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89" r:id="rId36"/>
  </p:sldIdLst>
  <p:sldSz cx="18288000" cy="10287000"/>
  <p:notesSz cx="6858000" cy="9144000"/>
  <p:embeddedFontLst>
    <p:embeddedFont>
      <p:font typeface="Calibri (MS)" panose="020B0604020202020204" charset="0"/>
      <p:regular r:id="rId38"/>
    </p:embeddedFont>
    <p:embeddedFont>
      <p:font typeface="Calibri (MS) Bold" panose="020B0604020202020204" charset="0"/>
      <p:regular r:id="rId39"/>
    </p:embeddedFont>
    <p:embeddedFont>
      <p:font typeface="Calibri (MS) Bold Italic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65E"/>
    <a:srgbClr val="FFFFFF"/>
    <a:srgbClr val="D9A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53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2.jpeg"/><Relationship Id="rId2" Type="http://schemas.openxmlformats.org/officeDocument/2006/relationships/video" Target="https://www.youtube.com/embed/axMkIoKIN1Q?feature=oembed" TargetMode="External"/><Relationship Id="rId1" Type="http://schemas.openxmlformats.org/officeDocument/2006/relationships/video" Target="https://www.youtube.com/embed/Vyfm7sWBlr4?feature=oembed" TargetMode="External"/><Relationship Id="rId6" Type="http://schemas.openxmlformats.org/officeDocument/2006/relationships/image" Target="../media/image39.png"/><Relationship Id="rId11" Type="http://schemas.openxmlformats.org/officeDocument/2006/relationships/hyperlink" Target="https://tsne.org/blog/process-evaluation-vs-outcome-evaluation/" TargetMode="External"/><Relationship Id="rId5" Type="http://schemas.openxmlformats.org/officeDocument/2006/relationships/image" Target="../media/image15.png"/><Relationship Id="rId15" Type="http://schemas.openxmlformats.org/officeDocument/2006/relationships/image" Target="../media/image44.png"/><Relationship Id="rId10" Type="http://schemas.openxmlformats.org/officeDocument/2006/relationships/hyperlink" Target="https://en.wikipedia.org/wiki/Summative_assessment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en.wikipedia.org/wiki/Formative_assessment" TargetMode="External"/><Relationship Id="rId14" Type="http://schemas.openxmlformats.org/officeDocument/2006/relationships/hyperlink" Target="https://study.com/learn/lesson/video/outcome-evaluation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hyperlink" Target="https://en.wikipedia.org/wiki/Participatory_evaluation" TargetMode="External"/><Relationship Id="rId3" Type="http://schemas.openxmlformats.org/officeDocument/2006/relationships/video" Target="https://www.youtube.com/embed/HEJlT8t5ezU?feature=oembed" TargetMode="External"/><Relationship Id="rId7" Type="http://schemas.openxmlformats.org/officeDocument/2006/relationships/image" Target="../media/image45.png"/><Relationship Id="rId12" Type="http://schemas.openxmlformats.org/officeDocument/2006/relationships/hyperlink" Target="https://www.youtube.com/watch?v=J7z7y0TArQM" TargetMode="External"/><Relationship Id="rId2" Type="http://schemas.openxmlformats.org/officeDocument/2006/relationships/video" Target="https://www.youtube.com/embed/lB5T2QylJ4w?feature=oembed" TargetMode="External"/><Relationship Id="rId16" Type="http://schemas.openxmlformats.org/officeDocument/2006/relationships/image" Target="../media/image49.jpeg"/><Relationship Id="rId1" Type="http://schemas.openxmlformats.org/officeDocument/2006/relationships/video" Target="https://www.youtube.com/embed/J7z7y0TArQM?feature=oembed" TargetMode="External"/><Relationship Id="rId6" Type="http://schemas.openxmlformats.org/officeDocument/2006/relationships/image" Target="../media/image15.png"/><Relationship Id="rId11" Type="http://schemas.openxmlformats.org/officeDocument/2006/relationships/hyperlink" Target="https://erc.undp.org/methods-center/methods/methodological-fundamentals-for-evaluations/developmental-evaluation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48.jpeg"/><Relationship Id="rId10" Type="http://schemas.openxmlformats.org/officeDocument/2006/relationships/hyperlink" Target="https://www.youtube.com/watch?v=HEJlT8t5ezU" TargetMode="External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en.wikipedia.org/wiki/Impact_evaluation" TargetMode="External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lenmacarthurfoundation.org/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www.ellenmacarthurfoundation.org/resources/apply/circulytics-measuring-circularit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bcsd.org/Programs/Circular-Economy/Factor-10/Metrics-Measurement/Circular-transition-indicators" TargetMode="External"/><Relationship Id="rId5" Type="http://schemas.openxmlformats.org/officeDocument/2006/relationships/hyperlink" Target="https://www.sitra.fi/en/articles/three-tools-for-measuring-and-developing-a-companys-circular-economy-performance/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formance_indicator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en.wikipedia.org/wiki/Performance_measureme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15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s://www.eionet.europa.eu/etcs/etc-ce" TargetMode="Externa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ife-cycle_assessment" TargetMode="External"/><Relationship Id="rId13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Material_flow_analysis" TargetMode="External"/><Relationship Id="rId12" Type="http://schemas.openxmlformats.org/officeDocument/2006/relationships/hyperlink" Target="https://www.youtube.com/watch?v=SMnioyRxWNk" TargetMode="External"/><Relationship Id="rId2" Type="http://schemas.openxmlformats.org/officeDocument/2006/relationships/video" Target="https://www.youtube.com/embed/PAmja7nwOlA?feature=oembed" TargetMode="External"/><Relationship Id="rId1" Type="http://schemas.openxmlformats.org/officeDocument/2006/relationships/video" Target="https://www.youtube.com/embed/SMnioyRxWNk?feature=oembed" TargetMode="External"/><Relationship Id="rId6" Type="http://schemas.openxmlformats.org/officeDocument/2006/relationships/image" Target="../media/image60.png"/><Relationship Id="rId11" Type="http://schemas.openxmlformats.org/officeDocument/2006/relationships/hyperlink" Target="https://www.youtube.com/watch?v=PAmja7nwOlA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en.wikipedia.org/wiki/Resource_efficiency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green-business.ec.europa.eu/environmental-footprint-methods_en" TargetMode="External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itra.fi/en/publications/digital-product-passports/" TargetMode="External"/><Relationship Id="rId5" Type="http://schemas.openxmlformats.org/officeDocument/2006/relationships/hyperlink" Target="https://www.sitra.fi/en/projects/digital-product-passports/" TargetMode="Externa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o.org/4/xii/0398-c1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Economic_impact_analysis" TargetMode="External"/><Relationship Id="rId12" Type="http://schemas.openxmlformats.org/officeDocument/2006/relationships/image" Target="../media/image66.jpeg"/><Relationship Id="rId2" Type="http://schemas.openxmlformats.org/officeDocument/2006/relationships/video" Target="https://www.youtube.com/embed/MWu04B3qbPU?feature=oembed" TargetMode="External"/><Relationship Id="rId1" Type="http://schemas.openxmlformats.org/officeDocument/2006/relationships/video" Target="https://www.youtube.com/embed/MPnl2vXzdaU?feature=oembed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15.png"/><Relationship Id="rId10" Type="http://schemas.openxmlformats.org/officeDocument/2006/relationships/hyperlink" Target="https://www.youtube.com/watch?v=MPnl2vXzdaU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youtube.com/watch?v=MWu04B3qbP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s://en.wikipedia.org/wiki/Direct_cost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put%E2%80%93output_model" TargetMode="External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Return_on_investment" TargetMode="External"/><Relationship Id="rId12" Type="http://schemas.openxmlformats.org/officeDocument/2006/relationships/image" Target="../media/image68.PNG"/><Relationship Id="rId2" Type="http://schemas.openxmlformats.org/officeDocument/2006/relationships/video" Target="https://www.youtube.com/embed/uBgFe82pch0?feature=oembed" TargetMode="External"/><Relationship Id="rId1" Type="http://schemas.openxmlformats.org/officeDocument/2006/relationships/video" Target="https://www.youtube.com/embed/qdXqeQcKDww?feature=oembed" TargetMode="External"/><Relationship Id="rId6" Type="http://schemas.openxmlformats.org/officeDocument/2006/relationships/image" Target="../media/image67.png"/><Relationship Id="rId11" Type="http://schemas.openxmlformats.org/officeDocument/2006/relationships/hyperlink" Target="https://www.youtube.com/watch?v=qdXqeQcKDww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study.com/academy/lesson/video/investment-analysis-tools.html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youtube.com/watch?v=uBgFe82pch0" TargetMode="External"/><Relationship Id="rId1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ost%E2%80%93benefit_analysis" TargetMode="External"/><Relationship Id="rId13" Type="http://schemas.openxmlformats.org/officeDocument/2006/relationships/image" Target="../media/image7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12" Type="http://schemas.openxmlformats.org/officeDocument/2006/relationships/hyperlink" Target="https://www.youtube.com/watch?v=YBTAU4_P3oE" TargetMode="External"/><Relationship Id="rId2" Type="http://schemas.openxmlformats.org/officeDocument/2006/relationships/video" Target="https://www.youtube.com/embed/YBTAU4_P3oE?feature=oembed" TargetMode="External"/><Relationship Id="rId1" Type="http://schemas.openxmlformats.org/officeDocument/2006/relationships/video" Target="https://www.youtube.com/embed/AmVn4sk9TJE?feature=oembed" TargetMode="External"/><Relationship Id="rId6" Type="http://schemas.openxmlformats.org/officeDocument/2006/relationships/image" Target="../media/image15.png"/><Relationship Id="rId11" Type="http://schemas.openxmlformats.org/officeDocument/2006/relationships/hyperlink" Target="https://www.youtube.com/watch?v=AmVn4sk9TJE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s://en.wikipedia.org/wiki/Stakeholder_engagement" TargetMode="External"/><Relationship Id="rId4" Type="http://schemas.openxmlformats.org/officeDocument/2006/relationships/notesSlide" Target="../notesSlides/notesSlide10.xml"/><Relationship Id="rId9" Type="http://schemas.openxmlformats.org/officeDocument/2006/relationships/hyperlink" Target="https://en.wikipedia.org/wiki/Life-cycle_assessment" TargetMode="External"/><Relationship Id="rId1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15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hyperlink" Target="https://www.instagram.com/cie.gateway?igsh=dzNxYnl3OGpnbmpn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@CiEGateway" TargetMode="External"/><Relationship Id="rId12" Type="http://schemas.openxmlformats.org/officeDocument/2006/relationships/image" Target="../media/image83.sv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2.png"/><Relationship Id="rId15" Type="http://schemas.openxmlformats.org/officeDocument/2006/relationships/image" Target="../media/image85.svg"/><Relationship Id="rId10" Type="http://schemas.openxmlformats.org/officeDocument/2006/relationships/hyperlink" Target="https://www.linkedin.com/company/cooperation-in-education-gateway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81.svg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Impact_assessmen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hyperlink" Target="https://fibsry.fi/uutishuone/tyokalut/yritysvastuun-itsearviointi-tyokal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ibsry.fi/uutishuone/tyokalut/uusi-csrd-pulse-tyokalu-auttaa-yrityksia-valmistautumaan-eun-kestavyysraportoinnin-vaatimuksiin-seka-kehittamaan-vastuullisuuttaan-2/" TargetMode="External"/><Relationship Id="rId5" Type="http://schemas.openxmlformats.org/officeDocument/2006/relationships/hyperlink" Target="https://fibsry.fi/briefly-in-english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aia.org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m6F-gNyjayA&amp;embeds_referring_euri=https%3A%2F%2Fwww.iaia.org%2F&amp;source_ve_path=Mjg2NjY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6F-gNyjayA?feature=oembed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1827771" y="-9566076"/>
            <a:ext cx="24037138" cy="8843372"/>
            <a:chOff x="0" y="0"/>
            <a:chExt cx="32049518" cy="117911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049467" cy="11791188"/>
            </a:xfrm>
            <a:custGeom>
              <a:avLst/>
              <a:gdLst/>
              <a:ahLst/>
              <a:cxnLst/>
              <a:rect l="l" t="t" r="r" b="b"/>
              <a:pathLst>
                <a:path w="32049467" h="11791188">
                  <a:moveTo>
                    <a:pt x="0" y="0"/>
                  </a:moveTo>
                  <a:lnTo>
                    <a:pt x="32049467" y="0"/>
                  </a:lnTo>
                  <a:lnTo>
                    <a:pt x="32049467" y="11791188"/>
                  </a:lnTo>
                  <a:lnTo>
                    <a:pt x="0" y="1179118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808102" y="76491"/>
            <a:ext cx="4795431" cy="3407278"/>
          </a:xfrm>
          <a:custGeom>
            <a:avLst/>
            <a:gdLst/>
            <a:ahLst/>
            <a:cxnLst/>
            <a:rect l="l" t="t" r="r" b="b"/>
            <a:pathLst>
              <a:path w="4795431" h="3407278">
                <a:moveTo>
                  <a:pt x="0" y="0"/>
                </a:moveTo>
                <a:lnTo>
                  <a:pt x="4795432" y="0"/>
                </a:lnTo>
                <a:lnTo>
                  <a:pt x="4795432" y="3407278"/>
                </a:lnTo>
                <a:lnTo>
                  <a:pt x="0" y="3407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" b="-9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0" y="5554599"/>
            <a:ext cx="7325109" cy="4285371"/>
            <a:chOff x="0" y="0"/>
            <a:chExt cx="9766812" cy="57138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66808" cy="5713857"/>
            </a:xfrm>
            <a:custGeom>
              <a:avLst/>
              <a:gdLst/>
              <a:ahLst/>
              <a:cxnLst/>
              <a:rect l="l" t="t" r="r" b="b"/>
              <a:pathLst>
                <a:path w="9766808" h="5713857">
                  <a:moveTo>
                    <a:pt x="0" y="0"/>
                  </a:moveTo>
                  <a:lnTo>
                    <a:pt x="9766808" y="0"/>
                  </a:lnTo>
                  <a:lnTo>
                    <a:pt x="9766808" y="5713857"/>
                  </a:lnTo>
                  <a:lnTo>
                    <a:pt x="0" y="5713857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7881501" y="9153831"/>
            <a:ext cx="3081393" cy="686139"/>
          </a:xfrm>
          <a:custGeom>
            <a:avLst/>
            <a:gdLst/>
            <a:ahLst/>
            <a:cxnLst/>
            <a:rect l="l" t="t" r="r" b="b"/>
            <a:pathLst>
              <a:path w="3081393" h="686139">
                <a:moveTo>
                  <a:pt x="0" y="0"/>
                </a:moveTo>
                <a:lnTo>
                  <a:pt x="3081393" y="0"/>
                </a:lnTo>
                <a:lnTo>
                  <a:pt x="3081393" y="686139"/>
                </a:lnTo>
                <a:lnTo>
                  <a:pt x="0" y="686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" r="-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 descr="Un cartel gris y negro con una persona en un círculo.  El contenido generado por IA podría ser incorrecto."/>
          <p:cNvSpPr/>
          <p:nvPr/>
        </p:nvSpPr>
        <p:spPr>
          <a:xfrm>
            <a:off x="12492372" y="9166186"/>
            <a:ext cx="1592115" cy="580868"/>
          </a:xfrm>
          <a:custGeom>
            <a:avLst/>
            <a:gdLst/>
            <a:ahLst/>
            <a:cxnLst/>
            <a:rect l="l" t="t" r="r" b="b"/>
            <a:pathLst>
              <a:path w="1592115" h="580868">
                <a:moveTo>
                  <a:pt x="0" y="0"/>
                </a:moveTo>
                <a:lnTo>
                  <a:pt x="1592115" y="0"/>
                </a:lnTo>
                <a:lnTo>
                  <a:pt x="1592115" y="580868"/>
                </a:lnTo>
                <a:lnTo>
                  <a:pt x="0" y="580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3" b="-11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7304327" y="8792559"/>
            <a:ext cx="803563" cy="1293550"/>
            <a:chOff x="0" y="0"/>
            <a:chExt cx="1071418" cy="17247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1372" cy="1724787"/>
            </a:xfrm>
            <a:custGeom>
              <a:avLst/>
              <a:gdLst/>
              <a:ahLst/>
              <a:cxnLst/>
              <a:rect l="l" t="t" r="r" b="b"/>
              <a:pathLst>
                <a:path w="1071372" h="1724787">
                  <a:moveTo>
                    <a:pt x="0" y="0"/>
                  </a:moveTo>
                  <a:lnTo>
                    <a:pt x="1071372" y="0"/>
                  </a:lnTo>
                  <a:lnTo>
                    <a:pt x="1071372" y="1724787"/>
                  </a:lnTo>
                  <a:lnTo>
                    <a:pt x="0" y="1724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-10627432" y="4299672"/>
            <a:ext cx="13932072" cy="7177647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1" y="0"/>
                </a:lnTo>
                <a:lnTo>
                  <a:pt x="13932071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 descr="Documentos sobre el escritorio."/>
          <p:cNvSpPr/>
          <p:nvPr/>
        </p:nvSpPr>
        <p:spPr>
          <a:xfrm>
            <a:off x="0" y="3407570"/>
            <a:ext cx="18288000" cy="5384990"/>
          </a:xfrm>
          <a:custGeom>
            <a:avLst/>
            <a:gdLst/>
            <a:ahLst/>
            <a:cxnLst/>
            <a:rect l="l" t="t" r="r" b="b"/>
            <a:pathLst>
              <a:path w="18288000" h="5384990">
                <a:moveTo>
                  <a:pt x="0" y="0"/>
                </a:moveTo>
                <a:lnTo>
                  <a:pt x="18288000" y="0"/>
                </a:lnTo>
                <a:lnTo>
                  <a:pt x="18288000" y="5384989"/>
                </a:lnTo>
                <a:lnTo>
                  <a:pt x="0" y="53849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2854038" y="5143500"/>
            <a:ext cx="8435817" cy="1047943"/>
            <a:chOff x="0" y="0"/>
            <a:chExt cx="6914452" cy="1397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14515" cy="1397254"/>
            </a:xfrm>
            <a:custGeom>
              <a:avLst/>
              <a:gdLst/>
              <a:ahLst/>
              <a:cxnLst/>
              <a:rect l="l" t="t" r="r" b="b"/>
              <a:pathLst>
                <a:path w="6914515" h="1397254">
                  <a:moveTo>
                    <a:pt x="0" y="0"/>
                  </a:moveTo>
                  <a:lnTo>
                    <a:pt x="6914515" y="0"/>
                  </a:lnTo>
                  <a:lnTo>
                    <a:pt x="6914515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221512" y="5153367"/>
            <a:ext cx="410791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486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MÓDULO 12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854038" y="6191185"/>
            <a:ext cx="8435864" cy="1047943"/>
            <a:chOff x="0" y="0"/>
            <a:chExt cx="11247818" cy="13972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47755" cy="1397254"/>
            </a:xfrm>
            <a:custGeom>
              <a:avLst/>
              <a:gdLst/>
              <a:ahLst/>
              <a:cxnLst/>
              <a:rect l="l" t="t" r="r" b="b"/>
              <a:pathLst>
                <a:path w="11247755" h="1397254">
                  <a:moveTo>
                    <a:pt x="0" y="0"/>
                  </a:moveTo>
                  <a:lnTo>
                    <a:pt x="11247755" y="0"/>
                  </a:lnTo>
                  <a:lnTo>
                    <a:pt x="11247755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21511" y="6484039"/>
            <a:ext cx="797695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5"/>
              </a:lnSpc>
            </a:pPr>
            <a:r>
              <a:rPr lang="en-US" sz="5062" b="1" spc="455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 E IMPACTO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23982" y="-3060881"/>
            <a:ext cx="9288705" cy="16408758"/>
            <a:chOff x="-102900" y="-57152"/>
            <a:chExt cx="12384940" cy="21878344"/>
          </a:xfrm>
        </p:grpSpPr>
        <p:sp>
          <p:nvSpPr>
            <p:cNvPr id="7" name="Freeform 7"/>
            <p:cNvSpPr/>
            <p:nvPr/>
          </p:nvSpPr>
          <p:spPr>
            <a:xfrm>
              <a:off x="-102900" y="-57152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24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674550" y="843588"/>
            <a:ext cx="5366730" cy="2892454"/>
          </a:xfrm>
          <a:custGeom>
            <a:avLst/>
            <a:gdLst/>
            <a:ahLst/>
            <a:cxnLst/>
            <a:rect l="l" t="t" r="r" b="b"/>
            <a:pathLst>
              <a:path w="5366730" h="2892454">
                <a:moveTo>
                  <a:pt x="0" y="0"/>
                </a:moveTo>
                <a:lnTo>
                  <a:pt x="5366730" y="0"/>
                </a:lnTo>
                <a:lnTo>
                  <a:pt x="5366730" y="2892454"/>
                </a:lnTo>
                <a:lnTo>
                  <a:pt x="0" y="289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4" b="-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602782" y="3681796"/>
            <a:ext cx="5464083" cy="2831691"/>
          </a:xfrm>
          <a:custGeom>
            <a:avLst/>
            <a:gdLst/>
            <a:ahLst/>
            <a:cxnLst/>
            <a:rect l="l" t="t" r="r" b="b"/>
            <a:pathLst>
              <a:path w="5464083" h="2831691">
                <a:moveTo>
                  <a:pt x="0" y="0"/>
                </a:moveTo>
                <a:lnTo>
                  <a:pt x="5464083" y="0"/>
                </a:lnTo>
                <a:lnTo>
                  <a:pt x="5464083" y="2831691"/>
                </a:lnTo>
                <a:lnTo>
                  <a:pt x="0" y="2831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274" b="-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1684696" y="6516387"/>
            <a:ext cx="5366730" cy="2794694"/>
          </a:xfrm>
          <a:custGeom>
            <a:avLst/>
            <a:gdLst/>
            <a:ahLst/>
            <a:cxnLst/>
            <a:rect l="l" t="t" r="r" b="b"/>
            <a:pathLst>
              <a:path w="5366730" h="2794694">
                <a:moveTo>
                  <a:pt x="0" y="0"/>
                </a:moveTo>
                <a:lnTo>
                  <a:pt x="5366730" y="0"/>
                </a:lnTo>
                <a:lnTo>
                  <a:pt x="5366730" y="2794693"/>
                </a:lnTo>
                <a:lnTo>
                  <a:pt x="0" y="2794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1274" b="-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984357" y="818004"/>
            <a:ext cx="872798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Tipos de evaluación.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14600" y="1902822"/>
            <a:ext cx="9525739" cy="7566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en.wikipedia.org/wiki/For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en.wikipedia.org/wiki/For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en.wikipedia.org/wiki/For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formativa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en.wikipedia.org/wiki/For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Se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lleva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cabo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durante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desarrollo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o la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implementación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una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actividad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con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fin de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optimizar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su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diseño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y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rendimiento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 </a:t>
            </a:r>
            <a:endParaRPr lang="en-US" sz="3600" dirty="0">
              <a:solidFill>
                <a:srgbClr val="09465E"/>
              </a:solidFill>
              <a:ea typeface="Calibri (MS) Bold"/>
              <a:cs typeface="Calibri (MS) Bold"/>
              <a:sym typeface="Calibri (MS) Bold"/>
              <a:hlinkClick r:id="rId9" tooltip="https://en.wikipedia.org/wiki/Formative_assess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endParaRPr lang="en-US" sz="3600" u="sng" dirty="0">
              <a:solidFill>
                <a:srgbClr val="0000FF"/>
              </a:solidFill>
              <a:ea typeface="Calibri (MS) Bold"/>
              <a:cs typeface="Calibri (MS) Bold"/>
              <a:sym typeface="Calibri (MS) Bold"/>
              <a:hlinkClick r:id="rId9" tooltip="https://en.wikipedia.org/wiki/Formative_assess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 tooltip="https://en.wikipedia.org/wiki/Sum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 tooltip="https://en.wikipedia.org/wiki/Sum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 tooltip="https://en.wikipedia.org/wiki/Sum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sumativa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 tooltip="https://en.wikipedia.org/wiki/Summativ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se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lleva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cabo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al final para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examinar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impacto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general y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resultados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 </a:t>
            </a:r>
            <a:endParaRPr lang="en-US" sz="3600" dirty="0">
              <a:solidFill>
                <a:srgbClr val="09465E"/>
              </a:solidFill>
              <a:ea typeface="Calibri (MS) Bold"/>
              <a:cs typeface="Calibri (MS) Bold"/>
              <a:sym typeface="Calibri (MS) Bold"/>
              <a:hlinkClick r:id="rId10" tooltip="https://en.wikipedia.org/wiki/Summative_assess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endParaRPr lang="en-US" sz="3600" u="sng" dirty="0">
              <a:solidFill>
                <a:srgbClr val="0000FF"/>
              </a:solidFill>
              <a:ea typeface="Calibri (MS) Bold"/>
              <a:cs typeface="Calibri (MS) Bold"/>
              <a:sym typeface="Calibri (MS) Bold"/>
              <a:hlinkClick r:id="rId10" tooltip="https://en.wikipedia.org/wiki/Summative_assess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 tooltip="https://tsne.org/blog/process-evaluation-vs-outcome-evalu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 tooltip="https://tsne.org/blog/process-evaluation-vs-outcome-evalu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 tooltip="https://tsne.org/blog/process-evaluation-vs-outcome-evalu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 tooltip="https://tsne.org/blog/process-evaluation-vs-outcome-evalu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proceso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tiene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como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finalidad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la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implementación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 </a:t>
            </a:r>
            <a:endParaRPr lang="en-US" sz="3600" dirty="0">
              <a:solidFill>
                <a:srgbClr val="09465E"/>
              </a:solidFill>
              <a:ea typeface="Calibri (MS) Bold"/>
              <a:cs typeface="Calibri (MS) Bold"/>
              <a:sym typeface="Calibri (MS) Bold"/>
              <a:hlinkClick r:id="rId11" tooltip="https://tsne.org/blog/process-evaluation-vs-outcome-evaluation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endParaRPr lang="en-US" sz="3600" u="sng" dirty="0">
              <a:solidFill>
                <a:srgbClr val="0000FF"/>
              </a:solidFill>
              <a:ea typeface="Calibri (MS) Bold"/>
              <a:cs typeface="Calibri (MS) Bold"/>
              <a:sym typeface="Calibri (MS) Bold"/>
              <a:hlinkClick r:id="rId11" tooltip="https://tsne.org/blog/process-evaluation-vs-outcome-evaluation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240"/>
              </a:lnSpc>
            </a:pPr>
            <a:r>
              <a:rPr lang="en-US" sz="3600" b="1" i="1" u="sng" dirty="0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La </a:t>
            </a:r>
            <a:r>
              <a:rPr lang="en-US" sz="3600" b="1" i="1" u="sng" dirty="0" err="1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evaluación</a:t>
            </a:r>
            <a:r>
              <a:rPr lang="en-US" sz="3600" b="1" i="1" u="sng" dirty="0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 de </a:t>
            </a:r>
            <a:r>
              <a:rPr lang="en-US" sz="3600" b="1" i="1" u="sng" dirty="0" err="1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resultados</a:t>
            </a:r>
            <a:r>
              <a:rPr lang="en-US" sz="3600" b="1" i="1" u="sng" dirty="0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6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analiza</a:t>
            </a:r>
            <a:r>
              <a:rPr lang="en-US" sz="36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6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los</a:t>
            </a:r>
            <a:r>
              <a:rPr lang="en-US" sz="36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6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resultados</a:t>
            </a:r>
            <a:r>
              <a:rPr lang="en-US" sz="36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de </a:t>
            </a:r>
            <a:r>
              <a:rPr lang="en-US" sz="36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una</a:t>
            </a:r>
            <a:r>
              <a:rPr lang="en-US" sz="36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6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actividad</a:t>
            </a:r>
            <a:r>
              <a:rPr lang="en-US" sz="36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. </a:t>
            </a:r>
          </a:p>
          <a:p>
            <a:pPr marL="0" lvl="0" indent="0" algn="l">
              <a:lnSpc>
                <a:spcPts val="3240"/>
              </a:lnSpc>
            </a:pPr>
            <a:endParaRPr lang="en-US" sz="3600" i="1" dirty="0">
              <a:solidFill>
                <a:srgbClr val="09465E"/>
              </a:solidFill>
              <a:ea typeface="Calibri (MS) Bold Italics"/>
              <a:cs typeface="Calibri (MS) Bold Italics"/>
              <a:sym typeface="Calibri (MS) Bold Italics"/>
            </a:endParaRPr>
          </a:p>
          <a:p>
            <a:pPr marL="0" lvl="0" indent="0" algn="l">
              <a:lnSpc>
                <a:spcPts val="3240"/>
              </a:lnSpc>
            </a:pPr>
            <a:r>
              <a:rPr lang="en-US" sz="28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Para </a:t>
            </a:r>
            <a:r>
              <a:rPr lang="en-US" sz="28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ver</a:t>
            </a:r>
            <a:r>
              <a:rPr lang="en-US" sz="28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8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este</a:t>
            </a:r>
            <a:r>
              <a:rPr lang="en-US" sz="28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video, </a:t>
            </a:r>
            <a:r>
              <a:rPr lang="en-US" sz="28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haga</a:t>
            </a:r>
            <a:r>
              <a:rPr lang="en-US" sz="28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8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clic</a:t>
            </a:r>
            <a:r>
              <a:rPr lang="en-US" sz="28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8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en</a:t>
            </a:r>
            <a:r>
              <a:rPr lang="en-US" sz="28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800" i="1" dirty="0" err="1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el</a:t>
            </a:r>
            <a:r>
              <a:rPr lang="en-US" sz="2800" i="1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enlace:</a:t>
            </a:r>
            <a:r>
              <a:rPr lang="en-US" sz="2800" i="1" u="sng" dirty="0">
                <a:solidFill>
                  <a:srgbClr val="09465E"/>
                </a:solidFill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800" i="1" u="sng" dirty="0" err="1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Evaluación</a:t>
            </a:r>
            <a:r>
              <a:rPr lang="en-US" sz="2800" i="1" u="sng" dirty="0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 de </a:t>
            </a:r>
            <a:r>
              <a:rPr lang="en-US" sz="2800" i="1" u="sng" dirty="0" err="1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Resultados</a:t>
            </a:r>
            <a:r>
              <a:rPr lang="en-US" sz="2800" i="1" u="sng" dirty="0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 | </a:t>
            </a:r>
            <a:r>
              <a:rPr lang="en-US" sz="2800" i="1" u="sng" dirty="0" err="1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Definición</a:t>
            </a:r>
            <a:r>
              <a:rPr lang="en-US" sz="2800" i="1" u="sng" dirty="0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 y </a:t>
            </a:r>
            <a:r>
              <a:rPr lang="en-US" sz="2800" i="1" u="sng" dirty="0" err="1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Ejemplos</a:t>
            </a:r>
            <a:r>
              <a:rPr lang="en-US" sz="2800" i="1" u="sng" dirty="0">
                <a:solidFill>
                  <a:schemeClr val="accent3">
                    <a:lumMod val="75000"/>
                  </a:schemeClr>
                </a:solidFill>
                <a:ea typeface="Calibri (MS) Bold Italics"/>
                <a:cs typeface="Calibri (MS) Bold Italics"/>
                <a:sym typeface="Calibri (MS) Bold Italics"/>
              </a:rPr>
              <a:t> - Video | Study.com </a:t>
            </a:r>
            <a:endParaRPr lang="en-US" sz="3600" i="1" u="sng" dirty="0">
              <a:solidFill>
                <a:schemeClr val="accent3">
                  <a:lumMod val="75000"/>
                </a:schemeClr>
              </a:solidFill>
              <a:ea typeface="Calibri (MS) Bold Italics"/>
              <a:cs typeface="Calibri (MS) Bold Italics"/>
              <a:sym typeface="Calibri (MS) Bold Italics"/>
              <a:hlinkClick r:id="rId11" tooltip="https://tsne.org/blog/process-evaluation-vs-outcome-evaluation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BC6131A0-41E5-A0BE-0E35-339F4B6AF3D3}"/>
              </a:ext>
            </a:extLst>
          </p:cNvPr>
          <p:cNvGrpSpPr/>
          <p:nvPr/>
        </p:nvGrpSpPr>
        <p:grpSpPr>
          <a:xfrm rot="3796873">
            <a:off x="1355943" y="2216111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260D6BDE-D7C5-F817-337D-A1F78FEC57CB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32" name="Freeform 57">
                <a:extLst>
                  <a:ext uri="{FF2B5EF4-FFF2-40B4-BE49-F238E27FC236}">
                    <a16:creationId xmlns:a16="http://schemas.microsoft.com/office/drawing/2014/main" id="{7278A7E8-9F6C-DC8C-4E68-2C7ACB50D1B0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58">
                <a:extLst>
                  <a:ext uri="{FF2B5EF4-FFF2-40B4-BE49-F238E27FC236}">
                    <a16:creationId xmlns:a16="http://schemas.microsoft.com/office/drawing/2014/main" id="{9BBD8294-E283-164C-F61F-9F26155A8E6F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2F1300D2-7D5D-2296-2FAF-DE5E9F84AAD8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5" name="Freeform 50">
                <a:extLst>
                  <a:ext uri="{FF2B5EF4-FFF2-40B4-BE49-F238E27FC236}">
                    <a16:creationId xmlns:a16="http://schemas.microsoft.com/office/drawing/2014/main" id="{7CE8EB6C-C348-30A0-B3E4-1F5DB09A727E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1">
                <a:extLst>
                  <a:ext uri="{FF2B5EF4-FFF2-40B4-BE49-F238E27FC236}">
                    <a16:creationId xmlns:a16="http://schemas.microsoft.com/office/drawing/2014/main" id="{39152568-B62B-4238-CEA4-E75BFA0C61C9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52">
                <a:extLst>
                  <a:ext uri="{FF2B5EF4-FFF2-40B4-BE49-F238E27FC236}">
                    <a16:creationId xmlns:a16="http://schemas.microsoft.com/office/drawing/2014/main" id="{46B834F8-4719-1794-0687-674BFE3CB998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53">
                <a:extLst>
                  <a:ext uri="{FF2B5EF4-FFF2-40B4-BE49-F238E27FC236}">
                    <a16:creationId xmlns:a16="http://schemas.microsoft.com/office/drawing/2014/main" id="{7F546883-CA5A-7711-A4C6-5E496F6109CB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54">
                <a:extLst>
                  <a:ext uri="{FF2B5EF4-FFF2-40B4-BE49-F238E27FC236}">
                    <a16:creationId xmlns:a16="http://schemas.microsoft.com/office/drawing/2014/main" id="{D60FC841-1B7A-E9CB-EEA6-F7EADAB0ED4E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55">
                <a:extLst>
                  <a:ext uri="{FF2B5EF4-FFF2-40B4-BE49-F238E27FC236}">
                    <a16:creationId xmlns:a16="http://schemas.microsoft.com/office/drawing/2014/main" id="{6D437C1C-C323-CD48-2041-F483DF9389AD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56">
                <a:extLst>
                  <a:ext uri="{FF2B5EF4-FFF2-40B4-BE49-F238E27FC236}">
                    <a16:creationId xmlns:a16="http://schemas.microsoft.com/office/drawing/2014/main" id="{89726FAD-7787-6334-AC49-DBD547213622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D217E9C4-0031-0886-6C7E-FBDBA747EE69}"/>
              </a:ext>
            </a:extLst>
          </p:cNvPr>
          <p:cNvGrpSpPr/>
          <p:nvPr/>
        </p:nvGrpSpPr>
        <p:grpSpPr>
          <a:xfrm rot="3796873">
            <a:off x="1406493" y="4451824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35" name="Graphic 4">
              <a:extLst>
                <a:ext uri="{FF2B5EF4-FFF2-40B4-BE49-F238E27FC236}">
                  <a16:creationId xmlns:a16="http://schemas.microsoft.com/office/drawing/2014/main" id="{DFE5AD07-62A6-750E-AF3F-4B23644FC5F9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44" name="Freeform 57">
                <a:extLst>
                  <a:ext uri="{FF2B5EF4-FFF2-40B4-BE49-F238E27FC236}">
                    <a16:creationId xmlns:a16="http://schemas.microsoft.com/office/drawing/2014/main" id="{CFE4E96D-446C-8D1F-6258-A5900FCE1C6F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58">
                <a:extLst>
                  <a:ext uri="{FF2B5EF4-FFF2-40B4-BE49-F238E27FC236}">
                    <a16:creationId xmlns:a16="http://schemas.microsoft.com/office/drawing/2014/main" id="{7D8DCD9A-70E3-3A33-7412-0B2A577AD1B3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98D5DFA7-2CB3-D7C3-D87D-966527239014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37" name="Freeform 50">
                <a:extLst>
                  <a:ext uri="{FF2B5EF4-FFF2-40B4-BE49-F238E27FC236}">
                    <a16:creationId xmlns:a16="http://schemas.microsoft.com/office/drawing/2014/main" id="{72E3685E-CED2-A8D3-5224-FDFA52315DAA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51">
                <a:extLst>
                  <a:ext uri="{FF2B5EF4-FFF2-40B4-BE49-F238E27FC236}">
                    <a16:creationId xmlns:a16="http://schemas.microsoft.com/office/drawing/2014/main" id="{93872A0F-6823-483B-935D-5C9E0C3FAC2D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52">
                <a:extLst>
                  <a:ext uri="{FF2B5EF4-FFF2-40B4-BE49-F238E27FC236}">
                    <a16:creationId xmlns:a16="http://schemas.microsoft.com/office/drawing/2014/main" id="{B4A69B38-5488-753D-D0F7-A0AE726789AD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53">
                <a:extLst>
                  <a:ext uri="{FF2B5EF4-FFF2-40B4-BE49-F238E27FC236}">
                    <a16:creationId xmlns:a16="http://schemas.microsoft.com/office/drawing/2014/main" id="{0B3E9BD9-B676-830B-E6C8-D1C6647A19E7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54">
                <a:extLst>
                  <a:ext uri="{FF2B5EF4-FFF2-40B4-BE49-F238E27FC236}">
                    <a16:creationId xmlns:a16="http://schemas.microsoft.com/office/drawing/2014/main" id="{9B7CBCF3-9C64-8068-783C-E2CED2A51BF8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55">
                <a:extLst>
                  <a:ext uri="{FF2B5EF4-FFF2-40B4-BE49-F238E27FC236}">
                    <a16:creationId xmlns:a16="http://schemas.microsoft.com/office/drawing/2014/main" id="{245E1445-8066-8A36-D7A8-6867B94E5284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56">
                <a:extLst>
                  <a:ext uri="{FF2B5EF4-FFF2-40B4-BE49-F238E27FC236}">
                    <a16:creationId xmlns:a16="http://schemas.microsoft.com/office/drawing/2014/main" id="{13C0E3AB-4039-4DE2-21C5-7B92B7FD6495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">
            <a:extLst>
              <a:ext uri="{FF2B5EF4-FFF2-40B4-BE49-F238E27FC236}">
                <a16:creationId xmlns:a16="http://schemas.microsoft.com/office/drawing/2014/main" id="{BF7BEF9D-0821-8250-34AF-503E75128B8E}"/>
              </a:ext>
            </a:extLst>
          </p:cNvPr>
          <p:cNvGrpSpPr/>
          <p:nvPr/>
        </p:nvGrpSpPr>
        <p:grpSpPr>
          <a:xfrm rot="3796873">
            <a:off x="1536778" y="6129280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1B0EB1D0-D189-17E8-68D4-DF6FE80CD961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97716FA0-3781-598C-26C8-5954729AEADC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377E39D3-A9D6-1227-3DF7-65F1DF64DE1F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4">
              <a:extLst>
                <a:ext uri="{FF2B5EF4-FFF2-40B4-BE49-F238E27FC236}">
                  <a16:creationId xmlns:a16="http://schemas.microsoft.com/office/drawing/2014/main" id="{DECE06C6-9B7D-5AAF-8FBE-F40C3A910B17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49" name="Freeform 50">
                <a:extLst>
                  <a:ext uri="{FF2B5EF4-FFF2-40B4-BE49-F238E27FC236}">
                    <a16:creationId xmlns:a16="http://schemas.microsoft.com/office/drawing/2014/main" id="{EE128EBE-156D-B319-D9C1-BD0D9C7029B2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51">
                <a:extLst>
                  <a:ext uri="{FF2B5EF4-FFF2-40B4-BE49-F238E27FC236}">
                    <a16:creationId xmlns:a16="http://schemas.microsoft.com/office/drawing/2014/main" id="{A1F4D946-3B8B-167F-F94D-3298B5AA3552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2">
                <a:extLst>
                  <a:ext uri="{FF2B5EF4-FFF2-40B4-BE49-F238E27FC236}">
                    <a16:creationId xmlns:a16="http://schemas.microsoft.com/office/drawing/2014/main" id="{BEFC7262-3726-1484-222A-17D42EDF95BF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3">
                <a:extLst>
                  <a:ext uri="{FF2B5EF4-FFF2-40B4-BE49-F238E27FC236}">
                    <a16:creationId xmlns:a16="http://schemas.microsoft.com/office/drawing/2014/main" id="{4AD26378-4657-923F-56F4-04CF8F0894CF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4">
                <a:extLst>
                  <a:ext uri="{FF2B5EF4-FFF2-40B4-BE49-F238E27FC236}">
                    <a16:creationId xmlns:a16="http://schemas.microsoft.com/office/drawing/2014/main" id="{217F874E-857A-4A40-5878-E6C035916930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5">
                <a:extLst>
                  <a:ext uri="{FF2B5EF4-FFF2-40B4-BE49-F238E27FC236}">
                    <a16:creationId xmlns:a16="http://schemas.microsoft.com/office/drawing/2014/main" id="{1E6983BF-CA34-C90E-BA03-86519359ACD5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BF6BF04C-AEAD-DFCA-4FDD-0F98A9E63953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8" name="Graphic 4">
            <a:extLst>
              <a:ext uri="{FF2B5EF4-FFF2-40B4-BE49-F238E27FC236}">
                <a16:creationId xmlns:a16="http://schemas.microsoft.com/office/drawing/2014/main" id="{5D8D96AE-9A61-E9B2-8345-E5574901E7C1}"/>
              </a:ext>
            </a:extLst>
          </p:cNvPr>
          <p:cNvGrpSpPr/>
          <p:nvPr/>
        </p:nvGrpSpPr>
        <p:grpSpPr>
          <a:xfrm rot="3796873">
            <a:off x="1673233" y="7538553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59" name="Graphic 4">
              <a:extLst>
                <a:ext uri="{FF2B5EF4-FFF2-40B4-BE49-F238E27FC236}">
                  <a16:creationId xmlns:a16="http://schemas.microsoft.com/office/drawing/2014/main" id="{BFEF8AB1-7BDA-8FAF-C2DF-8508CACC2CDF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68" name="Freeform 57">
                <a:extLst>
                  <a:ext uri="{FF2B5EF4-FFF2-40B4-BE49-F238E27FC236}">
                    <a16:creationId xmlns:a16="http://schemas.microsoft.com/office/drawing/2014/main" id="{522F03A5-A8ED-7673-F01F-C1F154120E10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58">
                <a:extLst>
                  <a:ext uri="{FF2B5EF4-FFF2-40B4-BE49-F238E27FC236}">
                    <a16:creationId xmlns:a16="http://schemas.microsoft.com/office/drawing/2014/main" id="{C90F97F0-4EDF-45F8-9E55-6EEA9FD56BE1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" name="Graphic 4">
              <a:extLst>
                <a:ext uri="{FF2B5EF4-FFF2-40B4-BE49-F238E27FC236}">
                  <a16:creationId xmlns:a16="http://schemas.microsoft.com/office/drawing/2014/main" id="{3A3B4973-C0A7-5161-4533-39B6E239F3D2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61" name="Freeform 50">
                <a:extLst>
                  <a:ext uri="{FF2B5EF4-FFF2-40B4-BE49-F238E27FC236}">
                    <a16:creationId xmlns:a16="http://schemas.microsoft.com/office/drawing/2014/main" id="{51BE3E31-975F-67D7-44CC-169D2BBCE2A1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51">
                <a:extLst>
                  <a:ext uri="{FF2B5EF4-FFF2-40B4-BE49-F238E27FC236}">
                    <a16:creationId xmlns:a16="http://schemas.microsoft.com/office/drawing/2014/main" id="{7ACDACFF-95EF-47A9-32C3-184ABC447809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52">
                <a:extLst>
                  <a:ext uri="{FF2B5EF4-FFF2-40B4-BE49-F238E27FC236}">
                    <a16:creationId xmlns:a16="http://schemas.microsoft.com/office/drawing/2014/main" id="{22A40E2B-A3F9-1A3C-29DC-CD130F4FB5A0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53">
                <a:extLst>
                  <a:ext uri="{FF2B5EF4-FFF2-40B4-BE49-F238E27FC236}">
                    <a16:creationId xmlns:a16="http://schemas.microsoft.com/office/drawing/2014/main" id="{169CB769-28CF-74A1-4359-2C22207E007A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54">
                <a:extLst>
                  <a:ext uri="{FF2B5EF4-FFF2-40B4-BE49-F238E27FC236}">
                    <a16:creationId xmlns:a16="http://schemas.microsoft.com/office/drawing/2014/main" id="{F31314C1-C19E-670E-7248-4FB281017090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55">
                <a:extLst>
                  <a:ext uri="{FF2B5EF4-FFF2-40B4-BE49-F238E27FC236}">
                    <a16:creationId xmlns:a16="http://schemas.microsoft.com/office/drawing/2014/main" id="{9F9EAB6C-4A26-AD56-ECDD-409769A05C08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56">
                <a:extLst>
                  <a:ext uri="{FF2B5EF4-FFF2-40B4-BE49-F238E27FC236}">
                    <a16:creationId xmlns:a16="http://schemas.microsoft.com/office/drawing/2014/main" id="{ED0A277B-D3D2-7A22-6FAD-6D55A513DE71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70" name="Online Media 69" title="What is Formative Assessment?">
            <a:hlinkClick r:id="" action="ppaction://media"/>
            <a:extLst>
              <a:ext uri="{FF2B5EF4-FFF2-40B4-BE49-F238E27FC236}">
                <a16:creationId xmlns:a16="http://schemas.microsoft.com/office/drawing/2014/main" id="{7C3677F3-9566-EA0D-15B5-53187F5741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12689977" y="1181100"/>
            <a:ext cx="3693023" cy="2101101"/>
          </a:xfrm>
          <a:prstGeom prst="rect">
            <a:avLst/>
          </a:prstGeom>
        </p:spPr>
      </p:pic>
      <p:pic>
        <p:nvPicPr>
          <p:cNvPr id="71" name="Online Media 70" title="Summative Assessment (Explained for Beginners in 3 Minutes)">
            <a:hlinkClick r:id="" action="ppaction://media"/>
            <a:extLst>
              <a:ext uri="{FF2B5EF4-FFF2-40B4-BE49-F238E27FC236}">
                <a16:creationId xmlns:a16="http://schemas.microsoft.com/office/drawing/2014/main" id="{321A0E10-AE0C-2E28-7E10-32E02FB0E0D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/>
          <a:stretch>
            <a:fillRect/>
          </a:stretch>
        </p:blipFill>
        <p:spPr>
          <a:xfrm>
            <a:off x="12539033" y="4000431"/>
            <a:ext cx="3901605" cy="2016807"/>
          </a:xfrm>
          <a:prstGeom prst="rect">
            <a:avLst/>
          </a:prstGeom>
        </p:spPr>
      </p:pic>
      <p:pic>
        <p:nvPicPr>
          <p:cNvPr id="72" name="Kuva 11" descr="Kuva, joka sisältää kohteen teksti, mittatikku, Fontti, numero&#10;&#10;Tekoälyn generoima sisältö voi olla virheellistä.">
            <a:hlinkClick r:id="rId14"/>
            <a:extLst>
              <a:ext uri="{FF2B5EF4-FFF2-40B4-BE49-F238E27FC236}">
                <a16:creationId xmlns:a16="http://schemas.microsoft.com/office/drawing/2014/main" id="{79DEC121-425F-6CD9-9542-BF4CE33D33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709" y="6829742"/>
            <a:ext cx="3669474" cy="1971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78377" y="-2962272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353557" y="3844900"/>
            <a:ext cx="5664696" cy="2827143"/>
          </a:xfrm>
          <a:custGeom>
            <a:avLst/>
            <a:gdLst/>
            <a:ahLst/>
            <a:cxnLst/>
            <a:rect l="l" t="t" r="r" b="b"/>
            <a:pathLst>
              <a:path w="5664696" h="2827143">
                <a:moveTo>
                  <a:pt x="0" y="0"/>
                </a:moveTo>
                <a:lnTo>
                  <a:pt x="5664696" y="0"/>
                </a:lnTo>
                <a:lnTo>
                  <a:pt x="5664696" y="2827144"/>
                </a:lnTo>
                <a:lnTo>
                  <a:pt x="0" y="2827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275" r="-7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353556" y="1087485"/>
            <a:ext cx="5685639" cy="2827143"/>
          </a:xfrm>
          <a:custGeom>
            <a:avLst/>
            <a:gdLst/>
            <a:ahLst/>
            <a:cxnLst/>
            <a:rect l="l" t="t" r="r" b="b"/>
            <a:pathLst>
              <a:path w="5685639" h="2827143">
                <a:moveTo>
                  <a:pt x="0" y="0"/>
                </a:moveTo>
                <a:lnTo>
                  <a:pt x="5685638" y="0"/>
                </a:lnTo>
                <a:lnTo>
                  <a:pt x="5685638" y="2827143"/>
                </a:lnTo>
                <a:lnTo>
                  <a:pt x="0" y="2827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1275" r="-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1353557" y="6609375"/>
            <a:ext cx="5685638" cy="2827143"/>
          </a:xfrm>
          <a:custGeom>
            <a:avLst/>
            <a:gdLst/>
            <a:ahLst/>
            <a:cxnLst/>
            <a:rect l="l" t="t" r="r" b="b"/>
            <a:pathLst>
              <a:path w="5685638" h="2827143">
                <a:moveTo>
                  <a:pt x="0" y="0"/>
                </a:moveTo>
                <a:lnTo>
                  <a:pt x="5685637" y="0"/>
                </a:lnTo>
                <a:lnTo>
                  <a:pt x="5685637" y="2827143"/>
                </a:lnTo>
                <a:lnTo>
                  <a:pt x="0" y="2827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1275" r="-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053651" y="868973"/>
            <a:ext cx="841955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Tipos de evaluación.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91079" y="2056487"/>
            <a:ext cx="9368956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27"/>
              </a:lnSpc>
            </a:pPr>
            <a:endParaRPr sz="3600" dirty="0"/>
          </a:p>
          <a:p>
            <a:pPr marL="0" lvl="0" indent="0" algn="l">
              <a:lnSpc>
                <a:spcPts val="4027"/>
              </a:lnSpc>
            </a:pP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impacto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resalta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efectos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más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amplios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y las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transformaciones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a largo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plazo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Qué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implica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en-US" sz="3600" dirty="0">
              <a:solidFill>
                <a:schemeClr val="accent3">
                  <a:lumMod val="75000"/>
                </a:schemeClr>
              </a:solidFill>
              <a:ea typeface="Calibri (MS) Bold"/>
              <a:cs typeface="Calibri (MS) Bold"/>
              <a:sym typeface="Calibri (MS) Bold"/>
              <a:hlinkClick r:id="rId9" tooltip="https://en.wikipedia.org/wiki/Impact_evalua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027"/>
              </a:lnSpc>
            </a:pPr>
            <a:endParaRPr lang="en-US" sz="3600" dirty="0">
              <a:solidFill>
                <a:srgbClr val="09465E"/>
              </a:solidFill>
              <a:ea typeface="Calibri (MS) Bold"/>
              <a:cs typeface="Calibri (MS) Bold"/>
              <a:sym typeface="Calibri (MS) Bold"/>
              <a:hlinkClick r:id="rId9" tooltip="https://en.wikipedia.org/wiki/Impact_evalua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027"/>
              </a:lnSpc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desarrollo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permite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la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adaptación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actividades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sistemas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complejos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través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la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retroalimentación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y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aprendizaje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continuo.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Breve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introducción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la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desarrollo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(3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minutos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</a:t>
            </a:r>
            <a:endParaRPr lang="en-US" sz="3200" dirty="0">
              <a:solidFill>
                <a:schemeClr val="accent3">
                  <a:lumMod val="75000"/>
                </a:schemeClr>
              </a:solidFill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4027"/>
              </a:lnSpc>
            </a:pPr>
            <a:endParaRPr lang="en-US" sz="3600" b="1" dirty="0">
              <a:solidFill>
                <a:schemeClr val="accent3">
                  <a:lumMod val="75000"/>
                </a:schemeClr>
              </a:solidFill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4027"/>
              </a:lnSpc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participativa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recoge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las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perspectivas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participantes</a:t>
            </a:r>
            <a:r>
              <a:rPr lang="en-US" sz="36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Evaluación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participativa</a:t>
            </a:r>
            <a:endParaRPr lang="en-US" sz="3600" dirty="0">
              <a:solidFill>
                <a:schemeClr val="accent3">
                  <a:lumMod val="75000"/>
                </a:schemeClr>
              </a:solidFill>
              <a:ea typeface="Calibri (MS) Bold"/>
              <a:cs typeface="Calibri (MS) Bold"/>
              <a:sym typeface="Calibri (MS) Bold"/>
              <a:hlinkClick r:id="rId13" tooltip="https://en.wikipedia.org/wiki/Participatory_evalua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2" name="Online Media 21" title="Brief Introduction to Developmental Evaluation (3 minutes)">
            <a:hlinkClick r:id="" action="ppaction://media"/>
            <a:extLst>
              <a:ext uri="{FF2B5EF4-FFF2-40B4-BE49-F238E27FC236}">
                <a16:creationId xmlns:a16="http://schemas.microsoft.com/office/drawing/2014/main" id="{7872BAE2-CBC7-CF36-3872-E9AA8DFB42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12354212" y="4108863"/>
            <a:ext cx="3952588" cy="2110589"/>
          </a:xfrm>
          <a:prstGeom prst="rect">
            <a:avLst/>
          </a:prstGeom>
        </p:spPr>
      </p:pic>
      <p:pic>
        <p:nvPicPr>
          <p:cNvPr id="23" name="Online Media 22" title="Participatory Evaluation">
            <a:hlinkClick r:id="" action="ppaction://media"/>
            <a:extLst>
              <a:ext uri="{FF2B5EF4-FFF2-40B4-BE49-F238E27FC236}">
                <a16:creationId xmlns:a16="http://schemas.microsoft.com/office/drawing/2014/main" id="{D6E6769D-6755-5FB8-72EA-C75A0B2226B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5"/>
          <a:stretch>
            <a:fillRect/>
          </a:stretch>
        </p:blipFill>
        <p:spPr>
          <a:xfrm>
            <a:off x="12354212" y="6885328"/>
            <a:ext cx="3915805" cy="2210798"/>
          </a:xfrm>
          <a:prstGeom prst="rect">
            <a:avLst/>
          </a:prstGeom>
        </p:spPr>
      </p:pic>
      <p:pic>
        <p:nvPicPr>
          <p:cNvPr id="24" name="Online Media 23" title="What is Impact Evaluation?">
            <a:hlinkClick r:id="" action="ppaction://media"/>
            <a:extLst>
              <a:ext uri="{FF2B5EF4-FFF2-40B4-BE49-F238E27FC236}">
                <a16:creationId xmlns:a16="http://schemas.microsoft.com/office/drawing/2014/main" id="{12C3A4F6-424F-2057-F354-4902CC5AA9D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6"/>
          <a:stretch>
            <a:fillRect/>
          </a:stretch>
        </p:blipFill>
        <p:spPr>
          <a:xfrm>
            <a:off x="12439938" y="1468618"/>
            <a:ext cx="3830079" cy="1915723"/>
          </a:xfrm>
          <a:prstGeom prst="rect">
            <a:avLst/>
          </a:prstGeom>
        </p:spPr>
      </p:pic>
      <p:grpSp>
        <p:nvGrpSpPr>
          <p:cNvPr id="25" name="Graphic 4">
            <a:extLst>
              <a:ext uri="{FF2B5EF4-FFF2-40B4-BE49-F238E27FC236}">
                <a16:creationId xmlns:a16="http://schemas.microsoft.com/office/drawing/2014/main" id="{5C5EE2EE-D512-0A5D-E05A-D985ADC827F6}"/>
              </a:ext>
            </a:extLst>
          </p:cNvPr>
          <p:cNvGrpSpPr/>
          <p:nvPr/>
        </p:nvGrpSpPr>
        <p:grpSpPr>
          <a:xfrm rot="3796873">
            <a:off x="1546055" y="2823011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4F96F615-2793-D584-07DA-B7EE7AA3F3D2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35" name="Freeform 57">
                <a:extLst>
                  <a:ext uri="{FF2B5EF4-FFF2-40B4-BE49-F238E27FC236}">
                    <a16:creationId xmlns:a16="http://schemas.microsoft.com/office/drawing/2014/main" id="{102853BE-6F3F-0C19-EA15-5C4B12F5DD76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58">
                <a:extLst>
                  <a:ext uri="{FF2B5EF4-FFF2-40B4-BE49-F238E27FC236}">
                    <a16:creationId xmlns:a16="http://schemas.microsoft.com/office/drawing/2014/main" id="{59199EAF-F9B7-E764-79DD-A39E0266F86B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4C6FFBB2-75B5-2683-2D09-D1B67438432A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8" name="Freeform 50">
                <a:extLst>
                  <a:ext uri="{FF2B5EF4-FFF2-40B4-BE49-F238E27FC236}">
                    <a16:creationId xmlns:a16="http://schemas.microsoft.com/office/drawing/2014/main" id="{80A24E96-8037-6849-D057-3A6D086C9D11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51">
                <a:extLst>
                  <a:ext uri="{FF2B5EF4-FFF2-40B4-BE49-F238E27FC236}">
                    <a16:creationId xmlns:a16="http://schemas.microsoft.com/office/drawing/2014/main" id="{AF47DF97-C72B-1D17-AE9D-D7E81D8F10A3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52">
                <a:extLst>
                  <a:ext uri="{FF2B5EF4-FFF2-40B4-BE49-F238E27FC236}">
                    <a16:creationId xmlns:a16="http://schemas.microsoft.com/office/drawing/2014/main" id="{963368AC-BE69-D6F5-A9C6-F9152865FD9F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53">
                <a:extLst>
                  <a:ext uri="{FF2B5EF4-FFF2-40B4-BE49-F238E27FC236}">
                    <a16:creationId xmlns:a16="http://schemas.microsoft.com/office/drawing/2014/main" id="{7D321C43-EF82-E12A-9D7B-8CAF9DC1A218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55D7B84F-1568-6BED-A2A4-1589862AE032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55">
                <a:extLst>
                  <a:ext uri="{FF2B5EF4-FFF2-40B4-BE49-F238E27FC236}">
                    <a16:creationId xmlns:a16="http://schemas.microsoft.com/office/drawing/2014/main" id="{AED09EFF-4C1E-9171-A9AA-B5ADF1BF5479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56">
                <a:extLst>
                  <a:ext uri="{FF2B5EF4-FFF2-40B4-BE49-F238E27FC236}">
                    <a16:creationId xmlns:a16="http://schemas.microsoft.com/office/drawing/2014/main" id="{428FA30C-2A42-9023-BF81-403C454D7317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D04D9CDA-948B-8C51-602A-EC2936594EFF}"/>
              </a:ext>
            </a:extLst>
          </p:cNvPr>
          <p:cNvGrpSpPr/>
          <p:nvPr/>
        </p:nvGrpSpPr>
        <p:grpSpPr>
          <a:xfrm rot="3796873">
            <a:off x="1477427" y="4830454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38" name="Graphic 4">
              <a:extLst>
                <a:ext uri="{FF2B5EF4-FFF2-40B4-BE49-F238E27FC236}">
                  <a16:creationId xmlns:a16="http://schemas.microsoft.com/office/drawing/2014/main" id="{F8C27258-3DC1-EF68-4E25-AE2DF3F3A085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47" name="Freeform 57">
                <a:extLst>
                  <a:ext uri="{FF2B5EF4-FFF2-40B4-BE49-F238E27FC236}">
                    <a16:creationId xmlns:a16="http://schemas.microsoft.com/office/drawing/2014/main" id="{CDEBEB5B-836F-BEED-408A-5FD6E772113F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58">
                <a:extLst>
                  <a:ext uri="{FF2B5EF4-FFF2-40B4-BE49-F238E27FC236}">
                    <a16:creationId xmlns:a16="http://schemas.microsoft.com/office/drawing/2014/main" id="{1D1DC4D1-E3E1-A436-C1A7-909B6515962B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3D2BB170-4E2A-0035-F59C-34BF2B26EB1D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40" name="Freeform 50">
                <a:extLst>
                  <a:ext uri="{FF2B5EF4-FFF2-40B4-BE49-F238E27FC236}">
                    <a16:creationId xmlns:a16="http://schemas.microsoft.com/office/drawing/2014/main" id="{4FE75399-AB79-EC6B-C3DB-B6051F272377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51">
                <a:extLst>
                  <a:ext uri="{FF2B5EF4-FFF2-40B4-BE49-F238E27FC236}">
                    <a16:creationId xmlns:a16="http://schemas.microsoft.com/office/drawing/2014/main" id="{D6AA5AAA-C471-A470-D99C-69F6E224B9F1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52">
                <a:extLst>
                  <a:ext uri="{FF2B5EF4-FFF2-40B4-BE49-F238E27FC236}">
                    <a16:creationId xmlns:a16="http://schemas.microsoft.com/office/drawing/2014/main" id="{2B6B39A1-A0E9-7CC1-9A0B-3BFBFF2FCCE4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53">
                <a:extLst>
                  <a:ext uri="{FF2B5EF4-FFF2-40B4-BE49-F238E27FC236}">
                    <a16:creationId xmlns:a16="http://schemas.microsoft.com/office/drawing/2014/main" id="{85248148-3D61-BA5D-63AD-820CAA546141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54">
                <a:extLst>
                  <a:ext uri="{FF2B5EF4-FFF2-40B4-BE49-F238E27FC236}">
                    <a16:creationId xmlns:a16="http://schemas.microsoft.com/office/drawing/2014/main" id="{AD242E0C-983B-3BF6-1452-E812EB3D26E7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55">
                <a:extLst>
                  <a:ext uri="{FF2B5EF4-FFF2-40B4-BE49-F238E27FC236}">
                    <a16:creationId xmlns:a16="http://schemas.microsoft.com/office/drawing/2014/main" id="{4003C623-AE89-ACDC-DD93-17FC9EF35D06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56">
                <a:extLst>
                  <a:ext uri="{FF2B5EF4-FFF2-40B4-BE49-F238E27FC236}">
                    <a16:creationId xmlns:a16="http://schemas.microsoft.com/office/drawing/2014/main" id="{914B63D9-75AA-9A96-5B31-DC436F1CE0ED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9" name="Graphic 4">
            <a:extLst>
              <a:ext uri="{FF2B5EF4-FFF2-40B4-BE49-F238E27FC236}">
                <a16:creationId xmlns:a16="http://schemas.microsoft.com/office/drawing/2014/main" id="{4309AC06-97FE-C8A0-29E8-99DAD54E8520}"/>
              </a:ext>
            </a:extLst>
          </p:cNvPr>
          <p:cNvGrpSpPr/>
          <p:nvPr/>
        </p:nvGrpSpPr>
        <p:grpSpPr>
          <a:xfrm rot="3796873">
            <a:off x="1424045" y="7851941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50" name="Graphic 4">
              <a:extLst>
                <a:ext uri="{FF2B5EF4-FFF2-40B4-BE49-F238E27FC236}">
                  <a16:creationId xmlns:a16="http://schemas.microsoft.com/office/drawing/2014/main" id="{3AEBDF7C-FFAE-61BF-AFD2-E14013339FD0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59" name="Freeform 57">
                <a:extLst>
                  <a:ext uri="{FF2B5EF4-FFF2-40B4-BE49-F238E27FC236}">
                    <a16:creationId xmlns:a16="http://schemas.microsoft.com/office/drawing/2014/main" id="{8BD70E2D-93B3-52DD-B64A-33F2AF40EDE0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8">
                <a:extLst>
                  <a:ext uri="{FF2B5EF4-FFF2-40B4-BE49-F238E27FC236}">
                    <a16:creationId xmlns:a16="http://schemas.microsoft.com/office/drawing/2014/main" id="{E451108F-3211-A624-414C-9F36EE53A24E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1" name="Graphic 4">
              <a:extLst>
                <a:ext uri="{FF2B5EF4-FFF2-40B4-BE49-F238E27FC236}">
                  <a16:creationId xmlns:a16="http://schemas.microsoft.com/office/drawing/2014/main" id="{B1BCADF3-9EC6-B11B-963C-0EEB4D38836C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52" name="Freeform 50">
                <a:extLst>
                  <a:ext uri="{FF2B5EF4-FFF2-40B4-BE49-F238E27FC236}">
                    <a16:creationId xmlns:a16="http://schemas.microsoft.com/office/drawing/2014/main" id="{81AB8F78-3D8A-19BD-C159-09C7A36B7F42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1">
                <a:extLst>
                  <a:ext uri="{FF2B5EF4-FFF2-40B4-BE49-F238E27FC236}">
                    <a16:creationId xmlns:a16="http://schemas.microsoft.com/office/drawing/2014/main" id="{138F2F59-16E0-2DEB-BF84-1E87A8559078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2">
                <a:extLst>
                  <a:ext uri="{FF2B5EF4-FFF2-40B4-BE49-F238E27FC236}">
                    <a16:creationId xmlns:a16="http://schemas.microsoft.com/office/drawing/2014/main" id="{B2646F5E-00EA-503F-184C-5A54E3204304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3">
                <a:extLst>
                  <a:ext uri="{FF2B5EF4-FFF2-40B4-BE49-F238E27FC236}">
                    <a16:creationId xmlns:a16="http://schemas.microsoft.com/office/drawing/2014/main" id="{82C288B0-6134-B193-666B-5A8CE3E405D0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4">
                <a:extLst>
                  <a:ext uri="{FF2B5EF4-FFF2-40B4-BE49-F238E27FC236}">
                    <a16:creationId xmlns:a16="http://schemas.microsoft.com/office/drawing/2014/main" id="{B9F49B18-B989-C85A-2903-320DFB8DA446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5">
                <a:extLst>
                  <a:ext uri="{FF2B5EF4-FFF2-40B4-BE49-F238E27FC236}">
                    <a16:creationId xmlns:a16="http://schemas.microsoft.com/office/drawing/2014/main" id="{1A7FDC51-5527-956D-E634-C655EFAEBB2A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6">
                <a:extLst>
                  <a:ext uri="{FF2B5EF4-FFF2-40B4-BE49-F238E27FC236}">
                    <a16:creationId xmlns:a16="http://schemas.microsoft.com/office/drawing/2014/main" id="{F98B5961-B41E-B7E7-7F06-6263B9826F51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 descr="Circulytics: Evaluación del rendimiento de la economía circular"/>
          <p:cNvSpPr/>
          <p:nvPr/>
        </p:nvSpPr>
        <p:spPr>
          <a:xfrm>
            <a:off x="9704468" y="7540002"/>
            <a:ext cx="6542004" cy="1964321"/>
          </a:xfrm>
          <a:custGeom>
            <a:avLst/>
            <a:gdLst/>
            <a:ahLst/>
            <a:cxnLst/>
            <a:rect l="l" t="t" r="r" b="b"/>
            <a:pathLst>
              <a:path w="6542004" h="1964321">
                <a:moveTo>
                  <a:pt x="0" y="0"/>
                </a:moveTo>
                <a:lnTo>
                  <a:pt x="6542004" y="0"/>
                </a:lnTo>
                <a:lnTo>
                  <a:pt x="6542004" y="1964320"/>
                </a:lnTo>
                <a:lnTo>
                  <a:pt x="0" y="1964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905" t="1749" r="-44628" b="-26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160115" y="1063606"/>
            <a:ext cx="159677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233"/>
              </a:lnSpc>
            </a:pPr>
            <a:r>
              <a:rPr lang="en-IE" sz="4000" b="1" dirty="0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Caso de </a:t>
            </a:r>
            <a:r>
              <a:rPr lang="en-IE" sz="4000" b="1" dirty="0" err="1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Estudio</a:t>
            </a:r>
            <a:r>
              <a:rPr lang="en-IE" sz="4000" dirty="0">
                <a:solidFill>
                  <a:schemeClr val="accent3">
                    <a:lumMod val="75000"/>
                  </a:schemeClr>
                </a:solidFill>
                <a:highlight>
                  <a:srgbClr val="F1983D"/>
                </a:highlight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Instrumentos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para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evaluar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fomentar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rendimiento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empresarial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la </a:t>
            </a:r>
            <a:r>
              <a:rPr lang="en-US" sz="3919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economía</a:t>
            </a:r>
            <a:r>
              <a:rPr lang="en-US" sz="3919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circular.</a:t>
            </a:r>
            <a:endParaRPr lang="en-US" sz="3919" dirty="0">
              <a:solidFill>
                <a:schemeClr val="accent3">
                  <a:lumMod val="75000"/>
                </a:schemeClr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9047" y="2409692"/>
            <a:ext cx="15749906" cy="4945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6"/>
              </a:lnSpc>
            </a:pPr>
            <a:endParaRPr dirty="0"/>
          </a:p>
          <a:p>
            <a:pPr marL="0" lvl="0" indent="0" algn="l">
              <a:lnSpc>
                <a:spcPts val="4266"/>
              </a:lnSpc>
            </a:pP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La </a:t>
            </a:r>
            <a:r>
              <a:rPr lang="en-US" sz="3554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herramienta</a:t>
            </a:r>
            <a:r>
              <a:rPr lang="en-US" sz="3554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Indicadores de </a:t>
            </a:r>
            <a:r>
              <a:rPr lang="en-US" sz="3554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Transición</a:t>
            </a:r>
            <a:r>
              <a:rPr lang="en-US" sz="3554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Circular (CTI) 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del </a:t>
            </a:r>
            <a:r>
              <a:rPr lang="en-US" sz="3554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Consejo Empresarial Mundial para </a:t>
            </a:r>
            <a:r>
              <a:rPr lang="en-US" sz="3554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</a:t>
            </a:r>
            <a:r>
              <a:rPr lang="en-US" sz="3554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Desarrollo </a:t>
            </a:r>
            <a:r>
              <a:rPr lang="en-US" sz="3554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Sostenible</a:t>
            </a:r>
            <a:r>
              <a:rPr lang="en-US" sz="3554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(WBCSD)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se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compone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dos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elementos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: un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marco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y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una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herramienta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autoevaluación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línea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marL="0" lvl="0" indent="0" algn="l">
              <a:lnSpc>
                <a:spcPts val="4266"/>
              </a:lnSpc>
            </a:pPr>
            <a:endParaRPr lang="en-US" sz="3554" dirty="0">
              <a:solidFill>
                <a:srgbClr val="09465E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266"/>
              </a:lnSpc>
            </a:pPr>
            <a:r>
              <a:rPr lang="en-US" sz="3554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www.ellenmacarthurfoundation.org/resources/apply/circulytics-measuring-circular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Circulytics</a:t>
            </a:r>
            <a:r>
              <a:rPr lang="en-US" sz="3554" u="sng" dirty="0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www.ellenmacarthurfoundation.org/resources/apply/circulytics-measuring-circular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es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una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herramienta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evaluación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la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economía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circular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desarrollada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por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la </a:t>
            </a:r>
            <a:r>
              <a:rPr lang="en-US" sz="3554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Ellen MacArthur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concebida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para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emplear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una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variedad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indicadores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, que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incluyen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el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diseño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sin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residuos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, la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optimización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la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circulación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materiales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y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productos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así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como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la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promoción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del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uso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recursos</a:t>
            </a:r>
            <a:r>
              <a:rPr lang="en-US" sz="3554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naturales </a:t>
            </a:r>
            <a:r>
              <a:rPr lang="en-US" sz="3554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renovables</a:t>
            </a:r>
            <a:r>
              <a:rPr lang="en-US" sz="3554" u="sng" dirty="0">
                <a:solidFill>
                  <a:srgbClr val="87A66E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www.ellenmacarthurfoundation.org/resources/apply/circulytics-measuring-circularity"/>
              </a:rPr>
              <a:t>.</a:t>
            </a:r>
          </a:p>
        </p:txBody>
      </p:sp>
      <p:sp>
        <p:nvSpPr>
          <p:cNvPr id="14" name="Freeform 14" descr="El Fondo de Innovación de Finlandia, Sitra."/>
          <p:cNvSpPr/>
          <p:nvPr/>
        </p:nvSpPr>
        <p:spPr>
          <a:xfrm>
            <a:off x="930431" y="7703287"/>
            <a:ext cx="4554028" cy="1982342"/>
          </a:xfrm>
          <a:custGeom>
            <a:avLst/>
            <a:gdLst/>
            <a:ahLst/>
            <a:cxnLst/>
            <a:rect l="l" t="t" r="r" b="b"/>
            <a:pathLst>
              <a:path w="4554028" h="1982342">
                <a:moveTo>
                  <a:pt x="0" y="0"/>
                </a:moveTo>
                <a:lnTo>
                  <a:pt x="4554028" y="0"/>
                </a:lnTo>
                <a:lnTo>
                  <a:pt x="4554028" y="1982342"/>
                </a:lnTo>
                <a:lnTo>
                  <a:pt x="0" y="19823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9501447" y="604752"/>
            <a:ext cx="7705187" cy="9077498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115587" y="3210543"/>
            <a:ext cx="5116714" cy="7076457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 descr="Fondo conceptual de educación y estudios universitarios, con un gran libro de texto abierto junto a cuadernos de espiral y un lápiz rematado con una manzana verde fresca y saludable."/>
          <p:cNvSpPr/>
          <p:nvPr/>
        </p:nvSpPr>
        <p:spPr>
          <a:xfrm>
            <a:off x="-19050" y="3381153"/>
            <a:ext cx="13162231" cy="5800300"/>
          </a:xfrm>
          <a:custGeom>
            <a:avLst/>
            <a:gdLst/>
            <a:ahLst/>
            <a:cxnLst/>
            <a:rect l="l" t="t" r="r" b="b"/>
            <a:pathLst>
              <a:path w="13162231" h="5800300">
                <a:moveTo>
                  <a:pt x="0" y="0"/>
                </a:moveTo>
                <a:lnTo>
                  <a:pt x="13162231" y="0"/>
                </a:lnTo>
                <a:lnTo>
                  <a:pt x="13162231" y="5800301"/>
                </a:lnTo>
                <a:lnTo>
                  <a:pt x="0" y="58003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6172414" y="6947555"/>
            <a:ext cx="11034188" cy="1460785"/>
            <a:chOff x="2854759" y="-163413"/>
            <a:chExt cx="11598383" cy="2811877"/>
          </a:xfrm>
        </p:grpSpPr>
        <p:sp>
          <p:nvSpPr>
            <p:cNvPr id="14" name="Freeform 14"/>
            <p:cNvSpPr/>
            <p:nvPr/>
          </p:nvSpPr>
          <p:spPr>
            <a:xfrm>
              <a:off x="2854759" y="7516"/>
              <a:ext cx="11342243" cy="2640948"/>
            </a:xfrm>
            <a:custGeom>
              <a:avLst/>
              <a:gdLst/>
              <a:ahLst/>
              <a:cxnLst/>
              <a:rect l="l" t="t" r="r" b="b"/>
              <a:pathLst>
                <a:path w="11342243" h="2640948">
                  <a:moveTo>
                    <a:pt x="0" y="0"/>
                  </a:moveTo>
                  <a:lnTo>
                    <a:pt x="11342243" y="0"/>
                  </a:lnTo>
                  <a:lnTo>
                    <a:pt x="11342243" y="2640948"/>
                  </a:lnTo>
                  <a:lnTo>
                    <a:pt x="0" y="2640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110893" y="-163413"/>
              <a:ext cx="11342249" cy="2101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6480"/>
                </a:lnSpc>
              </a:pPr>
              <a:r>
                <a:rPr lang="en-US" sz="4900" b="1" dirty="0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Indicadores clave de </a:t>
              </a:r>
              <a:r>
                <a:rPr lang="en-US" sz="4900" b="1" dirty="0" err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desempeño</a:t>
              </a:r>
              <a:endParaRPr lang="en-US" sz="49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188572" y="571904"/>
            <a:ext cx="2917479" cy="212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104"/>
              </a:lnSpc>
            </a:pPr>
            <a:r>
              <a:rPr lang="en-US" sz="1305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172414" y="5685760"/>
            <a:ext cx="10803049" cy="1422010"/>
            <a:chOff x="0" y="0"/>
            <a:chExt cx="9236998" cy="13972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36964" cy="1397254"/>
            </a:xfrm>
            <a:custGeom>
              <a:avLst/>
              <a:gdLst/>
              <a:ahLst/>
              <a:cxnLst/>
              <a:rect l="l" t="t" r="r" b="b"/>
              <a:pathLst>
                <a:path w="9236964" h="1397254">
                  <a:moveTo>
                    <a:pt x="0" y="0"/>
                  </a:moveTo>
                  <a:lnTo>
                    <a:pt x="9236964" y="0"/>
                  </a:lnTo>
                  <a:lnTo>
                    <a:pt x="9236964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236998" cy="1435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Definición de metas e indicadores clave de rendimiento (KPI)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450156" y="6164087"/>
            <a:ext cx="10235023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9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Establecimiento</a:t>
            </a:r>
            <a:r>
              <a:rPr lang="en-US" sz="49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49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metas</a:t>
            </a:r>
            <a:r>
              <a:rPr lang="en-US" sz="49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y </a:t>
            </a:r>
            <a:r>
              <a:rPr lang="en-US" sz="49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estrategias</a:t>
            </a:r>
            <a:endParaRPr lang="en-US" sz="4900" b="1" dirty="0">
              <a:solidFill>
                <a:srgbClr val="60BA4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-19050"/>
            <a:ext cx="9991164" cy="10266040"/>
            <a:chOff x="0" y="0"/>
            <a:chExt cx="13321552" cy="136880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321537" cy="13688061"/>
            </a:xfrm>
            <a:custGeom>
              <a:avLst/>
              <a:gdLst/>
              <a:ahLst/>
              <a:cxnLst/>
              <a:rect l="l" t="t" r="r" b="b"/>
              <a:pathLst>
                <a:path w="13321537" h="13688061">
                  <a:moveTo>
                    <a:pt x="0" y="0"/>
                  </a:moveTo>
                  <a:lnTo>
                    <a:pt x="13321537" y="0"/>
                  </a:lnTo>
                  <a:lnTo>
                    <a:pt x="13321537" y="13688061"/>
                  </a:lnTo>
                  <a:lnTo>
                    <a:pt x="0" y="13688061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1031" y="379520"/>
            <a:ext cx="8865369" cy="113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434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Establecimiento</a:t>
            </a:r>
            <a:r>
              <a:rPr lang="en-US" sz="4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4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objetivos</a:t>
            </a:r>
            <a:r>
              <a:rPr lang="en-US" sz="4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4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indicadores</a:t>
            </a:r>
            <a:r>
              <a:rPr lang="en-US" sz="4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clave de </a:t>
            </a:r>
            <a:r>
              <a:rPr lang="en-US" sz="4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desempeño</a:t>
            </a:r>
            <a:r>
              <a:rPr lang="en-US" sz="4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(KPI)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7810" y="1895441"/>
            <a:ext cx="9095058" cy="784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11"/>
              </a:lnSpc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indicador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clave de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rendimiento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(KPI)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métrica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desempeño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que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permite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organización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establecer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avance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hacia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sus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objetivos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 </a:t>
            </a:r>
          </a:p>
          <a:p>
            <a:pPr marL="0" lvl="0" indent="0" algn="l">
              <a:lnSpc>
                <a:spcPts val="3611"/>
              </a:lnSpc>
            </a:pPr>
            <a:endParaRPr lang="en-US" sz="3200" dirty="0">
              <a:solidFill>
                <a:srgbClr val="87A66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611"/>
              </a:lnSpc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indicadores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clave de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rendimiento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(KPI)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evalúan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resultados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organización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o de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acciones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específicas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tales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proyectos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programas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productos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611"/>
              </a:lnSpc>
            </a:pPr>
            <a:endParaRPr lang="en-US" sz="32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just">
              <a:lnSpc>
                <a:spcPts val="3611"/>
              </a:lnSpc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indicadores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clave de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rendimiento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(KPI)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ofrecen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un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marco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referencia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para: </a:t>
            </a:r>
          </a:p>
          <a:p>
            <a:pPr marL="544611" lvl="1" indent="-272305" algn="just">
              <a:lnSpc>
                <a:spcPts val="3611"/>
              </a:lnSpc>
              <a:buAutoNum type="arabicPeriod"/>
            </a:pP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desarrollo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estratégico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operativo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</a:p>
          <a:p>
            <a:pPr marL="544611" lvl="1" indent="-272305" algn="just">
              <a:lnSpc>
                <a:spcPts val="3611"/>
              </a:lnSpc>
              <a:buAutoNum type="arabicPeriod"/>
            </a:pP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Establecer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base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analítica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la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toma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decisiones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544611" lvl="1" indent="-272305" algn="just">
              <a:lnSpc>
                <a:spcPts val="3611"/>
              </a:lnSpc>
              <a:buAutoNum type="arabicPeriod"/>
            </a:pP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ayudando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enfocar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atención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lo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más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relevante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  <a:endParaRPr lang="en-US" sz="32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3" tooltip="https://en.wikipedia.org/wiki/Performance_indicator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889274" y="-2341059"/>
            <a:ext cx="13932072" cy="7177647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927771" y="0"/>
            <a:ext cx="7239342" cy="10287000"/>
          </a:xfrm>
          <a:custGeom>
            <a:avLst/>
            <a:gdLst/>
            <a:ahLst/>
            <a:cxnLst/>
            <a:rect l="l" t="t" r="r" b="b"/>
            <a:pathLst>
              <a:path w="7239342" h="10287000">
                <a:moveTo>
                  <a:pt x="0" y="0"/>
                </a:moveTo>
                <a:lnTo>
                  <a:pt x="7239342" y="0"/>
                </a:lnTo>
                <a:lnTo>
                  <a:pt x="72393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01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7297791" y="-29055"/>
            <a:ext cx="9211530" cy="10345109"/>
            <a:chOff x="0" y="0"/>
            <a:chExt cx="12282040" cy="137934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13793470"/>
            </a:xfrm>
            <a:custGeom>
              <a:avLst/>
              <a:gdLst/>
              <a:ahLst/>
              <a:cxnLst/>
              <a:rect l="l" t="t" r="r" b="b"/>
              <a:pathLst>
                <a:path w="12282043" h="13793470">
                  <a:moveTo>
                    <a:pt x="0" y="0"/>
                  </a:moveTo>
                  <a:lnTo>
                    <a:pt x="12282043" y="0"/>
                  </a:lnTo>
                  <a:lnTo>
                    <a:pt x="12282043" y="13793470"/>
                  </a:lnTo>
                  <a:lnTo>
                    <a:pt x="0" y="13793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1385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7330299" y="1017256"/>
            <a:ext cx="8963320" cy="821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En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función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las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funciones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las PYMES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alimentarias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KPI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pueden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clasificarse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endParaRPr lang="en-US" sz="3600" dirty="0">
              <a:solidFill>
                <a:srgbClr val="0B3A5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just">
              <a:lnSpc>
                <a:spcPts val="4320"/>
              </a:lnSpc>
            </a:pPr>
            <a:endParaRPr lang="en-US" sz="3600" dirty="0">
              <a:solidFill>
                <a:srgbClr val="0B3A5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651510" lvl="1" indent="-325755" algn="just">
              <a:lnSpc>
                <a:spcPts val="4320"/>
              </a:lnSpc>
              <a:buAutoNum type="arabicPeriod"/>
            </a:pP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Indicadores </a:t>
            </a:r>
            <a:r>
              <a:rPr lang="en-US" sz="36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fundamentales</a:t>
            </a: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circularidad</a:t>
            </a: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</a:p>
          <a:p>
            <a:pPr marL="651510" lvl="1" indent="-325755" algn="just">
              <a:lnSpc>
                <a:spcPts val="4320"/>
              </a:lnSpc>
              <a:buAutoNum type="arabicPeriod"/>
            </a:pP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Indicadores </a:t>
            </a:r>
            <a:r>
              <a:rPr lang="en-US" sz="36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complementarios</a:t>
            </a: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</a:p>
          <a:p>
            <a:pPr marL="651510" lvl="1" indent="-325755" algn="just">
              <a:lnSpc>
                <a:spcPts val="4320"/>
              </a:lnSpc>
              <a:buAutoNum type="arabicPeriod"/>
            </a:pPr>
            <a:r>
              <a:rPr lang="en-US" sz="36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Información</a:t>
            </a: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comercial</a:t>
            </a: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0" lvl="0" indent="0" algn="just">
              <a:lnSpc>
                <a:spcPts val="4320"/>
              </a:lnSpc>
            </a:pPr>
            <a:endParaRPr lang="en-US" sz="3600" b="1" dirty="0">
              <a:solidFill>
                <a:srgbClr val="0B3A5B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651510" lvl="1" indent="-325755" algn="just">
              <a:lnSpc>
                <a:spcPts val="4320"/>
              </a:lnSpc>
            </a:pP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Categorías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principales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ejemplo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Huellas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tangibles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Huellas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consumo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Tasa de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aprovechamiento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materiales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circulares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Generación de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desechos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y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disociación</a:t>
            </a:r>
            <a:endParaRPr lang="en-US" sz="3600" b="1" dirty="0">
              <a:solidFill>
                <a:srgbClr val="00305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Desvío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residuos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vertederos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Reciclaje</a:t>
            </a:r>
            <a:r>
              <a:rPr lang="en-US" sz="3600" b="1" dirty="0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00" b="1" dirty="0" err="1">
                <a:solidFill>
                  <a:srgbClr val="00305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desechos</a:t>
            </a:r>
            <a:endParaRPr lang="en-US" sz="3600" b="1" dirty="0">
              <a:solidFill>
                <a:srgbClr val="00305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-19050" y="995334"/>
            <a:ext cx="6193024" cy="3358818"/>
            <a:chOff x="0" y="-57171"/>
            <a:chExt cx="8257365" cy="44784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943215" cy="4421253"/>
            </a:xfrm>
            <a:custGeom>
              <a:avLst/>
              <a:gdLst/>
              <a:ahLst/>
              <a:cxnLst/>
              <a:rect l="l" t="t" r="r" b="b"/>
              <a:pathLst>
                <a:path w="7943215" h="4421253">
                  <a:moveTo>
                    <a:pt x="0" y="0"/>
                  </a:moveTo>
                  <a:lnTo>
                    <a:pt x="7943215" y="0"/>
                  </a:lnTo>
                  <a:lnTo>
                    <a:pt x="7943215" y="4421253"/>
                  </a:lnTo>
                  <a:lnTo>
                    <a:pt x="0" y="4421253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4091" y="-57171"/>
              <a:ext cx="7943274" cy="4478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5759"/>
                </a:lnSpc>
              </a:pPr>
              <a:r>
                <a:rPr lang="en-US" sz="5332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Establecimiento</a:t>
              </a:r>
              <a:r>
                <a:rPr lang="en-US" sz="5332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5332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objetivos</a:t>
              </a:r>
              <a:r>
                <a:rPr lang="en-US" sz="5332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: </a:t>
              </a:r>
              <a:r>
                <a:rPr lang="en-US" sz="5332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indicadores</a:t>
              </a:r>
              <a:r>
                <a:rPr lang="en-US" sz="5332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clave de </a:t>
              </a:r>
              <a:r>
                <a:rPr lang="en-US" sz="5332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desempeño</a:t>
              </a:r>
              <a:r>
                <a:rPr lang="en-US" sz="5332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(KPI)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9954102" y="4598930"/>
            <a:ext cx="13932072" cy="7177647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6"/>
                </a:lnTo>
                <a:lnTo>
                  <a:pt x="0" y="7177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2400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 sz="24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2400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 sz="2400"/>
          </a:p>
        </p:txBody>
      </p:sp>
      <p:sp>
        <p:nvSpPr>
          <p:cNvPr id="11" name="TextBox 11"/>
          <p:cNvSpPr txBox="1"/>
          <p:nvPr/>
        </p:nvSpPr>
        <p:spPr>
          <a:xfrm>
            <a:off x="1160864" y="703530"/>
            <a:ext cx="15630943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13"/>
              </a:lnSpc>
            </a:pPr>
            <a:r>
              <a:rPr lang="en-US" sz="4927" b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Posibles KPI para optimizar las estrategias de gestión del desperdicio alimentario.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997128" y="3457390"/>
            <a:ext cx="4886121" cy="2704825"/>
            <a:chOff x="0" y="0"/>
            <a:chExt cx="6514828" cy="36064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13830" cy="3604895"/>
            </a:xfrm>
            <a:custGeom>
              <a:avLst/>
              <a:gdLst/>
              <a:ahLst/>
              <a:cxnLst/>
              <a:rect l="l" t="t" r="r" b="b"/>
              <a:pathLst>
                <a:path w="6513830" h="3604895">
                  <a:moveTo>
                    <a:pt x="5638038" y="3604895"/>
                  </a:moveTo>
                  <a:lnTo>
                    <a:pt x="875792" y="3604895"/>
                  </a:lnTo>
                  <a:cubicBezTo>
                    <a:pt x="392303" y="3604895"/>
                    <a:pt x="0" y="3033141"/>
                    <a:pt x="0" y="2328545"/>
                  </a:cubicBezTo>
                  <a:lnTo>
                    <a:pt x="0" y="1276350"/>
                  </a:lnTo>
                  <a:cubicBezTo>
                    <a:pt x="0" y="571754"/>
                    <a:pt x="392303" y="0"/>
                    <a:pt x="875792" y="0"/>
                  </a:cubicBezTo>
                  <a:lnTo>
                    <a:pt x="5638038" y="0"/>
                  </a:lnTo>
                  <a:cubicBezTo>
                    <a:pt x="6122670" y="0"/>
                    <a:pt x="6513830" y="571754"/>
                    <a:pt x="6513830" y="1276350"/>
                  </a:cubicBezTo>
                  <a:lnTo>
                    <a:pt x="6513830" y="2328545"/>
                  </a:lnTo>
                  <a:cubicBezTo>
                    <a:pt x="6513830" y="3033141"/>
                    <a:pt x="6122670" y="3604895"/>
                    <a:pt x="5638038" y="3604895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05120" y="3457389"/>
            <a:ext cx="5060475" cy="2704827"/>
            <a:chOff x="0" y="0"/>
            <a:chExt cx="6747300" cy="36064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46240" cy="3604895"/>
            </a:xfrm>
            <a:custGeom>
              <a:avLst/>
              <a:gdLst/>
              <a:ahLst/>
              <a:cxnLst/>
              <a:rect l="l" t="t" r="r" b="b"/>
              <a:pathLst>
                <a:path w="6746240" h="3604895">
                  <a:moveTo>
                    <a:pt x="5839206" y="3604895"/>
                  </a:moveTo>
                  <a:lnTo>
                    <a:pt x="907034" y="3604895"/>
                  </a:lnTo>
                  <a:cubicBezTo>
                    <a:pt x="406273" y="3604895"/>
                    <a:pt x="0" y="3033903"/>
                    <a:pt x="0" y="2328418"/>
                  </a:cubicBezTo>
                  <a:lnTo>
                    <a:pt x="0" y="1276477"/>
                  </a:lnTo>
                  <a:cubicBezTo>
                    <a:pt x="0" y="570865"/>
                    <a:pt x="406273" y="0"/>
                    <a:pt x="907034" y="0"/>
                  </a:cubicBezTo>
                  <a:lnTo>
                    <a:pt x="5839206" y="0"/>
                  </a:lnTo>
                  <a:cubicBezTo>
                    <a:pt x="6339967" y="0"/>
                    <a:pt x="6746240" y="570865"/>
                    <a:pt x="6746240" y="1276477"/>
                  </a:cubicBezTo>
                  <a:lnTo>
                    <a:pt x="6746240" y="2328418"/>
                  </a:lnTo>
                  <a:cubicBezTo>
                    <a:pt x="6746240" y="3034030"/>
                    <a:pt x="6339967" y="3604895"/>
                    <a:pt x="5839206" y="3604895"/>
                  </a:cubicBezTo>
                </a:path>
              </a:pathLst>
            </a:custGeom>
            <a:solidFill>
              <a:srgbClr val="E25684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12866" y="2827620"/>
            <a:ext cx="5022014" cy="936170"/>
            <a:chOff x="0" y="0"/>
            <a:chExt cx="6696018" cy="12482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94678" cy="1247140"/>
            </a:xfrm>
            <a:custGeom>
              <a:avLst/>
              <a:gdLst/>
              <a:ahLst/>
              <a:cxnLst/>
              <a:rect l="l" t="t" r="r" b="b"/>
              <a:pathLst>
                <a:path w="6694678" h="1247140">
                  <a:moveTo>
                    <a:pt x="5832475" y="1247140"/>
                  </a:moveTo>
                  <a:lnTo>
                    <a:pt x="862203" y="1247140"/>
                  </a:lnTo>
                  <a:cubicBezTo>
                    <a:pt x="385445" y="1247140"/>
                    <a:pt x="0" y="967359"/>
                    <a:pt x="0" y="623570"/>
                  </a:cubicBezTo>
                  <a:cubicBezTo>
                    <a:pt x="0" y="279781"/>
                    <a:pt x="385445" y="0"/>
                    <a:pt x="862203" y="0"/>
                  </a:cubicBezTo>
                  <a:lnTo>
                    <a:pt x="5832475" y="0"/>
                  </a:lnTo>
                  <a:cubicBezTo>
                    <a:pt x="6307836" y="0"/>
                    <a:pt x="6694678" y="279781"/>
                    <a:pt x="6694678" y="623570"/>
                  </a:cubicBezTo>
                  <a:cubicBezTo>
                    <a:pt x="6694678" y="967359"/>
                    <a:pt x="6307836" y="1247140"/>
                    <a:pt x="5832475" y="1247140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11301" y="3479834"/>
            <a:ext cx="4755808" cy="2682382"/>
            <a:chOff x="0" y="0"/>
            <a:chExt cx="6341078" cy="35765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40094" cy="3574923"/>
            </a:xfrm>
            <a:custGeom>
              <a:avLst/>
              <a:gdLst/>
              <a:ahLst/>
              <a:cxnLst/>
              <a:rect l="l" t="t" r="r" b="b"/>
              <a:pathLst>
                <a:path w="6340094" h="3574923">
                  <a:moveTo>
                    <a:pt x="5487670" y="3574923"/>
                  </a:moveTo>
                  <a:lnTo>
                    <a:pt x="851281" y="3574923"/>
                  </a:lnTo>
                  <a:cubicBezTo>
                    <a:pt x="381762" y="3574923"/>
                    <a:pt x="0" y="3009265"/>
                    <a:pt x="0" y="2310130"/>
                  </a:cubicBezTo>
                  <a:lnTo>
                    <a:pt x="0" y="1266317"/>
                  </a:lnTo>
                  <a:cubicBezTo>
                    <a:pt x="0" y="565658"/>
                    <a:pt x="381762" y="0"/>
                    <a:pt x="851281" y="0"/>
                  </a:cubicBezTo>
                  <a:lnTo>
                    <a:pt x="5487670" y="0"/>
                  </a:lnTo>
                  <a:cubicBezTo>
                    <a:pt x="5958205" y="0"/>
                    <a:pt x="6340094" y="565658"/>
                    <a:pt x="6340094" y="1266317"/>
                  </a:cubicBezTo>
                  <a:lnTo>
                    <a:pt x="6340094" y="2310257"/>
                  </a:lnTo>
                  <a:cubicBezTo>
                    <a:pt x="6340094" y="3009392"/>
                    <a:pt x="5958332" y="3574923"/>
                    <a:pt x="5487670" y="3574923"/>
                  </a:cubicBezTo>
                </a:path>
              </a:pathLst>
            </a:custGeom>
            <a:solidFill>
              <a:srgbClr val="F1983D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4076" y="2827620"/>
            <a:ext cx="4747130" cy="868998"/>
            <a:chOff x="0" y="0"/>
            <a:chExt cx="6329506" cy="11586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28156" cy="1157732"/>
            </a:xfrm>
            <a:custGeom>
              <a:avLst/>
              <a:gdLst/>
              <a:ahLst/>
              <a:cxnLst/>
              <a:rect l="l" t="t" r="r" b="b"/>
              <a:pathLst>
                <a:path w="6328156" h="1157732">
                  <a:moveTo>
                    <a:pt x="5514340" y="1157732"/>
                  </a:moveTo>
                  <a:lnTo>
                    <a:pt x="813816" y="1157732"/>
                  </a:lnTo>
                  <a:cubicBezTo>
                    <a:pt x="364363" y="1157732"/>
                    <a:pt x="0" y="898906"/>
                    <a:pt x="0" y="579755"/>
                  </a:cubicBezTo>
                  <a:cubicBezTo>
                    <a:pt x="0" y="259715"/>
                    <a:pt x="364363" y="0"/>
                    <a:pt x="813816" y="0"/>
                  </a:cubicBezTo>
                  <a:lnTo>
                    <a:pt x="5514340" y="0"/>
                  </a:lnTo>
                  <a:cubicBezTo>
                    <a:pt x="5963793" y="0"/>
                    <a:pt x="6328156" y="259715"/>
                    <a:pt x="6328156" y="579755"/>
                  </a:cubicBezTo>
                  <a:cubicBezTo>
                    <a:pt x="6328156" y="898906"/>
                    <a:pt x="5963793" y="1157605"/>
                    <a:pt x="5514340" y="1157605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624420" y="7018248"/>
            <a:ext cx="5320676" cy="2631488"/>
            <a:chOff x="0" y="0"/>
            <a:chExt cx="7094234" cy="35086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93077" cy="3507232"/>
            </a:xfrm>
            <a:custGeom>
              <a:avLst/>
              <a:gdLst/>
              <a:ahLst/>
              <a:cxnLst/>
              <a:rect l="l" t="t" r="r" b="b"/>
              <a:pathLst>
                <a:path w="7093077" h="3507232">
                  <a:moveTo>
                    <a:pt x="6139434" y="3507105"/>
                  </a:moveTo>
                  <a:lnTo>
                    <a:pt x="953643" y="3507105"/>
                  </a:lnTo>
                  <a:cubicBezTo>
                    <a:pt x="427101" y="3507105"/>
                    <a:pt x="0" y="2952242"/>
                    <a:pt x="0" y="2266315"/>
                  </a:cubicBezTo>
                  <a:lnTo>
                    <a:pt x="0" y="1240790"/>
                  </a:lnTo>
                  <a:cubicBezTo>
                    <a:pt x="0" y="554863"/>
                    <a:pt x="427101" y="0"/>
                    <a:pt x="953643" y="0"/>
                  </a:cubicBezTo>
                  <a:lnTo>
                    <a:pt x="6139434" y="0"/>
                  </a:lnTo>
                  <a:cubicBezTo>
                    <a:pt x="6665849" y="0"/>
                    <a:pt x="7093077" y="554863"/>
                    <a:pt x="7093077" y="1240790"/>
                  </a:cubicBezTo>
                  <a:lnTo>
                    <a:pt x="7093077" y="2266442"/>
                  </a:lnTo>
                  <a:cubicBezTo>
                    <a:pt x="7093077" y="2952242"/>
                    <a:pt x="6665976" y="3507232"/>
                    <a:pt x="6139434" y="3507232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290091" y="2845676"/>
            <a:ext cx="4204736" cy="968842"/>
            <a:chOff x="0" y="0"/>
            <a:chExt cx="5606314" cy="12917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05145" cy="1290828"/>
            </a:xfrm>
            <a:custGeom>
              <a:avLst/>
              <a:gdLst/>
              <a:ahLst/>
              <a:cxnLst/>
              <a:rect l="l" t="t" r="r" b="b"/>
              <a:pathLst>
                <a:path w="5605145" h="1290828">
                  <a:moveTo>
                    <a:pt x="4883277" y="1290701"/>
                  </a:moveTo>
                  <a:lnTo>
                    <a:pt x="721868" y="1290701"/>
                  </a:lnTo>
                  <a:cubicBezTo>
                    <a:pt x="322707" y="1290701"/>
                    <a:pt x="0" y="1002284"/>
                    <a:pt x="0" y="645414"/>
                  </a:cubicBezTo>
                  <a:cubicBezTo>
                    <a:pt x="0" y="289560"/>
                    <a:pt x="322707" y="0"/>
                    <a:pt x="721868" y="0"/>
                  </a:cubicBezTo>
                  <a:lnTo>
                    <a:pt x="4883277" y="0"/>
                  </a:lnTo>
                  <a:cubicBezTo>
                    <a:pt x="5281295" y="0"/>
                    <a:pt x="5605145" y="289560"/>
                    <a:pt x="5605145" y="645414"/>
                  </a:cubicBezTo>
                  <a:cubicBezTo>
                    <a:pt x="5605145" y="1002284"/>
                    <a:pt x="5281295" y="1290828"/>
                    <a:pt x="4883277" y="1290828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787071" y="6406536"/>
            <a:ext cx="4831452" cy="968843"/>
            <a:chOff x="0" y="0"/>
            <a:chExt cx="6441936" cy="12917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440551" cy="1290701"/>
            </a:xfrm>
            <a:custGeom>
              <a:avLst/>
              <a:gdLst/>
              <a:ahLst/>
              <a:cxnLst/>
              <a:rect l="l" t="t" r="r" b="b"/>
              <a:pathLst>
                <a:path w="6440551" h="1290701">
                  <a:moveTo>
                    <a:pt x="5610987" y="1290701"/>
                  </a:moveTo>
                  <a:lnTo>
                    <a:pt x="829564" y="1290701"/>
                  </a:lnTo>
                  <a:cubicBezTo>
                    <a:pt x="372237" y="1290701"/>
                    <a:pt x="0" y="1002030"/>
                    <a:pt x="0" y="644779"/>
                  </a:cubicBezTo>
                  <a:cubicBezTo>
                    <a:pt x="0" y="288671"/>
                    <a:pt x="372237" y="0"/>
                    <a:pt x="829564" y="0"/>
                  </a:cubicBezTo>
                  <a:lnTo>
                    <a:pt x="5610987" y="0"/>
                  </a:lnTo>
                  <a:cubicBezTo>
                    <a:pt x="6068441" y="0"/>
                    <a:pt x="6440551" y="288671"/>
                    <a:pt x="6440551" y="644779"/>
                  </a:cubicBezTo>
                  <a:cubicBezTo>
                    <a:pt x="6440551" y="1001903"/>
                    <a:pt x="6068314" y="1290701"/>
                    <a:pt x="5610987" y="1290701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400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71400" y="2925802"/>
            <a:ext cx="4307181" cy="64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1"/>
              </a:lnSpc>
            </a:pP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Volumen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total de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residuos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alimentarios</a:t>
            </a:r>
            <a:endParaRPr lang="en-US" sz="24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179021" y="3055889"/>
            <a:ext cx="4057488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9"/>
              </a:lnSpc>
            </a:pP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Tasa de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eliminación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residuos</a:t>
            </a:r>
            <a:endParaRPr lang="en-US" sz="24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762527" y="3037043"/>
            <a:ext cx="3902389" cy="61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375"/>
              </a:lnSpc>
            </a:pP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Desperdicio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alimentos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según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categoría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46246" y="6575410"/>
            <a:ext cx="3635785" cy="57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52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Objetivos de minimización de residuos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71400" y="4053747"/>
            <a:ext cx="420955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8"/>
              </a:lnSpc>
            </a:pP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Mide la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cantidad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total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residuos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alimentarios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generados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período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tiempo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determinado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ya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sea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diario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semanal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mensual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72641" y="3836376"/>
            <a:ext cx="4559837" cy="2030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</a:pP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Porcentaje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residuos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alimentarios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recuperados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vertederos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través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compostaje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reciclaje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donación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relación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con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total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residuos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alimentarios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176102" y="3897290"/>
            <a:ext cx="4685364" cy="190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61"/>
              </a:lnSpc>
            </a:pP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Clasifique los desechos alimentarios, como frutas, verduras, carne y productos lácteos, para identificar qué categorías contribuyen en mayor medida al desperdicio total.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004980" y="7637101"/>
            <a:ext cx="43870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0"/>
              </a:lnSpc>
            </a:pP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Medir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avance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relación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con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objetivos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disminución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residuos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una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reducción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del 20%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año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3669475" y="7238264"/>
            <a:ext cx="5610196" cy="2462451"/>
            <a:chOff x="0" y="0"/>
            <a:chExt cx="7480262" cy="328326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479030" cy="3281807"/>
            </a:xfrm>
            <a:custGeom>
              <a:avLst/>
              <a:gdLst/>
              <a:ahLst/>
              <a:cxnLst/>
              <a:rect l="l" t="t" r="r" b="b"/>
              <a:pathLst>
                <a:path w="7479030" h="3281807">
                  <a:moveTo>
                    <a:pt x="6473444" y="3281807"/>
                  </a:moveTo>
                  <a:lnTo>
                    <a:pt x="1005586" y="3281807"/>
                  </a:lnTo>
                  <a:cubicBezTo>
                    <a:pt x="450342" y="3281807"/>
                    <a:pt x="0" y="2761361"/>
                    <a:pt x="0" y="2119884"/>
                  </a:cubicBezTo>
                  <a:lnTo>
                    <a:pt x="0" y="1161923"/>
                  </a:lnTo>
                  <a:cubicBezTo>
                    <a:pt x="0" y="520446"/>
                    <a:pt x="450342" y="0"/>
                    <a:pt x="1005586" y="0"/>
                  </a:cubicBezTo>
                  <a:lnTo>
                    <a:pt x="6473444" y="0"/>
                  </a:lnTo>
                  <a:cubicBezTo>
                    <a:pt x="7029831" y="0"/>
                    <a:pt x="7479030" y="520446"/>
                    <a:pt x="7479030" y="1161923"/>
                  </a:cubicBezTo>
                  <a:lnTo>
                    <a:pt x="7479030" y="2119757"/>
                  </a:lnTo>
                  <a:cubicBezTo>
                    <a:pt x="7479030" y="2761234"/>
                    <a:pt x="7029831" y="3281680"/>
                    <a:pt x="6473444" y="3281680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865846" y="6406534"/>
            <a:ext cx="5060475" cy="968843"/>
            <a:chOff x="0" y="0"/>
            <a:chExt cx="6747300" cy="12917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745860" cy="1290828"/>
            </a:xfrm>
            <a:custGeom>
              <a:avLst/>
              <a:gdLst/>
              <a:ahLst/>
              <a:cxnLst/>
              <a:rect l="l" t="t" r="r" b="b"/>
              <a:pathLst>
                <a:path w="6745860" h="1290828">
                  <a:moveTo>
                    <a:pt x="5877052" y="1290701"/>
                  </a:moveTo>
                  <a:lnTo>
                    <a:pt x="868807" y="1290701"/>
                  </a:lnTo>
                  <a:cubicBezTo>
                    <a:pt x="388366" y="1290701"/>
                    <a:pt x="0" y="1002284"/>
                    <a:pt x="0" y="645414"/>
                  </a:cubicBezTo>
                  <a:cubicBezTo>
                    <a:pt x="0" y="289560"/>
                    <a:pt x="388366" y="0"/>
                    <a:pt x="868807" y="0"/>
                  </a:cubicBezTo>
                  <a:lnTo>
                    <a:pt x="5877052" y="0"/>
                  </a:lnTo>
                  <a:cubicBezTo>
                    <a:pt x="6355969" y="0"/>
                    <a:pt x="6745860" y="289560"/>
                    <a:pt x="6745860" y="645414"/>
                  </a:cubicBezTo>
                  <a:cubicBezTo>
                    <a:pt x="6745860" y="1002284"/>
                    <a:pt x="6356096" y="1290828"/>
                    <a:pt x="5877052" y="1290828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40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4146681" y="6755709"/>
            <a:ext cx="5507829" cy="263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919"/>
              </a:lnSpc>
            </a:pP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costo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desperdicio</a:t>
            </a:r>
            <a:r>
              <a:rPr lang="en-US" sz="24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alimentario</a:t>
            </a:r>
            <a:endParaRPr lang="en-US" sz="24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063736" y="7359588"/>
            <a:ext cx="4988824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1"/>
              </a:lnSpc>
            </a:pP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Calcular el valor económico de los residuos alimentarios generados, que incluye los costes de eliminación, la pérdida de ingresos y los posibles ahorros resultantes de las iniciativas de reducción de residuos.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14973" y="10303651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2800"/>
          </a:p>
        </p:txBody>
      </p:sp>
      <p:sp>
        <p:nvSpPr>
          <p:cNvPr id="3" name="Freeform 3"/>
          <p:cNvSpPr/>
          <p:nvPr/>
        </p:nvSpPr>
        <p:spPr>
          <a:xfrm rot="-5400000">
            <a:off x="15656828" y="8016806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 sz="2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3976956" y="-2856858"/>
            <a:ext cx="9791699" cy="16408757"/>
            <a:chOff x="0" y="-57150"/>
            <a:chExt cx="12533197" cy="21878342"/>
          </a:xfrm>
        </p:grpSpPr>
        <p:sp>
          <p:nvSpPr>
            <p:cNvPr id="7" name="Freeform 7"/>
            <p:cNvSpPr/>
            <p:nvPr/>
          </p:nvSpPr>
          <p:spPr>
            <a:xfrm>
              <a:off x="251154" y="-28548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14973" y="10303651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2800"/>
          </a:p>
        </p:txBody>
      </p:sp>
      <p:sp>
        <p:nvSpPr>
          <p:cNvPr id="10" name="Freeform 10"/>
          <p:cNvSpPr/>
          <p:nvPr/>
        </p:nvSpPr>
        <p:spPr>
          <a:xfrm rot="-5400000">
            <a:off x="15656828" y="8016806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 sz="2800"/>
          </a:p>
        </p:txBody>
      </p:sp>
      <p:sp>
        <p:nvSpPr>
          <p:cNvPr id="11" name="TextBox 11"/>
          <p:cNvSpPr txBox="1"/>
          <p:nvPr/>
        </p:nvSpPr>
        <p:spPr>
          <a:xfrm>
            <a:off x="924062" y="732361"/>
            <a:ext cx="16365855" cy="2318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89"/>
              </a:lnSpc>
            </a:pPr>
            <a:r>
              <a:rPr lang="en-US" sz="4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Posibles</a:t>
            </a:r>
            <a:r>
              <a:rPr lang="en-US" sz="4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KPI para </a:t>
            </a:r>
            <a:r>
              <a:rPr lang="en-US" sz="4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optimizar</a:t>
            </a:r>
            <a:r>
              <a:rPr lang="en-US" sz="4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las </a:t>
            </a:r>
            <a:r>
              <a:rPr lang="en-US" sz="4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estrategias</a:t>
            </a:r>
            <a:r>
              <a:rPr lang="en-US" sz="4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4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gestión</a:t>
            </a:r>
            <a:r>
              <a:rPr lang="en-US" sz="4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4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desperdicio</a:t>
            </a:r>
            <a:r>
              <a:rPr lang="en-US" sz="4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alimentario</a:t>
            </a:r>
            <a:r>
              <a:rPr lang="en-US" sz="4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0" lvl="0" indent="0" algn="l"/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La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utilización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estos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KPI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puede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asistir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las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organizaciones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obtención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comprensión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más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profunda de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flujos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e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implementar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estrategias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efectivas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su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reducción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sostenibilidad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lo que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resulta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un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uso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más</a:t>
            </a:r>
            <a:r>
              <a:rPr lang="en-US" sz="28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rentable</a:t>
            </a:r>
            <a:r>
              <a:rPr lang="en-US" sz="28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007994" y="3887344"/>
            <a:ext cx="7654986" cy="2457634"/>
            <a:chOff x="0" y="0"/>
            <a:chExt cx="10206648" cy="32768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04831" cy="3275330"/>
            </a:xfrm>
            <a:custGeom>
              <a:avLst/>
              <a:gdLst/>
              <a:ahLst/>
              <a:cxnLst/>
              <a:rect l="l" t="t" r="r" b="b"/>
              <a:pathLst>
                <a:path w="10204831" h="3275330">
                  <a:moveTo>
                    <a:pt x="8832850" y="3275330"/>
                  </a:moveTo>
                  <a:lnTo>
                    <a:pt x="1371981" y="3275330"/>
                  </a:lnTo>
                  <a:cubicBezTo>
                    <a:pt x="614553" y="3275330"/>
                    <a:pt x="0" y="2756662"/>
                    <a:pt x="0" y="2115566"/>
                  </a:cubicBezTo>
                  <a:lnTo>
                    <a:pt x="0" y="1159764"/>
                  </a:lnTo>
                  <a:cubicBezTo>
                    <a:pt x="0" y="518668"/>
                    <a:pt x="614553" y="0"/>
                    <a:pt x="1371981" y="0"/>
                  </a:cubicBezTo>
                  <a:lnTo>
                    <a:pt x="8832850" y="0"/>
                  </a:lnTo>
                  <a:cubicBezTo>
                    <a:pt x="9590278" y="0"/>
                    <a:pt x="10204831" y="518668"/>
                    <a:pt x="10204831" y="1159764"/>
                  </a:cubicBezTo>
                  <a:lnTo>
                    <a:pt x="10204831" y="2115566"/>
                  </a:lnTo>
                  <a:cubicBezTo>
                    <a:pt x="10204831" y="2756662"/>
                    <a:pt x="9590278" y="3275330"/>
                    <a:pt x="8832850" y="3275330"/>
                  </a:cubicBezTo>
                </a:path>
              </a:pathLst>
            </a:custGeom>
            <a:solidFill>
              <a:srgbClr val="E25684"/>
            </a:solidFill>
          </p:spPr>
          <p:txBody>
            <a:bodyPr/>
            <a:lstStyle/>
            <a:p>
              <a:endParaRPr lang="en-GB" sz="2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52926" y="3196206"/>
            <a:ext cx="6908696" cy="968842"/>
            <a:chOff x="0" y="0"/>
            <a:chExt cx="9211594" cy="12917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209660" cy="1290828"/>
            </a:xfrm>
            <a:custGeom>
              <a:avLst/>
              <a:gdLst/>
              <a:ahLst/>
              <a:cxnLst/>
              <a:rect l="l" t="t" r="r" b="b"/>
              <a:pathLst>
                <a:path w="9209660" h="1290828">
                  <a:moveTo>
                    <a:pt x="8023606" y="1290701"/>
                  </a:moveTo>
                  <a:lnTo>
                    <a:pt x="1186053" y="1290701"/>
                  </a:lnTo>
                  <a:cubicBezTo>
                    <a:pt x="530225" y="1290701"/>
                    <a:pt x="0" y="1001141"/>
                    <a:pt x="0" y="645414"/>
                  </a:cubicBezTo>
                  <a:cubicBezTo>
                    <a:pt x="0" y="289687"/>
                    <a:pt x="530225" y="0"/>
                    <a:pt x="1186053" y="0"/>
                  </a:cubicBezTo>
                  <a:lnTo>
                    <a:pt x="8023606" y="0"/>
                  </a:lnTo>
                  <a:cubicBezTo>
                    <a:pt x="8677529" y="0"/>
                    <a:pt x="9209660" y="289560"/>
                    <a:pt x="9209660" y="645414"/>
                  </a:cubicBezTo>
                  <a:cubicBezTo>
                    <a:pt x="9209660" y="1001268"/>
                    <a:pt x="8677529" y="1290828"/>
                    <a:pt x="8023606" y="1290828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51135" y="3823820"/>
            <a:ext cx="7654986" cy="2457635"/>
            <a:chOff x="0" y="0"/>
            <a:chExt cx="10206648" cy="32768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204831" cy="3275457"/>
            </a:xfrm>
            <a:custGeom>
              <a:avLst/>
              <a:gdLst/>
              <a:ahLst/>
              <a:cxnLst/>
              <a:rect l="l" t="t" r="r" b="b"/>
              <a:pathLst>
                <a:path w="10204831" h="3275457">
                  <a:moveTo>
                    <a:pt x="8832850" y="3275330"/>
                  </a:moveTo>
                  <a:lnTo>
                    <a:pt x="1370330" y="3275330"/>
                  </a:lnTo>
                  <a:cubicBezTo>
                    <a:pt x="614553" y="3275330"/>
                    <a:pt x="0" y="2757170"/>
                    <a:pt x="0" y="2116582"/>
                  </a:cubicBezTo>
                  <a:lnTo>
                    <a:pt x="0" y="1160272"/>
                  </a:lnTo>
                  <a:cubicBezTo>
                    <a:pt x="0" y="518287"/>
                    <a:pt x="614553" y="0"/>
                    <a:pt x="1370330" y="0"/>
                  </a:cubicBezTo>
                  <a:lnTo>
                    <a:pt x="8832850" y="0"/>
                  </a:lnTo>
                  <a:cubicBezTo>
                    <a:pt x="9590278" y="0"/>
                    <a:pt x="10204831" y="518287"/>
                    <a:pt x="10204831" y="1160272"/>
                  </a:cubicBezTo>
                  <a:lnTo>
                    <a:pt x="10204831" y="2116709"/>
                  </a:lnTo>
                  <a:cubicBezTo>
                    <a:pt x="10204831" y="2757170"/>
                    <a:pt x="9590278" y="3275457"/>
                    <a:pt x="8832850" y="3275457"/>
                  </a:cubicBezTo>
                </a:path>
              </a:pathLst>
            </a:custGeom>
            <a:solidFill>
              <a:srgbClr val="F1983D"/>
            </a:solidFill>
          </p:spPr>
          <p:txBody>
            <a:bodyPr/>
            <a:lstStyle/>
            <a:p>
              <a:endParaRPr lang="en-GB" sz="28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95274" y="3310049"/>
            <a:ext cx="7155182" cy="855310"/>
            <a:chOff x="0" y="0"/>
            <a:chExt cx="9540242" cy="114041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38208" cy="1139571"/>
            </a:xfrm>
            <a:custGeom>
              <a:avLst/>
              <a:gdLst/>
              <a:ahLst/>
              <a:cxnLst/>
              <a:rect l="l" t="t" r="r" b="b"/>
              <a:pathLst>
                <a:path w="9538208" h="1139571">
                  <a:moveTo>
                    <a:pt x="8311642" y="1139444"/>
                  </a:moveTo>
                  <a:lnTo>
                    <a:pt x="1226566" y="1139444"/>
                  </a:lnTo>
                  <a:cubicBezTo>
                    <a:pt x="549275" y="1139444"/>
                    <a:pt x="0" y="884809"/>
                    <a:pt x="0" y="570738"/>
                  </a:cubicBezTo>
                  <a:cubicBezTo>
                    <a:pt x="0" y="255651"/>
                    <a:pt x="549275" y="0"/>
                    <a:pt x="1226566" y="0"/>
                  </a:cubicBezTo>
                  <a:lnTo>
                    <a:pt x="8311642" y="0"/>
                  </a:lnTo>
                  <a:cubicBezTo>
                    <a:pt x="8989061" y="0"/>
                    <a:pt x="9538208" y="255651"/>
                    <a:pt x="9538208" y="570738"/>
                  </a:cubicBezTo>
                  <a:cubicBezTo>
                    <a:pt x="9538208" y="884809"/>
                    <a:pt x="8988933" y="1139571"/>
                    <a:pt x="8311642" y="1139571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31237" y="7378344"/>
            <a:ext cx="7516822" cy="2457633"/>
            <a:chOff x="0" y="0"/>
            <a:chExt cx="10022430" cy="32768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020681" cy="3275330"/>
            </a:xfrm>
            <a:custGeom>
              <a:avLst/>
              <a:gdLst/>
              <a:ahLst/>
              <a:cxnLst/>
              <a:rect l="l" t="t" r="r" b="b"/>
              <a:pathLst>
                <a:path w="10020681" h="3275330">
                  <a:moveTo>
                    <a:pt x="8673465" y="3275330"/>
                  </a:moveTo>
                  <a:lnTo>
                    <a:pt x="1347216" y="3275330"/>
                  </a:lnTo>
                  <a:cubicBezTo>
                    <a:pt x="603504" y="3275330"/>
                    <a:pt x="0" y="2757170"/>
                    <a:pt x="0" y="2116582"/>
                  </a:cubicBezTo>
                  <a:lnTo>
                    <a:pt x="0" y="1158748"/>
                  </a:lnTo>
                  <a:cubicBezTo>
                    <a:pt x="0" y="518287"/>
                    <a:pt x="603504" y="0"/>
                    <a:pt x="1347216" y="0"/>
                  </a:cubicBezTo>
                  <a:lnTo>
                    <a:pt x="8673465" y="0"/>
                  </a:lnTo>
                  <a:cubicBezTo>
                    <a:pt x="9417304" y="0"/>
                    <a:pt x="10020681" y="518287"/>
                    <a:pt x="10020681" y="1158748"/>
                  </a:cubicBezTo>
                  <a:lnTo>
                    <a:pt x="10020681" y="2116582"/>
                  </a:lnTo>
                  <a:cubicBezTo>
                    <a:pt x="10020681" y="2757043"/>
                    <a:pt x="9417177" y="3275330"/>
                    <a:pt x="8673465" y="3275330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28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39943" y="6766631"/>
            <a:ext cx="6750918" cy="968843"/>
            <a:chOff x="0" y="0"/>
            <a:chExt cx="9001224" cy="12917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999348" cy="1290701"/>
            </a:xfrm>
            <a:custGeom>
              <a:avLst/>
              <a:gdLst/>
              <a:ahLst/>
              <a:cxnLst/>
              <a:rect l="l" t="t" r="r" b="b"/>
              <a:pathLst>
                <a:path w="8999348" h="1290701">
                  <a:moveTo>
                    <a:pt x="7840091" y="1290701"/>
                  </a:moveTo>
                  <a:lnTo>
                    <a:pt x="1159256" y="1290701"/>
                  </a:lnTo>
                  <a:cubicBezTo>
                    <a:pt x="520065" y="1290701"/>
                    <a:pt x="0" y="1002030"/>
                    <a:pt x="0" y="644779"/>
                  </a:cubicBezTo>
                  <a:cubicBezTo>
                    <a:pt x="0" y="288671"/>
                    <a:pt x="520065" y="0"/>
                    <a:pt x="1159256" y="0"/>
                  </a:cubicBezTo>
                  <a:lnTo>
                    <a:pt x="7840091" y="0"/>
                  </a:lnTo>
                  <a:cubicBezTo>
                    <a:pt x="8479155" y="0"/>
                    <a:pt x="8999348" y="288671"/>
                    <a:pt x="8999348" y="644779"/>
                  </a:cubicBezTo>
                  <a:cubicBezTo>
                    <a:pt x="8999348" y="1001903"/>
                    <a:pt x="8479282" y="1290701"/>
                    <a:pt x="7840091" y="1290701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8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48410" y="3584801"/>
            <a:ext cx="5791217" cy="34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Tasa de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donación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alimentos</a:t>
            </a:r>
            <a:endParaRPr lang="en-US" sz="28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176489" y="3443465"/>
            <a:ext cx="5469955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0"/>
              </a:lnSpc>
            </a:pP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Producción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residuos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alimentarios</a:t>
            </a:r>
            <a:endParaRPr lang="en-US" sz="28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620205" y="6795455"/>
            <a:ext cx="637466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118"/>
              </a:lnSpc>
            </a:pP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Comentarios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clientes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acerca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las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iniciativas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para la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reducción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residuos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5274" y="4165820"/>
            <a:ext cx="7352345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</a:pP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El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porcentaje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comestibles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donados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lugar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ser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desperdiciados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Monitoreo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la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participación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empleados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iniciativas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para la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reducción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del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desperdicio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tales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como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cursos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programas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formación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823928" y="4247533"/>
            <a:ext cx="6124564" cy="186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0"/>
              </a:lnSpc>
            </a:pPr>
            <a:r>
              <a:rPr lang="en-US" sz="2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Analizar la cantidad de desperdicio de alimentos generado por cada comida servida, lo que facilita la identificación de aspectos a monitorear en las porciones o modificaciones en el menú.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23928" y="7920584"/>
            <a:ext cx="6275493" cy="148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0"/>
              </a:lnSpc>
            </a:pP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Recopilar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datos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sobre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las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percepciones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y la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satisfacción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clientes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respecto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esfuerzos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reducción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del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desperdicio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alimentos</a:t>
            </a:r>
            <a:r>
              <a:rPr lang="en-US" sz="2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051136" y="7378344"/>
            <a:ext cx="7687758" cy="2462451"/>
            <a:chOff x="0" y="0"/>
            <a:chExt cx="10250344" cy="328326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248646" cy="3281807"/>
            </a:xfrm>
            <a:custGeom>
              <a:avLst/>
              <a:gdLst/>
              <a:ahLst/>
              <a:cxnLst/>
              <a:rect l="l" t="t" r="r" b="b"/>
              <a:pathLst>
                <a:path w="10248646" h="3281807">
                  <a:moveTo>
                    <a:pt x="8870696" y="3281807"/>
                  </a:moveTo>
                  <a:lnTo>
                    <a:pt x="1377950" y="3281807"/>
                  </a:lnTo>
                  <a:cubicBezTo>
                    <a:pt x="617220" y="3281807"/>
                    <a:pt x="0" y="2761361"/>
                    <a:pt x="0" y="2119884"/>
                  </a:cubicBezTo>
                  <a:lnTo>
                    <a:pt x="0" y="1161923"/>
                  </a:lnTo>
                  <a:cubicBezTo>
                    <a:pt x="0" y="520446"/>
                    <a:pt x="617220" y="0"/>
                    <a:pt x="1377950" y="0"/>
                  </a:cubicBezTo>
                  <a:lnTo>
                    <a:pt x="8870696" y="0"/>
                  </a:lnTo>
                  <a:cubicBezTo>
                    <a:pt x="9633077" y="0"/>
                    <a:pt x="10248646" y="520446"/>
                    <a:pt x="10248646" y="1161923"/>
                  </a:cubicBezTo>
                  <a:lnTo>
                    <a:pt x="10248646" y="2119757"/>
                  </a:lnTo>
                  <a:cubicBezTo>
                    <a:pt x="10248646" y="2761234"/>
                    <a:pt x="9633203" y="3281680"/>
                    <a:pt x="8870696" y="3281680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2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30775" y="6766629"/>
            <a:ext cx="6646281" cy="968843"/>
            <a:chOff x="0" y="0"/>
            <a:chExt cx="8861708" cy="12917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859775" cy="1290828"/>
            </a:xfrm>
            <a:custGeom>
              <a:avLst/>
              <a:gdLst/>
              <a:ahLst/>
              <a:cxnLst/>
              <a:rect l="l" t="t" r="r" b="b"/>
              <a:pathLst>
                <a:path w="8859775" h="1290828">
                  <a:moveTo>
                    <a:pt x="7718806" y="1290701"/>
                  </a:moveTo>
                  <a:lnTo>
                    <a:pt x="1140968" y="1290701"/>
                  </a:lnTo>
                  <a:cubicBezTo>
                    <a:pt x="510032" y="1290701"/>
                    <a:pt x="0" y="1002284"/>
                    <a:pt x="0" y="645414"/>
                  </a:cubicBezTo>
                  <a:cubicBezTo>
                    <a:pt x="0" y="289560"/>
                    <a:pt x="510032" y="0"/>
                    <a:pt x="1140968" y="0"/>
                  </a:cubicBezTo>
                  <a:lnTo>
                    <a:pt x="7718806" y="0"/>
                  </a:lnTo>
                  <a:cubicBezTo>
                    <a:pt x="8347838" y="0"/>
                    <a:pt x="8859775" y="289560"/>
                    <a:pt x="8859775" y="645414"/>
                  </a:cubicBezTo>
                  <a:cubicBezTo>
                    <a:pt x="8859775" y="1002284"/>
                    <a:pt x="8347837" y="1290828"/>
                    <a:pt x="7718806" y="1290828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2800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860021" y="6871254"/>
            <a:ext cx="6367996" cy="727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670"/>
              </a:lnSpc>
            </a:pP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Huella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carbono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desperdicio</a:t>
            </a:r>
            <a:r>
              <a:rPr lang="en-US" sz="2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alimentario</a:t>
            </a:r>
            <a:endParaRPr lang="en-US" sz="28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622213" y="7867950"/>
            <a:ext cx="6657307" cy="1441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80"/>
              </a:lnSpc>
            </a:pPr>
            <a:r>
              <a:rPr lang="en-US" sz="2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Estimar las emisiones de gases de efecto invernadero asociadas al desperdicio de alimentos, proporcionando así información sobre los impactos ambientales.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383569" y="-2866588"/>
            <a:ext cx="9239697" cy="16408757"/>
            <a:chOff x="-37555" y="-57150"/>
            <a:chExt cx="12319595" cy="21878342"/>
          </a:xfrm>
        </p:grpSpPr>
        <p:sp>
          <p:nvSpPr>
            <p:cNvPr id="7" name="Freeform 7"/>
            <p:cNvSpPr/>
            <p:nvPr/>
          </p:nvSpPr>
          <p:spPr>
            <a:xfrm>
              <a:off x="-37555" y="53"/>
              <a:ext cx="12282042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 descr="ETC/CE - CSCP S.L."/>
          <p:cNvSpPr/>
          <p:nvPr/>
        </p:nvSpPr>
        <p:spPr>
          <a:xfrm>
            <a:off x="3602872" y="5257951"/>
            <a:ext cx="6967799" cy="4413284"/>
          </a:xfrm>
          <a:custGeom>
            <a:avLst/>
            <a:gdLst/>
            <a:ahLst/>
            <a:cxnLst/>
            <a:rect l="l" t="t" r="r" b="b"/>
            <a:pathLst>
              <a:path w="5815932" h="3870238">
                <a:moveTo>
                  <a:pt x="0" y="0"/>
                </a:moveTo>
                <a:lnTo>
                  <a:pt x="5815932" y="0"/>
                </a:lnTo>
                <a:lnTo>
                  <a:pt x="5815932" y="3870239"/>
                </a:lnTo>
                <a:lnTo>
                  <a:pt x="0" y="3870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4572000" y="1470870"/>
            <a:ext cx="12226706" cy="469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Ejercicio</a:t>
            </a:r>
            <a:endParaRPr lang="en-US" sz="5400" b="1" dirty="0">
              <a:solidFill>
                <a:srgbClr val="09465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Por favor,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consulte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verifique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perfil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su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país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correspondiente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al </a:t>
            </a:r>
            <a:r>
              <a:rPr lang="en-US" sz="36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año</a:t>
            </a:r>
            <a:r>
              <a:rPr lang="en-US" sz="36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2024</a:t>
            </a:r>
            <a:r>
              <a:rPr lang="en-US" sz="36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</a:p>
          <a:p>
            <a:pPr marL="0" lvl="0" indent="0" algn="l">
              <a:lnSpc>
                <a:spcPts val="4320"/>
              </a:lnSpc>
            </a:pP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Centro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Temático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Europeo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Economía Circular y Uso de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Recursos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Caso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práctico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Finlandia.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Perfil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país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 </a:t>
            </a:r>
            <a:r>
              <a:rPr lang="en-US" sz="3600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economía</a:t>
            </a:r>
            <a:r>
              <a:rPr lang="en-US" sz="3600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circular 2024 – Finlandia </a:t>
            </a:r>
            <a:endParaRPr lang="en-US" sz="3600" b="1" u="sng" dirty="0">
              <a:solidFill>
                <a:schemeClr val="accent3">
                  <a:lumMod val="75000"/>
                </a:schemeClr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eionet.europa.eu/etcs/etc-c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Freeform 13" descr="Imagen que contiene texto, gráficos, caracteres y círculos de objetos.  Descripción generada automáticamente."/>
          <p:cNvSpPr/>
          <p:nvPr/>
        </p:nvSpPr>
        <p:spPr>
          <a:xfrm>
            <a:off x="13858263" y="6765780"/>
            <a:ext cx="2782026" cy="1869062"/>
          </a:xfrm>
          <a:custGeom>
            <a:avLst/>
            <a:gdLst/>
            <a:ahLst/>
            <a:cxnLst/>
            <a:rect l="l" t="t" r="r" b="b"/>
            <a:pathLst>
              <a:path w="2782026" h="1869062">
                <a:moveTo>
                  <a:pt x="0" y="0"/>
                </a:moveTo>
                <a:lnTo>
                  <a:pt x="2782026" y="0"/>
                </a:lnTo>
                <a:lnTo>
                  <a:pt x="2782026" y="1869062"/>
                </a:lnTo>
                <a:lnTo>
                  <a:pt x="0" y="1869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080204" y="852064"/>
            <a:ext cx="2390150" cy="2372416"/>
          </a:xfrm>
          <a:custGeom>
            <a:avLst/>
            <a:gdLst/>
            <a:ahLst/>
            <a:cxnLst/>
            <a:rect l="l" t="t" r="r" b="b"/>
            <a:pathLst>
              <a:path w="2390150" h="2372416">
                <a:moveTo>
                  <a:pt x="0" y="0"/>
                </a:moveTo>
                <a:lnTo>
                  <a:pt x="2390150" y="0"/>
                </a:lnTo>
                <a:lnTo>
                  <a:pt x="2390150" y="2372416"/>
                </a:lnTo>
                <a:lnTo>
                  <a:pt x="0" y="2372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E4F55D78-5B02-1234-4988-18E4B32EAA52}"/>
              </a:ext>
            </a:extLst>
          </p:cNvPr>
          <p:cNvGrpSpPr/>
          <p:nvPr/>
        </p:nvGrpSpPr>
        <p:grpSpPr>
          <a:xfrm rot="3796873">
            <a:off x="3300252" y="5648041"/>
            <a:ext cx="608831" cy="1111856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BE57D375-30CC-8F01-948C-115962DEADF6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26" name="Freeform 57">
                <a:extLst>
                  <a:ext uri="{FF2B5EF4-FFF2-40B4-BE49-F238E27FC236}">
                    <a16:creationId xmlns:a16="http://schemas.microsoft.com/office/drawing/2014/main" id="{6CA09679-EBA5-2AC9-1473-0693DCAF3983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58">
                <a:extLst>
                  <a:ext uri="{FF2B5EF4-FFF2-40B4-BE49-F238E27FC236}">
                    <a16:creationId xmlns:a16="http://schemas.microsoft.com/office/drawing/2014/main" id="{DAA3FE2B-BB98-D3FF-A95F-E7D0BA199DE3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5188B763-6137-14B6-699C-CD047DD89075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19" name="Freeform 50">
                <a:extLst>
                  <a:ext uri="{FF2B5EF4-FFF2-40B4-BE49-F238E27FC236}">
                    <a16:creationId xmlns:a16="http://schemas.microsoft.com/office/drawing/2014/main" id="{BA8B0A5C-4D95-51DD-3ACD-15AE1C9D8972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51">
                <a:extLst>
                  <a:ext uri="{FF2B5EF4-FFF2-40B4-BE49-F238E27FC236}">
                    <a16:creationId xmlns:a16="http://schemas.microsoft.com/office/drawing/2014/main" id="{70D97233-20D9-2367-2D63-BB7663024F43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52">
                <a:extLst>
                  <a:ext uri="{FF2B5EF4-FFF2-40B4-BE49-F238E27FC236}">
                    <a16:creationId xmlns:a16="http://schemas.microsoft.com/office/drawing/2014/main" id="{5D5282EA-669B-87A5-F20A-C620AA769D5D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53">
                <a:extLst>
                  <a:ext uri="{FF2B5EF4-FFF2-40B4-BE49-F238E27FC236}">
                    <a16:creationId xmlns:a16="http://schemas.microsoft.com/office/drawing/2014/main" id="{B90E3C02-C533-297F-6552-C1B0B2E517BE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54">
                <a:extLst>
                  <a:ext uri="{FF2B5EF4-FFF2-40B4-BE49-F238E27FC236}">
                    <a16:creationId xmlns:a16="http://schemas.microsoft.com/office/drawing/2014/main" id="{AF0B8958-9154-8AC5-43E8-3B0E45CB7B1E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5">
                <a:extLst>
                  <a:ext uri="{FF2B5EF4-FFF2-40B4-BE49-F238E27FC236}">
                    <a16:creationId xmlns:a16="http://schemas.microsoft.com/office/drawing/2014/main" id="{E49D0F53-F1C0-6E01-0828-ACCDF459FF1E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6">
                <a:extLst>
                  <a:ext uri="{FF2B5EF4-FFF2-40B4-BE49-F238E27FC236}">
                    <a16:creationId xmlns:a16="http://schemas.microsoft.com/office/drawing/2014/main" id="{564005BF-1705-06C9-A66A-4AAF3F9AC5F4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9501447" y="604752"/>
            <a:ext cx="7705187" cy="9077498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115587" y="3210543"/>
            <a:ext cx="5116714" cy="7076457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188572" y="571904"/>
            <a:ext cx="2917479" cy="212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104"/>
              </a:lnSpc>
            </a:pPr>
            <a:r>
              <a:rPr lang="en-US" sz="1305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04</a:t>
            </a:r>
          </a:p>
        </p:txBody>
      </p:sp>
      <p:sp>
        <p:nvSpPr>
          <p:cNvPr id="8" name="Freeform 8"/>
          <p:cNvSpPr/>
          <p:nvPr/>
        </p:nvSpPr>
        <p:spPr>
          <a:xfrm>
            <a:off x="850" y="3700129"/>
            <a:ext cx="12094339" cy="5823178"/>
          </a:xfrm>
          <a:custGeom>
            <a:avLst/>
            <a:gdLst/>
            <a:ahLst/>
            <a:cxnLst/>
            <a:rect l="l" t="t" r="r" b="b"/>
            <a:pathLst>
              <a:path w="12094339" h="5823178">
                <a:moveTo>
                  <a:pt x="0" y="0"/>
                </a:moveTo>
                <a:lnTo>
                  <a:pt x="12094340" y="0"/>
                </a:lnTo>
                <a:lnTo>
                  <a:pt x="12094340" y="5823179"/>
                </a:lnTo>
                <a:lnTo>
                  <a:pt x="0" y="5823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3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5181600" y="4530823"/>
            <a:ext cx="10591800" cy="1981200"/>
            <a:chOff x="0" y="0"/>
            <a:chExt cx="15398704" cy="13972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98750" cy="1397254"/>
            </a:xfrm>
            <a:custGeom>
              <a:avLst/>
              <a:gdLst/>
              <a:ahLst/>
              <a:cxnLst/>
              <a:rect l="l" t="t" r="r" b="b"/>
              <a:pathLst>
                <a:path w="15398750" h="1397254">
                  <a:moveTo>
                    <a:pt x="0" y="0"/>
                  </a:moveTo>
                  <a:lnTo>
                    <a:pt x="15398750" y="0"/>
                  </a:lnTo>
                  <a:lnTo>
                    <a:pt x="15398750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398704" cy="1435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Definición de metas e indicadores clave de rendimiento (KPI)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17184" y="4944339"/>
            <a:ext cx="995621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464"/>
              </a:lnSpc>
            </a:pPr>
            <a:r>
              <a:rPr lang="en-US" sz="44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Metodologías</a:t>
            </a:r>
            <a:r>
              <a:rPr lang="en-US" sz="44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44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recopilación</a:t>
            </a:r>
            <a:r>
              <a:rPr lang="en-US" sz="44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44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datos</a:t>
            </a:r>
            <a:r>
              <a:rPr lang="en-US" sz="44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para la </a:t>
            </a:r>
            <a:r>
              <a:rPr lang="en-US" sz="44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</a:t>
            </a:r>
            <a:endParaRPr lang="en-US" sz="4400" b="1" dirty="0">
              <a:solidFill>
                <a:srgbClr val="60BA4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19050" y="-3"/>
            <a:ext cx="7822408" cy="10287003"/>
            <a:chOff x="0" y="0"/>
            <a:chExt cx="10429878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29875" cy="13716000"/>
            </a:xfrm>
            <a:custGeom>
              <a:avLst/>
              <a:gdLst/>
              <a:ahLst/>
              <a:cxnLst/>
              <a:rect l="l" t="t" r="r" b="b"/>
              <a:pathLst>
                <a:path w="10429875" h="13716000">
                  <a:moveTo>
                    <a:pt x="0" y="13716000"/>
                  </a:moveTo>
                  <a:lnTo>
                    <a:pt x="10429875" y="13716000"/>
                  </a:lnTo>
                  <a:lnTo>
                    <a:pt x="104298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-4324740" y="4309814"/>
            <a:ext cx="7149292" cy="8360525"/>
          </a:xfrm>
          <a:custGeom>
            <a:avLst/>
            <a:gdLst/>
            <a:ahLst/>
            <a:cxnLst/>
            <a:rect l="l" t="t" r="r" b="b"/>
            <a:pathLst>
              <a:path w="7149292" h="8360525">
                <a:moveTo>
                  <a:pt x="0" y="0"/>
                </a:moveTo>
                <a:lnTo>
                  <a:pt x="7149292" y="0"/>
                </a:lnTo>
                <a:lnTo>
                  <a:pt x="7149292" y="8360525"/>
                </a:lnTo>
                <a:lnTo>
                  <a:pt x="0" y="8360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803685" y="8548416"/>
            <a:ext cx="6337158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990"/>
              </a:lnSpc>
            </a:pPr>
            <a:r>
              <a:rPr lang="en-US" sz="900">
                <a:solidFill>
                  <a:srgbClr val="0C4659"/>
                </a:solidFill>
                <a:latin typeface="Calibri (MS)"/>
                <a:ea typeface="Calibri (MS)"/>
                <a:cs typeface="Calibri (MS)"/>
                <a:sym typeface="Calibri (MS)"/>
              </a:rPr>
              <a:t>Financiado por la Unión Europea. Las opiniones y puntos de vista expresados son únicamente de los autores y no reflejan necesariamente los de la Unión Europea ni los de la Agencia Ejecutiva Europea de Educación y Cultura (EACEA). Ni la Unión Europea ni la EACEA asumen responsabilidad alguna por dicho contenido.</a:t>
            </a:r>
          </a:p>
        </p:txBody>
      </p:sp>
      <p:sp>
        <p:nvSpPr>
          <p:cNvPr id="8" name="Freeform 8"/>
          <p:cNvSpPr/>
          <p:nvPr/>
        </p:nvSpPr>
        <p:spPr>
          <a:xfrm>
            <a:off x="8206353" y="8512218"/>
            <a:ext cx="2501844" cy="557089"/>
          </a:xfrm>
          <a:custGeom>
            <a:avLst/>
            <a:gdLst/>
            <a:ahLst/>
            <a:cxnLst/>
            <a:rect l="l" t="t" r="r" b="b"/>
            <a:pathLst>
              <a:path w="2501844" h="557089">
                <a:moveTo>
                  <a:pt x="0" y="0"/>
                </a:moveTo>
                <a:lnTo>
                  <a:pt x="2501844" y="0"/>
                </a:lnTo>
                <a:lnTo>
                  <a:pt x="2501844" y="557090"/>
                </a:lnTo>
                <a:lnTo>
                  <a:pt x="0" y="557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" r="-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 descr="Un cartel gris y negro con una persona en un círculo.  El contenido generado por IA podría ser incorrecto."/>
          <p:cNvSpPr/>
          <p:nvPr/>
        </p:nvSpPr>
        <p:spPr>
          <a:xfrm>
            <a:off x="8268555" y="9272154"/>
            <a:ext cx="1303569" cy="475594"/>
          </a:xfrm>
          <a:custGeom>
            <a:avLst/>
            <a:gdLst/>
            <a:ahLst/>
            <a:cxnLst/>
            <a:rect l="l" t="t" r="r" b="b"/>
            <a:pathLst>
              <a:path w="1303569" h="475594">
                <a:moveTo>
                  <a:pt x="0" y="0"/>
                </a:moveTo>
                <a:lnTo>
                  <a:pt x="1303569" y="0"/>
                </a:lnTo>
                <a:lnTo>
                  <a:pt x="1303569" y="475594"/>
                </a:lnTo>
                <a:lnTo>
                  <a:pt x="0" y="4755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3" b="-1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799637" y="9202353"/>
            <a:ext cx="6304984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026"/>
              </a:lnSpc>
            </a:pPr>
            <a:r>
              <a:rPr lang="en-US" sz="855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Esta licencia permite a los reutilizadores distribuir, remezclar, adaptar y desarrollar el material en cualquier medio o formato, siempre que se reconozca al autor. Permite el uso comercial. La licencia CC BY incluye los siguientes elementos:</a:t>
            </a:r>
          </a:p>
          <a:p>
            <a:pPr marL="0" lvl="0" indent="0" algn="just">
              <a:lnSpc>
                <a:spcPts val="1026"/>
              </a:lnSpc>
            </a:pPr>
            <a:r>
              <a:rPr lang="en-US" sz="855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Se debe reconocer al creador.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9386" y="2544063"/>
            <a:ext cx="6358068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El módulo subraya la relevancia de la evaluación y el análisis de impacto en las empresas alimentarias sostenibles. A través de la evaluación sistemática de los flujos de residuos, se puede contribuir de manera positiva a los resultados ambientales, económicos y sociales.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74214" y="880034"/>
            <a:ext cx="4461574" cy="1047944"/>
            <a:chOff x="0" y="0"/>
            <a:chExt cx="5948766" cy="1397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48807" cy="1397254"/>
            </a:xfrm>
            <a:custGeom>
              <a:avLst/>
              <a:gdLst/>
              <a:ahLst/>
              <a:cxnLst/>
              <a:rect l="l" t="t" r="r" b="b"/>
              <a:pathLst>
                <a:path w="5948807" h="1397254">
                  <a:moveTo>
                    <a:pt x="0" y="0"/>
                  </a:moveTo>
                  <a:lnTo>
                    <a:pt x="5948807" y="0"/>
                  </a:lnTo>
                  <a:lnTo>
                    <a:pt x="5948807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41689" y="908951"/>
            <a:ext cx="368366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</a:pPr>
            <a:r>
              <a:rPr lang="en-US" sz="4665" b="1" spc="419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CONTENIDO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854182" y="1825300"/>
            <a:ext cx="1050580" cy="967014"/>
            <a:chOff x="0" y="0"/>
            <a:chExt cx="1400774" cy="12893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5184"/>
                </a:lnSpc>
              </a:pPr>
              <a:r>
                <a:rPr lang="en-US" sz="48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36066" y="1825301"/>
            <a:ext cx="9092952" cy="849666"/>
            <a:chOff x="0" y="0"/>
            <a:chExt cx="12123936" cy="113288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123936" cy="1132888"/>
            </a:xfrm>
            <a:custGeom>
              <a:avLst/>
              <a:gdLst/>
              <a:ahLst/>
              <a:cxnLst/>
              <a:rect l="l" t="t" r="r" b="b"/>
              <a:pathLst>
                <a:path w="12123936" h="1132888">
                  <a:moveTo>
                    <a:pt x="0" y="0"/>
                  </a:moveTo>
                  <a:lnTo>
                    <a:pt x="12123936" y="0"/>
                  </a:lnTo>
                  <a:lnTo>
                    <a:pt x="12123936" y="1132888"/>
                  </a:lnTo>
                  <a:lnTo>
                    <a:pt x="0" y="11328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2123936" cy="11995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Introducción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 la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evaluación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y la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valoración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impacto</a:t>
              </a:r>
              <a:endParaRPr lang="en-US" sz="30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854182" y="3054509"/>
            <a:ext cx="1050580" cy="967014"/>
            <a:chOff x="0" y="0"/>
            <a:chExt cx="1400774" cy="128935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5184"/>
                </a:lnSpc>
              </a:pPr>
              <a:r>
                <a:rPr lang="en-US" sz="48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36064" y="3054510"/>
            <a:ext cx="8906826" cy="1062298"/>
            <a:chOff x="0" y="0"/>
            <a:chExt cx="11875768" cy="14163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875768" cy="1416397"/>
            </a:xfrm>
            <a:custGeom>
              <a:avLst/>
              <a:gdLst/>
              <a:ahLst/>
              <a:cxnLst/>
              <a:rect l="l" t="t" r="r" b="b"/>
              <a:pathLst>
                <a:path w="11875768" h="1416397">
                  <a:moveTo>
                    <a:pt x="0" y="0"/>
                  </a:moveTo>
                  <a:lnTo>
                    <a:pt x="11875768" y="0"/>
                  </a:lnTo>
                  <a:lnTo>
                    <a:pt x="11875768" y="1416397"/>
                  </a:lnTo>
                  <a:lnTo>
                    <a:pt x="0" y="14163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1875768" cy="14830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Tipos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evaluación</a:t>
              </a:r>
              <a:r>
                <a:rPr lang="en-US" sz="3000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: </a:t>
              </a:r>
              <a:r>
                <a:rPr lang="en-US" sz="3000" dirty="0" err="1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formativa</a:t>
              </a:r>
              <a:r>
                <a:rPr lang="en-US" sz="3000" dirty="0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, </a:t>
              </a:r>
              <a:r>
                <a:rPr lang="en-US" sz="3000" dirty="0" err="1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sumativa</a:t>
              </a:r>
              <a:r>
                <a:rPr lang="en-US" sz="3000" dirty="0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, de </a:t>
              </a:r>
              <a:r>
                <a:rPr lang="en-US" sz="3000" dirty="0" err="1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proceso</a:t>
              </a:r>
              <a:r>
                <a:rPr lang="en-US" sz="3000" dirty="0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, de </a:t>
              </a:r>
              <a:r>
                <a:rPr lang="en-US" sz="3000" dirty="0" err="1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resultados</a:t>
              </a:r>
              <a:r>
                <a:rPr lang="en-US" sz="3000" dirty="0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, de </a:t>
              </a:r>
              <a:r>
                <a:rPr lang="en-US" sz="3000" dirty="0" err="1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impacto</a:t>
              </a:r>
              <a:r>
                <a:rPr lang="en-US" sz="3000" b="1" dirty="0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854182" y="4282960"/>
            <a:ext cx="1050580" cy="967014"/>
            <a:chOff x="0" y="0"/>
            <a:chExt cx="1400774" cy="12893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5184"/>
                </a:lnSpc>
              </a:pPr>
              <a:r>
                <a:rPr lang="en-US" sz="48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936064" y="4282960"/>
            <a:ext cx="9578362" cy="1062298"/>
            <a:chOff x="0" y="0"/>
            <a:chExt cx="12771150" cy="141639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771150" cy="1416397"/>
            </a:xfrm>
            <a:custGeom>
              <a:avLst/>
              <a:gdLst/>
              <a:ahLst/>
              <a:cxnLst/>
              <a:rect l="l" t="t" r="r" b="b"/>
              <a:pathLst>
                <a:path w="12771150" h="1416397">
                  <a:moveTo>
                    <a:pt x="0" y="0"/>
                  </a:moveTo>
                  <a:lnTo>
                    <a:pt x="12771150" y="0"/>
                  </a:lnTo>
                  <a:lnTo>
                    <a:pt x="12771150" y="1416397"/>
                  </a:lnTo>
                  <a:lnTo>
                    <a:pt x="0" y="14163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2771150" cy="14830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Establecimiento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objetivos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: </a:t>
              </a:r>
              <a:r>
                <a:rPr lang="en-US" sz="3000" dirty="0" err="1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indicadores</a:t>
              </a:r>
              <a:r>
                <a:rPr lang="en-US" sz="3000" dirty="0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 clave de </a:t>
              </a:r>
              <a:r>
                <a:rPr lang="en-US" sz="3000" dirty="0" err="1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desempeño</a:t>
              </a:r>
              <a:r>
                <a:rPr lang="en-US" sz="3000" dirty="0">
                  <a:solidFill>
                    <a:srgbClr val="09465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 (KPI)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854182" y="5509896"/>
            <a:ext cx="1050580" cy="967014"/>
            <a:chOff x="0" y="0"/>
            <a:chExt cx="1400774" cy="128935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5184"/>
                </a:lnSpc>
              </a:pPr>
              <a:r>
                <a:rPr lang="en-US" sz="48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04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936066" y="5509896"/>
            <a:ext cx="8033463" cy="975006"/>
            <a:chOff x="0" y="0"/>
            <a:chExt cx="10711284" cy="130000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711284" cy="1300007"/>
            </a:xfrm>
            <a:custGeom>
              <a:avLst/>
              <a:gdLst/>
              <a:ahLst/>
              <a:cxnLst/>
              <a:rect l="l" t="t" r="r" b="b"/>
              <a:pathLst>
                <a:path w="10711284" h="1300007">
                  <a:moveTo>
                    <a:pt x="0" y="0"/>
                  </a:moveTo>
                  <a:lnTo>
                    <a:pt x="10711284" y="0"/>
                  </a:lnTo>
                  <a:lnTo>
                    <a:pt x="10711284" y="1300007"/>
                  </a:lnTo>
                  <a:lnTo>
                    <a:pt x="0" y="13000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10711284" cy="13666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3329"/>
                </a:lnSpc>
              </a:pP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Metodologías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recopilación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datos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para la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evaluación</a:t>
              </a:r>
              <a:endParaRPr lang="en-US" sz="30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39" name="AutoShape 39"/>
          <p:cNvSpPr/>
          <p:nvPr/>
        </p:nvSpPr>
        <p:spPr>
          <a:xfrm rot="-18046">
            <a:off x="7882387" y="2843924"/>
            <a:ext cx="9599073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0" name="AutoShape 40"/>
          <p:cNvSpPr/>
          <p:nvPr/>
        </p:nvSpPr>
        <p:spPr>
          <a:xfrm rot="-18046">
            <a:off x="7843825" y="4072376"/>
            <a:ext cx="9599073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rot="-18046">
            <a:off x="7843825" y="5299313"/>
            <a:ext cx="9599074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2" name="AutoShape 42"/>
          <p:cNvSpPr/>
          <p:nvPr/>
        </p:nvSpPr>
        <p:spPr>
          <a:xfrm rot="-18046">
            <a:off x="7843827" y="6525938"/>
            <a:ext cx="9599074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3" name="Group 43"/>
          <p:cNvGrpSpPr/>
          <p:nvPr/>
        </p:nvGrpSpPr>
        <p:grpSpPr>
          <a:xfrm>
            <a:off x="7846035" y="6714706"/>
            <a:ext cx="1050580" cy="967014"/>
            <a:chOff x="0" y="0"/>
            <a:chExt cx="1400774" cy="128935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5184"/>
                </a:lnSpc>
              </a:pPr>
              <a:r>
                <a:rPr lang="en-US" sz="48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05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7338839" y="5756234"/>
            <a:ext cx="659106" cy="4429191"/>
            <a:chOff x="0" y="0"/>
            <a:chExt cx="878808" cy="590558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78840" cy="5905627"/>
            </a:xfrm>
            <a:custGeom>
              <a:avLst/>
              <a:gdLst/>
              <a:ahLst/>
              <a:cxnLst/>
              <a:rect l="l" t="t" r="r" b="b"/>
              <a:pathLst>
                <a:path w="878840" h="5905627">
                  <a:moveTo>
                    <a:pt x="0" y="0"/>
                  </a:moveTo>
                  <a:lnTo>
                    <a:pt x="878840" y="0"/>
                  </a:lnTo>
                  <a:lnTo>
                    <a:pt x="878840" y="5905627"/>
                  </a:lnTo>
                  <a:lnTo>
                    <a:pt x="0" y="5905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941778" y="6711364"/>
            <a:ext cx="11470101" cy="849666"/>
            <a:chOff x="0" y="0"/>
            <a:chExt cx="15293468" cy="113288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5293468" cy="1132888"/>
            </a:xfrm>
            <a:custGeom>
              <a:avLst/>
              <a:gdLst/>
              <a:ahLst/>
              <a:cxnLst/>
              <a:rect l="l" t="t" r="r" b="b"/>
              <a:pathLst>
                <a:path w="15293468" h="1132888">
                  <a:moveTo>
                    <a:pt x="0" y="0"/>
                  </a:moveTo>
                  <a:lnTo>
                    <a:pt x="15293468" y="0"/>
                  </a:lnTo>
                  <a:lnTo>
                    <a:pt x="15293468" y="1132888"/>
                  </a:lnTo>
                  <a:lnTo>
                    <a:pt x="0" y="11328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2000" dirty="0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66675"/>
              <a:ext cx="15293468" cy="11995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Evaluación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del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impacto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dirty="0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económico</a:t>
              </a:r>
              <a:r>
                <a:rPr lang="en-US" sz="3000" b="1" dirty="0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 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93612" y="-3039448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890514" y="689751"/>
            <a:ext cx="14896551" cy="7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93"/>
              </a:lnSpc>
            </a:pPr>
            <a:r>
              <a:rPr lang="en-US" sz="4901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Metodologías de recopilación de datos para la evaluación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3017" y="1833555"/>
            <a:ext cx="10885016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40"/>
              </a:lnSpc>
            </a:pP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En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términos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generales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, la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recopilación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 de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datos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puede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clasificarse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 de la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siguiente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manera</a:t>
            </a:r>
            <a:r>
              <a:rPr lang="en-US" sz="2950" dirty="0">
                <a:solidFill>
                  <a:srgbClr val="0B3A5B"/>
                </a:solidFill>
                <a:ea typeface="Calibri (MS)"/>
                <a:cs typeface="Calibri (MS)"/>
                <a:sym typeface="Calibri (MS)"/>
              </a:rPr>
              <a:t>: </a:t>
            </a:r>
          </a:p>
          <a:p>
            <a:pPr marL="0" lvl="0" indent="0" algn="l">
              <a:lnSpc>
                <a:spcPts val="3540"/>
              </a:lnSpc>
            </a:pPr>
            <a:endParaRPr lang="en-US" sz="2950" dirty="0">
              <a:solidFill>
                <a:srgbClr val="0B3A5B"/>
              </a:solidFill>
              <a:ea typeface="Calibri (MS)"/>
              <a:cs typeface="Calibri (MS)"/>
              <a:sym typeface="Calibri (MS)"/>
            </a:endParaRPr>
          </a:p>
          <a:p>
            <a:pPr marL="534002" lvl="1" indent="-267001" algn="l">
              <a:lnSpc>
                <a:spcPts val="3540"/>
              </a:lnSpc>
              <a:buFont typeface="Arial"/>
              <a:buChar char="•"/>
            </a:pPr>
            <a:r>
              <a:rPr lang="en-US" sz="2950" b="1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MÉTODOS CUALITATIVOS: </a:t>
            </a:r>
          </a:p>
          <a:p>
            <a:pPr marL="534002" lvl="1" indent="-267001" algn="l">
              <a:lnSpc>
                <a:spcPts val="3540"/>
              </a:lnSpc>
            </a:pP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ENCUESTAS, ENTREVISTAS, GRUPOS FOCALIZADOS, OBSERVACIÓN</a:t>
            </a:r>
          </a:p>
          <a:p>
            <a:pPr marL="534002" lvl="1" indent="-267001" algn="l">
              <a:lnSpc>
                <a:spcPts val="3540"/>
              </a:lnSpc>
            </a:pPr>
            <a:endParaRPr lang="en-US" sz="2950" dirty="0">
              <a:solidFill>
                <a:srgbClr val="0B3A5B"/>
              </a:solidFill>
              <a:ea typeface="Calibri (MS) Bold"/>
              <a:cs typeface="Calibri (MS) Bold"/>
              <a:sym typeface="Calibri (MS) Bold"/>
            </a:endParaRPr>
          </a:p>
          <a:p>
            <a:pPr marL="534002" lvl="1" indent="-267001" algn="l">
              <a:lnSpc>
                <a:spcPts val="3540"/>
              </a:lnSpc>
              <a:buFont typeface="Arial"/>
              <a:buChar char="•"/>
            </a:pPr>
            <a:r>
              <a:rPr lang="en-US" sz="2950" b="1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MÉTODOS CUANTITATIVOS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: </a:t>
            </a:r>
          </a:p>
          <a:p>
            <a:pPr marL="534002" lvl="1" indent="-267001" algn="l">
              <a:lnSpc>
                <a:spcPts val="3540"/>
              </a:lnSpc>
            </a:pP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ENCUESTAS, CUESTIONARIOS, ANÁLISIS DE DATOS SECUNDARIOS</a:t>
            </a:r>
          </a:p>
          <a:p>
            <a:pPr marL="534002" lvl="1" indent="-267001" algn="l">
              <a:lnSpc>
                <a:spcPts val="3540"/>
              </a:lnSpc>
            </a:pPr>
            <a:endParaRPr lang="en-US" sz="2950" b="1" dirty="0">
              <a:solidFill>
                <a:srgbClr val="0B3A5B"/>
              </a:solidFill>
              <a:ea typeface="Calibri (MS) Bold"/>
              <a:cs typeface="Calibri (MS) Bold"/>
              <a:sym typeface="Calibri (MS) Bold"/>
            </a:endParaRPr>
          </a:p>
          <a:p>
            <a:pPr marL="534002" lvl="1" indent="-267001" algn="just">
              <a:lnSpc>
                <a:spcPts val="3540"/>
              </a:lnSpc>
            </a:pP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Dependiendo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objetivo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de la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recopilación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datos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, también se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pueden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considerar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comentarios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clientes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estudios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de mercado y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diversos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métodos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adicionales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recolección</a:t>
            </a:r>
            <a:r>
              <a:rPr lang="en-US" sz="295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950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datos</a:t>
            </a:r>
            <a:r>
              <a:rPr lang="en-US" sz="2950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</a:p>
        </p:txBody>
      </p:sp>
      <p:sp>
        <p:nvSpPr>
          <p:cNvPr id="13" name="Freeform 13" descr="análisis digital"/>
          <p:cNvSpPr/>
          <p:nvPr/>
        </p:nvSpPr>
        <p:spPr>
          <a:xfrm>
            <a:off x="12553498" y="2460541"/>
            <a:ext cx="4350813" cy="3626877"/>
          </a:xfrm>
          <a:custGeom>
            <a:avLst/>
            <a:gdLst/>
            <a:ahLst/>
            <a:cxnLst/>
            <a:rect l="l" t="t" r="r" b="b"/>
            <a:pathLst>
              <a:path w="4970323" h="3755355">
                <a:moveTo>
                  <a:pt x="0" y="0"/>
                </a:moveTo>
                <a:lnTo>
                  <a:pt x="4970324" y="0"/>
                </a:lnTo>
                <a:lnTo>
                  <a:pt x="4970324" y="3755355"/>
                </a:lnTo>
                <a:lnTo>
                  <a:pt x="0" y="3755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033017" y="7343244"/>
            <a:ext cx="16049307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06"/>
              </a:lnSpc>
            </a:pPr>
            <a:r>
              <a:rPr lang="en-US" sz="342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Tomemos un tema de Waste2Worth para ilustrar los métodos de recolección de datos que pueden emplearse para medir y optimizar la gestión de residuos al evaluar los flujos de desperdicio de alimentos. Consulte algunos métodos potenciales de recolección de datos en las siguientes diapositivas.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8087" y="-3082993"/>
            <a:ext cx="9242544" cy="16483999"/>
            <a:chOff x="-41352" y="-57150"/>
            <a:chExt cx="12323392" cy="21978665"/>
          </a:xfrm>
        </p:grpSpPr>
        <p:sp>
          <p:nvSpPr>
            <p:cNvPr id="7" name="Freeform 7"/>
            <p:cNvSpPr/>
            <p:nvPr/>
          </p:nvSpPr>
          <p:spPr>
            <a:xfrm>
              <a:off x="-41352" y="100376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738344" y="6607902"/>
            <a:ext cx="5227896" cy="3104706"/>
          </a:xfrm>
          <a:custGeom>
            <a:avLst/>
            <a:gdLst/>
            <a:ahLst/>
            <a:cxnLst/>
            <a:rect l="l" t="t" r="r" b="b"/>
            <a:pathLst>
              <a:path w="5227896" h="3104706">
                <a:moveTo>
                  <a:pt x="0" y="0"/>
                </a:moveTo>
                <a:lnTo>
                  <a:pt x="5227896" y="0"/>
                </a:lnTo>
                <a:lnTo>
                  <a:pt x="5227896" y="3104706"/>
                </a:lnTo>
                <a:lnTo>
                  <a:pt x="0" y="31047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738344" y="2920602"/>
            <a:ext cx="5227896" cy="3104706"/>
          </a:xfrm>
          <a:custGeom>
            <a:avLst/>
            <a:gdLst/>
            <a:ahLst/>
            <a:cxnLst/>
            <a:rect l="l" t="t" r="r" b="b"/>
            <a:pathLst>
              <a:path w="5227896" h="3104706">
                <a:moveTo>
                  <a:pt x="0" y="0"/>
                </a:moveTo>
                <a:lnTo>
                  <a:pt x="5227896" y="0"/>
                </a:lnTo>
                <a:lnTo>
                  <a:pt x="5227896" y="3104706"/>
                </a:lnTo>
                <a:lnTo>
                  <a:pt x="0" y="31047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934806" y="894138"/>
            <a:ext cx="14896551" cy="7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93"/>
              </a:lnSpc>
            </a:pPr>
            <a:r>
              <a:rPr lang="en-US" sz="4901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Metodologías de recopilación de datos para la evaluación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7678" y="2058864"/>
            <a:ext cx="11663321" cy="658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En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concreto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efectos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las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estrategias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economía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circular, que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incluyen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un mayor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uso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materias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primas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secundarias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(MRS),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pueden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evaluarse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a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través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la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adopción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diversos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métodos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, entre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cuales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se </a:t>
            </a:r>
            <a:r>
              <a:rPr lang="en-US" sz="3600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encuentran</a:t>
            </a:r>
            <a:r>
              <a:rPr lang="en-US" sz="3600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:</a:t>
            </a:r>
          </a:p>
          <a:p>
            <a:pPr marL="0" lvl="0" indent="0" algn="l">
              <a:lnSpc>
                <a:spcPts val="4320"/>
              </a:lnSpc>
            </a:pPr>
            <a:endParaRPr lang="en-US" sz="3600" b="1" dirty="0">
              <a:solidFill>
                <a:schemeClr val="accent3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en.wikipedia.org/wiki/Material_flow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en.wikipedia.org/wiki/Material_flow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en.wikipedia.org/wiki/Material_flow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flujo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en.wikipedia.org/wiki/Material_flow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en.wikipedia.org/wiki/Material_flow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materiales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en.wikipedia.org/wiki/Material_flow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(MFA)</a:t>
            </a:r>
          </a:p>
          <a:p>
            <a:pPr marL="0" lvl="0" indent="0" algn="l">
              <a:lnSpc>
                <a:spcPts val="4320"/>
              </a:lnSpc>
            </a:pPr>
            <a:endParaRPr lang="en-US" sz="3600" b="1" u="sng" dirty="0">
              <a:solidFill>
                <a:schemeClr val="accent3"/>
              </a:solidFill>
              <a:latin typeface="Calibri (MS)"/>
              <a:ea typeface="Calibri (MS)"/>
              <a:cs typeface="Calibri (MS)"/>
              <a:sym typeface="Calibri (MS)"/>
              <a:hlinkClick r:id="rId7" tooltip="https://en.wikipedia.org/wiki/Material_flow_analysi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ciclo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vida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(ACV)</a:t>
            </a:r>
          </a:p>
          <a:p>
            <a:pPr marL="0" lvl="0" indent="0" algn="l">
              <a:lnSpc>
                <a:spcPts val="4320"/>
              </a:lnSpc>
            </a:pPr>
            <a:endParaRPr lang="en-US" sz="3600" b="1" u="sng" dirty="0">
              <a:solidFill>
                <a:schemeClr val="accent3"/>
              </a:solidFill>
              <a:latin typeface="Calibri (MS)"/>
              <a:ea typeface="Calibri (MS)"/>
              <a:cs typeface="Calibri (MS)"/>
              <a:sym typeface="Calibri (MS)"/>
              <a:hlinkClick r:id="rId8" tooltip="https://en.wikipedia.org/wiki/Life-cycle_assess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green-business.ec.europa.eu/environmental-footprint-methods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Huella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green-business.ec.europa.eu/environmental-footprint-methods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green-business.ec.europa.eu/environmental-footprint-methods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Ecológica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green-business.ec.europa.eu/environmental-footprint-methods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green-business.ec.europa.eu/environmental-footprint-methods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Producto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green-business.ec.europa.eu/environmental-footprint-methods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(PEF)</a:t>
            </a:r>
          </a:p>
          <a:p>
            <a:pPr marL="0" lvl="0" indent="0" algn="l">
              <a:lnSpc>
                <a:spcPts val="4320"/>
              </a:lnSpc>
            </a:pPr>
            <a:endParaRPr lang="en-US" sz="3600" b="1" u="sng" dirty="0">
              <a:solidFill>
                <a:schemeClr val="accent3"/>
              </a:solidFill>
              <a:latin typeface="Calibri (MS)"/>
              <a:ea typeface="Calibri (MS)"/>
              <a:cs typeface="Calibri (MS)"/>
              <a:sym typeface="Calibri (MS)"/>
              <a:hlinkClick r:id="rId9" tooltip="https://green-business.ec.europa.eu/environmental-footprint-methods_e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la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eficacia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producto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REAPro</a:t>
            </a:r>
            <a:r>
              <a:rPr lang="en-US" sz="360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en.wikipedia.org/wiki/Resource_effici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83861" y="1807619"/>
            <a:ext cx="369337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8"/>
              </a:lnSpc>
            </a:pPr>
            <a:r>
              <a:rPr lang="en-US" sz="234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Descripción</a:t>
            </a:r>
            <a:r>
              <a:rPr lang="en-US" sz="234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general de la </a:t>
            </a:r>
            <a:r>
              <a:rPr lang="en-US" sz="234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Huella</a:t>
            </a:r>
            <a:r>
              <a:rPr lang="en-US" sz="234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Ambiental del </a:t>
            </a:r>
            <a:r>
              <a:rPr lang="en-US" sz="234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Producto</a:t>
            </a:r>
            <a:r>
              <a:rPr lang="en-US" sz="234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(PEF): ¿</a:t>
            </a:r>
            <a:r>
              <a:rPr lang="en-US" sz="234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Qué</a:t>
            </a:r>
            <a:r>
              <a:rPr lang="en-US" sz="234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340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constituye</a:t>
            </a:r>
            <a:r>
              <a:rPr lang="en-US" sz="2340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PAmja7nw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 PEF?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13640" y="6410488"/>
            <a:ext cx="4006647" cy="26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94"/>
              </a:lnSpc>
            </a:pPr>
            <a:r>
              <a:rPr lang="en-US" sz="1745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</a:t>
            </a:r>
            <a:r>
              <a:rPr lang="en-US" sz="1745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Qué</a:t>
            </a:r>
            <a:r>
              <a:rPr lang="en-US" sz="1745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745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implica</a:t>
            </a:r>
            <a:r>
              <a:rPr lang="en-US" sz="1745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 </a:t>
            </a:r>
            <a:r>
              <a:rPr lang="en-US" sz="1745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1745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1745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ciclo</a:t>
            </a:r>
            <a:r>
              <a:rPr lang="en-US" sz="1745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1745" b="1" u="sng" dirty="0" err="1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vida</a:t>
            </a:r>
            <a:r>
              <a:rPr lang="en-US" sz="1745" b="1" u="sng" dirty="0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SMnioyRxW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</a:p>
        </p:txBody>
      </p:sp>
      <p:pic>
        <p:nvPicPr>
          <p:cNvPr id="20" name="Online Media 19" title="What is Life Cycle Assessment?">
            <a:hlinkClick r:id="" action="ppaction://media"/>
            <a:extLst>
              <a:ext uri="{FF2B5EF4-FFF2-40B4-BE49-F238E27FC236}">
                <a16:creationId xmlns:a16="http://schemas.microsoft.com/office/drawing/2014/main" id="{8D3B39E8-D39F-4853-282D-7CC24AA44F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12713865" y="7020541"/>
            <a:ext cx="3592935" cy="2161559"/>
          </a:xfrm>
          <a:prstGeom prst="rect">
            <a:avLst/>
          </a:prstGeom>
        </p:spPr>
      </p:pic>
      <p:pic>
        <p:nvPicPr>
          <p:cNvPr id="21" name="Online Media 20" title="Overview of the Product Environmental Footprint (PEF) method - What is PEF?">
            <a:hlinkClick r:id="" action="ppaction://media"/>
            <a:extLst>
              <a:ext uri="{FF2B5EF4-FFF2-40B4-BE49-F238E27FC236}">
                <a16:creationId xmlns:a16="http://schemas.microsoft.com/office/drawing/2014/main" id="{FBD727D4-73B3-4C34-F623-058F5B73B4A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4"/>
          <a:stretch>
            <a:fillRect/>
          </a:stretch>
        </p:blipFill>
        <p:spPr>
          <a:xfrm>
            <a:off x="12713865" y="3234328"/>
            <a:ext cx="3592935" cy="2290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3998386" y="-4000498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890514" y="680226"/>
            <a:ext cx="14896551" cy="80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94"/>
              </a:lnSpc>
            </a:pPr>
            <a:r>
              <a:rPr lang="en-US" sz="4995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Métodos de recolección de datos para la evaluación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94988" y="1610615"/>
            <a:ext cx="14671491" cy="633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5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Encuestas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cuestionarios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recolecte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datos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hogares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restaurantes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o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instituciones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sobre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hábitos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compra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preparación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desecho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285"/>
              </a:lnSpc>
            </a:pPr>
            <a:endParaRPr lang="en-US" sz="28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285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Auditorías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residuos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clasifique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pese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físicamente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desechos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alimentarios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categorizarlos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por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tipo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frutas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verduras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cereales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285"/>
              </a:lnSpc>
            </a:pPr>
            <a:endParaRPr lang="en-US" sz="28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285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Entrevistas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grupos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focales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lleve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cabo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entrevistas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o debates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grupales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con las partes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interesadas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consumidores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personal del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restaurante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para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obtener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información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sobre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comportamientos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actitudes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hacia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285"/>
              </a:lnSpc>
            </a:pPr>
            <a:endParaRPr lang="en-US" sz="28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285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Observación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Prácticas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tiempo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real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diversos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entornos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hogares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restaurantes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para registrar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comportamientos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285"/>
              </a:lnSpc>
            </a:pPr>
            <a:endParaRPr lang="en-US" sz="28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285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Documentación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fotográfica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capture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imágenes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desechos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alimentarios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antes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después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su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eliminación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visualmente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tipos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las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cantidades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5948" y="8360409"/>
            <a:ext cx="1574443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600"/>
              </a:lnSpc>
            </a:pPr>
            <a:r>
              <a:rPr lang="en-US" sz="3200" b="1" kern="0" dirty="0">
                <a:solidFill>
                  <a:srgbClr val="09465E"/>
                </a:solidFill>
                <a:highlight>
                  <a:srgbClr val="F1983D"/>
                </a:highlight>
                <a:cs typeface="Times New Roman"/>
              </a:rPr>
              <a:t>EJERCICIO: 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Determine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si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métodos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mencionados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son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cuantitativos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y/o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cualitativos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localice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artículos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investigación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pertinentes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cada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método</a:t>
            </a:r>
            <a:r>
              <a:rPr lang="en-US" sz="30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grpSp>
        <p:nvGrpSpPr>
          <p:cNvPr id="19" name="Group 71">
            <a:extLst>
              <a:ext uri="{FF2B5EF4-FFF2-40B4-BE49-F238E27FC236}">
                <a16:creationId xmlns:a16="http://schemas.microsoft.com/office/drawing/2014/main" id="{8A3592B7-D344-D55F-6564-C43B6019D5DD}"/>
              </a:ext>
            </a:extLst>
          </p:cNvPr>
          <p:cNvGrpSpPr/>
          <p:nvPr/>
        </p:nvGrpSpPr>
        <p:grpSpPr>
          <a:xfrm>
            <a:off x="1049087" y="1734998"/>
            <a:ext cx="590791" cy="565971"/>
            <a:chOff x="3258209" y="1217582"/>
            <a:chExt cx="4712093" cy="4711281"/>
          </a:xfrm>
          <a:solidFill>
            <a:srgbClr val="09465E"/>
          </a:solidFill>
        </p:grpSpPr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C4A316AD-C923-0FAA-4113-C0437BB7CD47}"/>
                </a:ext>
              </a:extLst>
            </p:cNvPr>
            <p:cNvSpPr/>
            <p:nvPr/>
          </p:nvSpPr>
          <p:spPr>
            <a:xfrm>
              <a:off x="3687633" y="4742937"/>
              <a:ext cx="759770" cy="759011"/>
            </a:xfrm>
            <a:custGeom>
              <a:avLst/>
              <a:gdLst>
                <a:gd name="connsiteX0" fmla="*/ 650208 w 759770"/>
                <a:gd name="connsiteY0" fmla="*/ 118444 h 759011"/>
                <a:gd name="connsiteX1" fmla="*/ 630221 w 759770"/>
                <a:gd name="connsiteY1" fmla="*/ 141291 h 759011"/>
                <a:gd name="connsiteX2" fmla="*/ 367539 w 759770"/>
                <a:gd name="connsiteY2" fmla="*/ 430688 h 759011"/>
                <a:gd name="connsiteX3" fmla="*/ 193370 w 759770"/>
                <a:gd name="connsiteY3" fmla="*/ 316452 h 759011"/>
                <a:gd name="connsiteX4" fmla="*/ 109616 w 759770"/>
                <a:gd name="connsiteY4" fmla="*/ 442112 h 759011"/>
                <a:gd name="connsiteX5" fmla="*/ 391333 w 759770"/>
                <a:gd name="connsiteY5" fmla="*/ 630601 h 759011"/>
                <a:gd name="connsiteX6" fmla="*/ 730154 w 759770"/>
                <a:gd name="connsiteY6" fmla="*/ 258382 h 759011"/>
                <a:gd name="connsiteX7" fmla="*/ 583585 w 759770"/>
                <a:gd name="connsiteY7" fmla="*/ 699143 h 759011"/>
                <a:gd name="connsiteX8" fmla="*/ 68691 w 759770"/>
                <a:gd name="connsiteY8" fmla="*/ 598235 h 759011"/>
                <a:gd name="connsiteX9" fmla="*/ 139120 w 759770"/>
                <a:gd name="connsiteY9" fmla="*/ 85125 h 759011"/>
                <a:gd name="connsiteX10" fmla="*/ 650208 w 759770"/>
                <a:gd name="connsiteY10" fmla="*/ 118444 h 75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9770" h="759011">
                  <a:moveTo>
                    <a:pt x="650208" y="118444"/>
                  </a:moveTo>
                  <a:cubicBezTo>
                    <a:pt x="642594" y="127963"/>
                    <a:pt x="636883" y="134627"/>
                    <a:pt x="630221" y="141291"/>
                  </a:cubicBezTo>
                  <a:cubicBezTo>
                    <a:pt x="543612" y="236487"/>
                    <a:pt x="457003" y="331684"/>
                    <a:pt x="367539" y="430688"/>
                  </a:cubicBezTo>
                  <a:cubicBezTo>
                    <a:pt x="309482" y="392610"/>
                    <a:pt x="252378" y="355483"/>
                    <a:pt x="193370" y="316452"/>
                  </a:cubicBezTo>
                  <a:cubicBezTo>
                    <a:pt x="164817" y="358339"/>
                    <a:pt x="139120" y="398322"/>
                    <a:pt x="109616" y="442112"/>
                  </a:cubicBezTo>
                  <a:cubicBezTo>
                    <a:pt x="203839" y="504942"/>
                    <a:pt x="296158" y="566820"/>
                    <a:pt x="391333" y="630601"/>
                  </a:cubicBezTo>
                  <a:cubicBezTo>
                    <a:pt x="505542" y="505894"/>
                    <a:pt x="617848" y="382138"/>
                    <a:pt x="730154" y="258382"/>
                  </a:cubicBezTo>
                  <a:cubicBezTo>
                    <a:pt x="804390" y="391658"/>
                    <a:pt x="733009" y="602994"/>
                    <a:pt x="583585" y="699143"/>
                  </a:cubicBezTo>
                  <a:cubicBezTo>
                    <a:pt x="413223" y="808619"/>
                    <a:pt x="185756" y="763877"/>
                    <a:pt x="68691" y="598235"/>
                  </a:cubicBezTo>
                  <a:cubicBezTo>
                    <a:pt x="-45519" y="436400"/>
                    <a:pt x="-14111" y="209832"/>
                    <a:pt x="139120" y="85125"/>
                  </a:cubicBezTo>
                  <a:cubicBezTo>
                    <a:pt x="293303" y="-39583"/>
                    <a:pt x="520770" y="-26255"/>
                    <a:pt x="650208" y="118444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21249B8B-1B3E-F300-67BD-E34584F6B396}"/>
                </a:ext>
              </a:extLst>
            </p:cNvPr>
            <p:cNvSpPr/>
            <p:nvPr/>
          </p:nvSpPr>
          <p:spPr>
            <a:xfrm>
              <a:off x="3686062" y="3374832"/>
              <a:ext cx="759133" cy="758614"/>
            </a:xfrm>
            <a:custGeom>
              <a:avLst/>
              <a:gdLst>
                <a:gd name="connsiteX0" fmla="*/ 651779 w 759133"/>
                <a:gd name="connsiteY0" fmla="*/ 119525 h 758614"/>
                <a:gd name="connsiteX1" fmla="*/ 368159 w 759133"/>
                <a:gd name="connsiteY1" fmla="*/ 430819 h 758614"/>
                <a:gd name="connsiteX2" fmla="*/ 193989 w 759133"/>
                <a:gd name="connsiteY2" fmla="*/ 315631 h 758614"/>
                <a:gd name="connsiteX3" fmla="*/ 110235 w 759133"/>
                <a:gd name="connsiteY3" fmla="*/ 441290 h 758614"/>
                <a:gd name="connsiteX4" fmla="*/ 391952 w 759133"/>
                <a:gd name="connsiteY4" fmla="*/ 629780 h 758614"/>
                <a:gd name="connsiteX5" fmla="*/ 732677 w 759133"/>
                <a:gd name="connsiteY5" fmla="*/ 255657 h 758614"/>
                <a:gd name="connsiteX6" fmla="*/ 558508 w 759133"/>
                <a:gd name="connsiteY6" fmla="*/ 713552 h 758614"/>
                <a:gd name="connsiteX7" fmla="*/ 58841 w 759133"/>
                <a:gd name="connsiteY7" fmla="*/ 581229 h 758614"/>
                <a:gd name="connsiteX8" fmla="*/ 154968 w 759133"/>
                <a:gd name="connsiteY8" fmla="*/ 72879 h 758614"/>
                <a:gd name="connsiteX9" fmla="*/ 651779 w 759133"/>
                <a:gd name="connsiteY9" fmla="*/ 119525 h 7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133" h="758614">
                  <a:moveTo>
                    <a:pt x="651779" y="119525"/>
                  </a:moveTo>
                  <a:cubicBezTo>
                    <a:pt x="556604" y="224242"/>
                    <a:pt x="463333" y="327054"/>
                    <a:pt x="368159" y="430819"/>
                  </a:cubicBezTo>
                  <a:cubicBezTo>
                    <a:pt x="309150" y="391788"/>
                    <a:pt x="252997" y="354661"/>
                    <a:pt x="193989" y="315631"/>
                  </a:cubicBezTo>
                  <a:cubicBezTo>
                    <a:pt x="165437" y="358469"/>
                    <a:pt x="138788" y="398451"/>
                    <a:pt x="110235" y="441290"/>
                  </a:cubicBezTo>
                  <a:cubicBezTo>
                    <a:pt x="204458" y="504120"/>
                    <a:pt x="295826" y="565046"/>
                    <a:pt x="391952" y="629780"/>
                  </a:cubicBezTo>
                  <a:cubicBezTo>
                    <a:pt x="506162" y="504120"/>
                    <a:pt x="618468" y="380364"/>
                    <a:pt x="732677" y="255657"/>
                  </a:cubicBezTo>
                  <a:cubicBezTo>
                    <a:pt x="805010" y="416539"/>
                    <a:pt x="723160" y="625972"/>
                    <a:pt x="558508" y="713552"/>
                  </a:cubicBezTo>
                  <a:cubicBezTo>
                    <a:pt x="382435" y="807797"/>
                    <a:pt x="165437" y="749727"/>
                    <a:pt x="58841" y="581229"/>
                  </a:cubicBezTo>
                  <a:cubicBezTo>
                    <a:pt x="-47754" y="412731"/>
                    <a:pt x="-5878" y="190923"/>
                    <a:pt x="154968" y="72879"/>
                  </a:cubicBezTo>
                  <a:cubicBezTo>
                    <a:pt x="309150" y="-39453"/>
                    <a:pt x="532811" y="-20414"/>
                    <a:pt x="651779" y="119525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2" name="Group 74">
              <a:extLst>
                <a:ext uri="{FF2B5EF4-FFF2-40B4-BE49-F238E27FC236}">
                  <a16:creationId xmlns:a16="http://schemas.microsoft.com/office/drawing/2014/main" id="{3BB50452-D582-6485-15D0-AD255FEC4FC6}"/>
                </a:ext>
              </a:extLst>
            </p:cNvPr>
            <p:cNvGrpSpPr/>
            <p:nvPr/>
          </p:nvGrpSpPr>
          <p:grpSpPr>
            <a:xfrm>
              <a:off x="3258209" y="1217582"/>
              <a:ext cx="4712093" cy="4711281"/>
              <a:chOff x="3258209" y="1217582"/>
              <a:chExt cx="4712093" cy="4711281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EC537D24-483D-56B6-3D33-00D4AA67A498}"/>
                  </a:ext>
                </a:extLst>
              </p:cNvPr>
              <p:cNvSpPr/>
              <p:nvPr/>
            </p:nvSpPr>
            <p:spPr>
              <a:xfrm>
                <a:off x="3258209" y="1217582"/>
                <a:ext cx="4712093" cy="4711281"/>
              </a:xfrm>
              <a:custGeom>
                <a:avLst/>
                <a:gdLst>
                  <a:gd name="connsiteX0" fmla="*/ 800418 w 4712093"/>
                  <a:gd name="connsiteY0" fmla="*/ 0 h 4711281"/>
                  <a:gd name="connsiteX1" fmla="*/ 3800321 w 4712093"/>
                  <a:gd name="connsiteY1" fmla="*/ 0 h 4711281"/>
                  <a:gd name="connsiteX2" fmla="*/ 3800321 w 4712093"/>
                  <a:gd name="connsiteY2" fmla="*/ 2666458 h 4711281"/>
                  <a:gd name="connsiteX3" fmla="*/ 3805080 w 4712093"/>
                  <a:gd name="connsiteY3" fmla="*/ 2695017 h 4711281"/>
                  <a:gd name="connsiteX4" fmla="*/ 3835536 w 4712093"/>
                  <a:gd name="connsiteY4" fmla="*/ 2666458 h 4711281"/>
                  <a:gd name="connsiteX5" fmla="*/ 4124867 w 4712093"/>
                  <a:gd name="connsiteY5" fmla="*/ 2378012 h 4711281"/>
                  <a:gd name="connsiteX6" fmla="*/ 4702576 w 4712093"/>
                  <a:gd name="connsiteY6" fmla="*/ 2543654 h 4711281"/>
                  <a:gd name="connsiteX7" fmla="*/ 4712094 w 4712093"/>
                  <a:gd name="connsiteY7" fmla="*/ 2568405 h 4711281"/>
                  <a:gd name="connsiteX8" fmla="*/ 4712094 w 4712093"/>
                  <a:gd name="connsiteY8" fmla="*/ 2678834 h 4711281"/>
                  <a:gd name="connsiteX9" fmla="*/ 4540779 w 4712093"/>
                  <a:gd name="connsiteY9" fmla="*/ 2938720 h 4711281"/>
                  <a:gd name="connsiteX10" fmla="*/ 3830777 w 4712093"/>
                  <a:gd name="connsiteY10" fmla="*/ 3646983 h 4711281"/>
                  <a:gd name="connsiteX11" fmla="*/ 3800321 w 4712093"/>
                  <a:gd name="connsiteY11" fmla="*/ 3719333 h 4711281"/>
                  <a:gd name="connsiteX12" fmla="*/ 3801273 w 4712093"/>
                  <a:gd name="connsiteY12" fmla="*/ 4657972 h 4711281"/>
                  <a:gd name="connsiteX13" fmla="*/ 3801273 w 4712093"/>
                  <a:gd name="connsiteY13" fmla="*/ 4711282 h 4711281"/>
                  <a:gd name="connsiteX14" fmla="*/ 952 w 4712093"/>
                  <a:gd name="connsiteY14" fmla="*/ 4711282 h 4711281"/>
                  <a:gd name="connsiteX15" fmla="*/ 952 w 4712093"/>
                  <a:gd name="connsiteY15" fmla="*/ 4663683 h 4711281"/>
                  <a:gd name="connsiteX16" fmla="*/ 0 w 4712093"/>
                  <a:gd name="connsiteY16" fmla="*/ 848202 h 4711281"/>
                  <a:gd name="connsiteX17" fmla="*/ 32359 w 4712093"/>
                  <a:gd name="connsiteY17" fmla="*/ 772997 h 4711281"/>
                  <a:gd name="connsiteX18" fmla="*/ 768059 w 4712093"/>
                  <a:gd name="connsiteY18" fmla="*/ 38079 h 4711281"/>
                  <a:gd name="connsiteX19" fmla="*/ 800418 w 4712093"/>
                  <a:gd name="connsiteY19" fmla="*/ 0 h 4711281"/>
                  <a:gd name="connsiteX20" fmla="*/ 3647090 w 4712093"/>
                  <a:gd name="connsiteY20" fmla="*/ 157074 h 4711281"/>
                  <a:gd name="connsiteX21" fmla="*/ 909869 w 4712093"/>
                  <a:gd name="connsiteY21" fmla="*/ 157074 h 4711281"/>
                  <a:gd name="connsiteX22" fmla="*/ 909869 w 4712093"/>
                  <a:gd name="connsiteY22" fmla="*/ 912936 h 4711281"/>
                  <a:gd name="connsiteX23" fmla="*/ 156086 w 4712093"/>
                  <a:gd name="connsiteY23" fmla="*/ 912936 h 4711281"/>
                  <a:gd name="connsiteX24" fmla="*/ 156086 w 4712093"/>
                  <a:gd name="connsiteY24" fmla="*/ 4557064 h 4711281"/>
                  <a:gd name="connsiteX25" fmla="*/ 3643283 w 4712093"/>
                  <a:gd name="connsiteY25" fmla="*/ 4557064 h 4711281"/>
                  <a:gd name="connsiteX26" fmla="*/ 3643283 w 4712093"/>
                  <a:gd name="connsiteY26" fmla="*/ 3836425 h 4711281"/>
                  <a:gd name="connsiteX27" fmla="*/ 3602358 w 4712093"/>
                  <a:gd name="connsiteY27" fmla="*/ 3875455 h 4711281"/>
                  <a:gd name="connsiteX28" fmla="*/ 3263537 w 4712093"/>
                  <a:gd name="connsiteY28" fmla="*/ 4213403 h 4711281"/>
                  <a:gd name="connsiteX29" fmla="*/ 3186445 w 4712093"/>
                  <a:gd name="connsiteY29" fmla="*/ 4259098 h 4711281"/>
                  <a:gd name="connsiteX30" fmla="*/ 2727704 w 4712093"/>
                  <a:gd name="connsiteY30" fmla="*/ 4393325 h 4711281"/>
                  <a:gd name="connsiteX31" fmla="*/ 2550679 w 4712093"/>
                  <a:gd name="connsiteY31" fmla="*/ 4444731 h 4711281"/>
                  <a:gd name="connsiteX32" fmla="*/ 2563052 w 4712093"/>
                  <a:gd name="connsiteY32" fmla="*/ 4394277 h 4711281"/>
                  <a:gd name="connsiteX33" fmla="*/ 2732462 w 4712093"/>
                  <a:gd name="connsiteY33" fmla="*/ 3802154 h 4711281"/>
                  <a:gd name="connsiteX34" fmla="*/ 2775291 w 4712093"/>
                  <a:gd name="connsiteY34" fmla="*/ 3728852 h 4711281"/>
                  <a:gd name="connsiteX35" fmla="*/ 3610924 w 4712093"/>
                  <a:gd name="connsiteY35" fmla="*/ 2893026 h 4711281"/>
                  <a:gd name="connsiteX36" fmla="*/ 3647090 w 4712093"/>
                  <a:gd name="connsiteY36" fmla="*/ 2804493 h 4711281"/>
                  <a:gd name="connsiteX37" fmla="*/ 3646139 w 4712093"/>
                  <a:gd name="connsiteY37" fmla="*/ 214192 h 4711281"/>
                  <a:gd name="connsiteX38" fmla="*/ 3647090 w 4712093"/>
                  <a:gd name="connsiteY38" fmla="*/ 157074 h 4711281"/>
                  <a:gd name="connsiteX39" fmla="*/ 4010657 w 4712093"/>
                  <a:gd name="connsiteY39" fmla="*/ 2719768 h 4711281"/>
                  <a:gd name="connsiteX40" fmla="*/ 2930426 w 4712093"/>
                  <a:gd name="connsiteY40" fmla="*/ 3800250 h 4711281"/>
                  <a:gd name="connsiteX41" fmla="*/ 2996096 w 4712093"/>
                  <a:gd name="connsiteY41" fmla="*/ 3871647 h 4711281"/>
                  <a:gd name="connsiteX42" fmla="*/ 4079183 w 4712093"/>
                  <a:gd name="connsiteY42" fmla="*/ 2787358 h 4711281"/>
                  <a:gd name="connsiteX43" fmla="*/ 4010657 w 4712093"/>
                  <a:gd name="connsiteY43" fmla="*/ 2719768 h 4711281"/>
                  <a:gd name="connsiteX44" fmla="*/ 3186445 w 4712093"/>
                  <a:gd name="connsiteY44" fmla="*/ 4064897 h 4711281"/>
                  <a:gd name="connsiteX45" fmla="*/ 4265725 w 4712093"/>
                  <a:gd name="connsiteY45" fmla="*/ 2982511 h 4711281"/>
                  <a:gd name="connsiteX46" fmla="*/ 4197199 w 4712093"/>
                  <a:gd name="connsiteY46" fmla="*/ 2913969 h 4711281"/>
                  <a:gd name="connsiteX47" fmla="*/ 3116968 w 4712093"/>
                  <a:gd name="connsiteY47" fmla="*/ 3994451 h 4711281"/>
                  <a:gd name="connsiteX48" fmla="*/ 3186445 w 4712093"/>
                  <a:gd name="connsiteY48" fmla="*/ 4064897 h 4711281"/>
                  <a:gd name="connsiteX49" fmla="*/ 269344 w 4712093"/>
                  <a:gd name="connsiteY49" fmla="*/ 759669 h 4711281"/>
                  <a:gd name="connsiteX50" fmla="*/ 303607 w 4712093"/>
                  <a:gd name="connsiteY50" fmla="*/ 761573 h 4711281"/>
                  <a:gd name="connsiteX51" fmla="*/ 716665 w 4712093"/>
                  <a:gd name="connsiteY51" fmla="*/ 762525 h 4711281"/>
                  <a:gd name="connsiteX52" fmla="*/ 760445 w 4712093"/>
                  <a:gd name="connsiteY52" fmla="*/ 718735 h 4711281"/>
                  <a:gd name="connsiteX53" fmla="*/ 759493 w 4712093"/>
                  <a:gd name="connsiteY53" fmla="*/ 305581 h 4711281"/>
                  <a:gd name="connsiteX54" fmla="*/ 755686 w 4712093"/>
                  <a:gd name="connsiteY54" fmla="*/ 273214 h 4711281"/>
                  <a:gd name="connsiteX55" fmla="*/ 269344 w 4712093"/>
                  <a:gd name="connsiteY55" fmla="*/ 759669 h 4711281"/>
                  <a:gd name="connsiteX56" fmla="*/ 4385645 w 4712093"/>
                  <a:gd name="connsiteY56" fmla="*/ 2868275 h 4711281"/>
                  <a:gd name="connsiteX57" fmla="*/ 4515083 w 4712093"/>
                  <a:gd name="connsiteY57" fmla="*/ 2742615 h 4711281"/>
                  <a:gd name="connsiteX58" fmla="*/ 4503662 w 4712093"/>
                  <a:gd name="connsiteY58" fmla="*/ 2487488 h 4711281"/>
                  <a:gd name="connsiteX59" fmla="*/ 4248594 w 4712093"/>
                  <a:gd name="connsiteY59" fmla="*/ 2471305 h 4711281"/>
                  <a:gd name="connsiteX60" fmla="*/ 4119156 w 4712093"/>
                  <a:gd name="connsiteY60" fmla="*/ 2602676 h 4711281"/>
                  <a:gd name="connsiteX61" fmla="*/ 4385645 w 4712093"/>
                  <a:gd name="connsiteY61" fmla="*/ 2868275 h 4711281"/>
                  <a:gd name="connsiteX62" fmla="*/ 2846672 w 4712093"/>
                  <a:gd name="connsiteY62" fmla="*/ 3952565 h 4711281"/>
                  <a:gd name="connsiteX63" fmla="*/ 2771484 w 4712093"/>
                  <a:gd name="connsiteY63" fmla="*/ 4221019 h 4711281"/>
                  <a:gd name="connsiteX64" fmla="*/ 3037021 w 4712093"/>
                  <a:gd name="connsiteY64" fmla="*/ 4143910 h 4711281"/>
                  <a:gd name="connsiteX65" fmla="*/ 2846672 w 4712093"/>
                  <a:gd name="connsiteY65" fmla="*/ 3952565 h 47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712093" h="4711281">
                    <a:moveTo>
                      <a:pt x="800418" y="0"/>
                    </a:moveTo>
                    <a:cubicBezTo>
                      <a:pt x="1800703" y="0"/>
                      <a:pt x="2800037" y="0"/>
                      <a:pt x="3800321" y="0"/>
                    </a:cubicBezTo>
                    <a:cubicBezTo>
                      <a:pt x="3800321" y="889137"/>
                      <a:pt x="3800321" y="1777321"/>
                      <a:pt x="3800321" y="2666458"/>
                    </a:cubicBezTo>
                    <a:cubicBezTo>
                      <a:pt x="3800321" y="2674074"/>
                      <a:pt x="3803176" y="2682641"/>
                      <a:pt x="3805080" y="2695017"/>
                    </a:cubicBezTo>
                    <a:cubicBezTo>
                      <a:pt x="3818405" y="2682641"/>
                      <a:pt x="3826970" y="2675026"/>
                      <a:pt x="3835536" y="2666458"/>
                    </a:cubicBezTo>
                    <a:cubicBezTo>
                      <a:pt x="3931662" y="2570310"/>
                      <a:pt x="4026837" y="2472257"/>
                      <a:pt x="4124867" y="2378012"/>
                    </a:cubicBezTo>
                    <a:cubicBezTo>
                      <a:pt x="4320926" y="2189523"/>
                      <a:pt x="4635003" y="2279960"/>
                      <a:pt x="4702576" y="2543654"/>
                    </a:cubicBezTo>
                    <a:cubicBezTo>
                      <a:pt x="4704480" y="2552222"/>
                      <a:pt x="4708287" y="2560790"/>
                      <a:pt x="4712094" y="2568405"/>
                    </a:cubicBezTo>
                    <a:cubicBezTo>
                      <a:pt x="4712094" y="2605532"/>
                      <a:pt x="4712094" y="2641707"/>
                      <a:pt x="4712094" y="2678834"/>
                    </a:cubicBezTo>
                    <a:cubicBezTo>
                      <a:pt x="4687349" y="2786406"/>
                      <a:pt x="4615968" y="2863515"/>
                      <a:pt x="4540779" y="2938720"/>
                    </a:cubicBezTo>
                    <a:cubicBezTo>
                      <a:pt x="4302843" y="3173856"/>
                      <a:pt x="4067762" y="3410896"/>
                      <a:pt x="3830777" y="3646983"/>
                    </a:cubicBezTo>
                    <a:cubicBezTo>
                      <a:pt x="3809839" y="3667927"/>
                      <a:pt x="3800321" y="3688870"/>
                      <a:pt x="3800321" y="3719333"/>
                    </a:cubicBezTo>
                    <a:cubicBezTo>
                      <a:pt x="3801273" y="4032530"/>
                      <a:pt x="3801273" y="4344775"/>
                      <a:pt x="3801273" y="4657972"/>
                    </a:cubicBezTo>
                    <a:cubicBezTo>
                      <a:pt x="3801273" y="4676059"/>
                      <a:pt x="3801273" y="4693195"/>
                      <a:pt x="3801273" y="4711282"/>
                    </a:cubicBezTo>
                    <a:cubicBezTo>
                      <a:pt x="2531644" y="4711282"/>
                      <a:pt x="1268677" y="4711282"/>
                      <a:pt x="952" y="4711282"/>
                    </a:cubicBezTo>
                    <a:cubicBezTo>
                      <a:pt x="952" y="4694146"/>
                      <a:pt x="952" y="4678915"/>
                      <a:pt x="952" y="4663683"/>
                    </a:cubicBezTo>
                    <a:cubicBezTo>
                      <a:pt x="952" y="3391856"/>
                      <a:pt x="952" y="2120029"/>
                      <a:pt x="0" y="848202"/>
                    </a:cubicBezTo>
                    <a:cubicBezTo>
                      <a:pt x="0" y="815835"/>
                      <a:pt x="10469" y="794892"/>
                      <a:pt x="32359" y="772997"/>
                    </a:cubicBezTo>
                    <a:cubicBezTo>
                      <a:pt x="277910" y="528341"/>
                      <a:pt x="523460" y="282734"/>
                      <a:pt x="768059" y="38079"/>
                    </a:cubicBezTo>
                    <a:cubicBezTo>
                      <a:pt x="778528" y="25703"/>
                      <a:pt x="788997" y="13328"/>
                      <a:pt x="800418" y="0"/>
                    </a:cubicBezTo>
                    <a:close/>
                    <a:moveTo>
                      <a:pt x="3647090" y="157074"/>
                    </a:moveTo>
                    <a:cubicBezTo>
                      <a:pt x="2730559" y="157074"/>
                      <a:pt x="1822593" y="157074"/>
                      <a:pt x="909869" y="157074"/>
                    </a:cubicBezTo>
                    <a:cubicBezTo>
                      <a:pt x="909869" y="410298"/>
                      <a:pt x="909869" y="659713"/>
                      <a:pt x="909869" y="912936"/>
                    </a:cubicBezTo>
                    <a:cubicBezTo>
                      <a:pt x="655753" y="912936"/>
                      <a:pt x="406395" y="912936"/>
                      <a:pt x="156086" y="912936"/>
                    </a:cubicBezTo>
                    <a:cubicBezTo>
                      <a:pt x="156086" y="2130501"/>
                      <a:pt x="156086" y="3344258"/>
                      <a:pt x="156086" y="4557064"/>
                    </a:cubicBezTo>
                    <a:cubicBezTo>
                      <a:pt x="1321023" y="4557064"/>
                      <a:pt x="2482153" y="4557064"/>
                      <a:pt x="3643283" y="4557064"/>
                    </a:cubicBezTo>
                    <a:cubicBezTo>
                      <a:pt x="3643283" y="4316216"/>
                      <a:pt x="3643283" y="4080128"/>
                      <a:pt x="3643283" y="3836425"/>
                    </a:cubicBezTo>
                    <a:cubicBezTo>
                      <a:pt x="3626152" y="3852608"/>
                      <a:pt x="3613779" y="3864032"/>
                      <a:pt x="3602358" y="3875455"/>
                    </a:cubicBezTo>
                    <a:cubicBezTo>
                      <a:pt x="3489100" y="3987787"/>
                      <a:pt x="3377746" y="4102023"/>
                      <a:pt x="3263537" y="4213403"/>
                    </a:cubicBezTo>
                    <a:cubicBezTo>
                      <a:pt x="3242598" y="4233395"/>
                      <a:pt x="3214997" y="4250530"/>
                      <a:pt x="3186445" y="4259098"/>
                    </a:cubicBezTo>
                    <a:cubicBezTo>
                      <a:pt x="3034166" y="4305744"/>
                      <a:pt x="2880935" y="4348583"/>
                      <a:pt x="2727704" y="4393325"/>
                    </a:cubicBezTo>
                    <a:cubicBezTo>
                      <a:pt x="2670599" y="4409509"/>
                      <a:pt x="2614446" y="4426644"/>
                      <a:pt x="2550679" y="4444731"/>
                    </a:cubicBezTo>
                    <a:cubicBezTo>
                      <a:pt x="2556390" y="4422836"/>
                      <a:pt x="2559245" y="4408556"/>
                      <a:pt x="2563052" y="4394277"/>
                    </a:cubicBezTo>
                    <a:cubicBezTo>
                      <a:pt x="2619205" y="4197220"/>
                      <a:pt x="2674406" y="3999211"/>
                      <a:pt x="2732462" y="3802154"/>
                    </a:cubicBezTo>
                    <a:cubicBezTo>
                      <a:pt x="2740076" y="3775499"/>
                      <a:pt x="2755304" y="3748844"/>
                      <a:pt x="2775291" y="3728852"/>
                    </a:cubicBezTo>
                    <a:cubicBezTo>
                      <a:pt x="3053201" y="3448974"/>
                      <a:pt x="3332062" y="3170048"/>
                      <a:pt x="3610924" y="2893026"/>
                    </a:cubicBezTo>
                    <a:cubicBezTo>
                      <a:pt x="3636621" y="2867323"/>
                      <a:pt x="3647090" y="2841620"/>
                      <a:pt x="3647090" y="2804493"/>
                    </a:cubicBezTo>
                    <a:cubicBezTo>
                      <a:pt x="3646139" y="1941060"/>
                      <a:pt x="3646139" y="1077626"/>
                      <a:pt x="3646139" y="214192"/>
                    </a:cubicBezTo>
                    <a:cubicBezTo>
                      <a:pt x="3647090" y="195153"/>
                      <a:pt x="3647090" y="177066"/>
                      <a:pt x="3647090" y="157074"/>
                    </a:cubicBezTo>
                    <a:close/>
                    <a:moveTo>
                      <a:pt x="4010657" y="2719768"/>
                    </a:moveTo>
                    <a:cubicBezTo>
                      <a:pt x="3648042" y="3082467"/>
                      <a:pt x="3288282" y="3442310"/>
                      <a:pt x="2930426" y="3800250"/>
                    </a:cubicBezTo>
                    <a:cubicBezTo>
                      <a:pt x="2951364" y="3823097"/>
                      <a:pt x="2976109" y="3849752"/>
                      <a:pt x="2996096" y="3871647"/>
                    </a:cubicBezTo>
                    <a:cubicBezTo>
                      <a:pt x="3357759" y="3508948"/>
                      <a:pt x="3718471" y="3149105"/>
                      <a:pt x="4079183" y="2787358"/>
                    </a:cubicBezTo>
                    <a:cubicBezTo>
                      <a:pt x="4058245" y="2767366"/>
                      <a:pt x="4033499" y="2742615"/>
                      <a:pt x="4010657" y="2719768"/>
                    </a:cubicBezTo>
                    <a:close/>
                    <a:moveTo>
                      <a:pt x="3186445" y="4064897"/>
                    </a:moveTo>
                    <a:cubicBezTo>
                      <a:pt x="3549060" y="3701245"/>
                      <a:pt x="3907868" y="3341402"/>
                      <a:pt x="4265725" y="2982511"/>
                    </a:cubicBezTo>
                    <a:cubicBezTo>
                      <a:pt x="4242883" y="2959664"/>
                      <a:pt x="4218138" y="2933960"/>
                      <a:pt x="4197199" y="2913969"/>
                    </a:cubicBezTo>
                    <a:cubicBezTo>
                      <a:pt x="3837439" y="3273813"/>
                      <a:pt x="3477679" y="3633656"/>
                      <a:pt x="3116968" y="3994451"/>
                    </a:cubicBezTo>
                    <a:cubicBezTo>
                      <a:pt x="3137906" y="4016346"/>
                      <a:pt x="3162651" y="4041098"/>
                      <a:pt x="3186445" y="4064897"/>
                    </a:cubicBezTo>
                    <a:close/>
                    <a:moveTo>
                      <a:pt x="269344" y="759669"/>
                    </a:moveTo>
                    <a:cubicBezTo>
                      <a:pt x="283620" y="760621"/>
                      <a:pt x="293138" y="761573"/>
                      <a:pt x="303607" y="761573"/>
                    </a:cubicBezTo>
                    <a:cubicBezTo>
                      <a:pt x="441610" y="761573"/>
                      <a:pt x="579613" y="760621"/>
                      <a:pt x="716665" y="762525"/>
                    </a:cubicBezTo>
                    <a:cubicBezTo>
                      <a:pt x="750927" y="762525"/>
                      <a:pt x="761397" y="752053"/>
                      <a:pt x="760445" y="718735"/>
                    </a:cubicBezTo>
                    <a:cubicBezTo>
                      <a:pt x="758541" y="580700"/>
                      <a:pt x="759493" y="443616"/>
                      <a:pt x="759493" y="305581"/>
                    </a:cubicBezTo>
                    <a:cubicBezTo>
                      <a:pt x="759493" y="295110"/>
                      <a:pt x="756638" y="283686"/>
                      <a:pt x="755686" y="273214"/>
                    </a:cubicBezTo>
                    <a:cubicBezTo>
                      <a:pt x="593889" y="435049"/>
                      <a:pt x="433996" y="594979"/>
                      <a:pt x="269344" y="759669"/>
                    </a:cubicBezTo>
                    <a:close/>
                    <a:moveTo>
                      <a:pt x="4385645" y="2868275"/>
                    </a:moveTo>
                    <a:cubicBezTo>
                      <a:pt x="4427522" y="2828292"/>
                      <a:pt x="4475109" y="2789262"/>
                      <a:pt x="4515083" y="2742615"/>
                    </a:cubicBezTo>
                    <a:cubicBezTo>
                      <a:pt x="4578849" y="2669314"/>
                      <a:pt x="4571235" y="2556030"/>
                      <a:pt x="4503662" y="2487488"/>
                    </a:cubicBezTo>
                    <a:cubicBezTo>
                      <a:pt x="4435136" y="2417995"/>
                      <a:pt x="4323781" y="2408475"/>
                      <a:pt x="4248594" y="2471305"/>
                    </a:cubicBezTo>
                    <a:cubicBezTo>
                      <a:pt x="4201007" y="2511287"/>
                      <a:pt x="4161033" y="2559838"/>
                      <a:pt x="4119156" y="2602676"/>
                    </a:cubicBezTo>
                    <a:cubicBezTo>
                      <a:pt x="4207668" y="2690257"/>
                      <a:pt x="4296181" y="2778790"/>
                      <a:pt x="4385645" y="2868275"/>
                    </a:cubicBezTo>
                    <a:close/>
                    <a:moveTo>
                      <a:pt x="2846672" y="3952565"/>
                    </a:moveTo>
                    <a:cubicBezTo>
                      <a:pt x="2821927" y="4039194"/>
                      <a:pt x="2798133" y="4125823"/>
                      <a:pt x="2771484" y="4221019"/>
                    </a:cubicBezTo>
                    <a:cubicBezTo>
                      <a:pt x="2867610" y="4193412"/>
                      <a:pt x="2954219" y="4167709"/>
                      <a:pt x="3037021" y="4143910"/>
                    </a:cubicBezTo>
                    <a:cubicBezTo>
                      <a:pt x="2973254" y="4080128"/>
                      <a:pt x="2911391" y="4017298"/>
                      <a:pt x="2846672" y="3952565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57D70B31-990E-67C7-186B-A8A5485B7A17}"/>
                  </a:ext>
                </a:extLst>
              </p:cNvPr>
              <p:cNvSpPr/>
              <p:nvPr/>
            </p:nvSpPr>
            <p:spPr>
              <a:xfrm>
                <a:off x="4321547" y="1521788"/>
                <a:ext cx="2432424" cy="1369773"/>
              </a:xfrm>
              <a:custGeom>
                <a:avLst/>
                <a:gdLst>
                  <a:gd name="connsiteX0" fmla="*/ 1217997 w 2432424"/>
                  <a:gd name="connsiteY0" fmla="*/ 423 h 1369773"/>
                  <a:gd name="connsiteX1" fmla="*/ 2023174 w 2432424"/>
                  <a:gd name="connsiteY1" fmla="*/ 423 h 1369773"/>
                  <a:gd name="connsiteX2" fmla="*/ 2432424 w 2432424"/>
                  <a:gd name="connsiteY2" fmla="*/ 412625 h 1369773"/>
                  <a:gd name="connsiteX3" fmla="*/ 2432424 w 2432424"/>
                  <a:gd name="connsiteY3" fmla="*/ 964765 h 1369773"/>
                  <a:gd name="connsiteX4" fmla="*/ 2028884 w 2432424"/>
                  <a:gd name="connsiteY4" fmla="*/ 1369351 h 1369773"/>
                  <a:gd name="connsiteX5" fmla="*/ 400447 w 2432424"/>
                  <a:gd name="connsiteY5" fmla="*/ 1369351 h 1369773"/>
                  <a:gd name="connsiteX6" fmla="*/ 714 w 2432424"/>
                  <a:gd name="connsiteY6" fmla="*/ 970477 h 1369773"/>
                  <a:gd name="connsiteX7" fmla="*/ 714 w 2432424"/>
                  <a:gd name="connsiteY7" fmla="*/ 395489 h 1369773"/>
                  <a:gd name="connsiteX8" fmla="*/ 398544 w 2432424"/>
                  <a:gd name="connsiteY8" fmla="*/ 423 h 1369773"/>
                  <a:gd name="connsiteX9" fmla="*/ 1217997 w 2432424"/>
                  <a:gd name="connsiteY9" fmla="*/ 423 h 1369773"/>
                  <a:gd name="connsiteX10" fmla="*/ 1215142 w 2432424"/>
                  <a:gd name="connsiteY10" fmla="*/ 1216084 h 1369773"/>
                  <a:gd name="connsiteX11" fmla="*/ 2033643 w 2432424"/>
                  <a:gd name="connsiteY11" fmla="*/ 1216084 h 1369773"/>
                  <a:gd name="connsiteX12" fmla="*/ 2279194 w 2432424"/>
                  <a:gd name="connsiteY12" fmla="*/ 974285 h 1369773"/>
                  <a:gd name="connsiteX13" fmla="*/ 2279194 w 2432424"/>
                  <a:gd name="connsiteY13" fmla="*/ 394537 h 1369773"/>
                  <a:gd name="connsiteX14" fmla="*/ 2038402 w 2432424"/>
                  <a:gd name="connsiteY14" fmla="*/ 152738 h 1369773"/>
                  <a:gd name="connsiteX15" fmla="*/ 396640 w 2432424"/>
                  <a:gd name="connsiteY15" fmla="*/ 152738 h 1369773"/>
                  <a:gd name="connsiteX16" fmla="*/ 152041 w 2432424"/>
                  <a:gd name="connsiteY16" fmla="*/ 401201 h 1369773"/>
                  <a:gd name="connsiteX17" fmla="*/ 152041 w 2432424"/>
                  <a:gd name="connsiteY17" fmla="*/ 966669 h 1369773"/>
                  <a:gd name="connsiteX18" fmla="*/ 401399 w 2432424"/>
                  <a:gd name="connsiteY18" fmla="*/ 1215132 h 1369773"/>
                  <a:gd name="connsiteX19" fmla="*/ 1215142 w 2432424"/>
                  <a:gd name="connsiteY19" fmla="*/ 1216084 h 136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2424" h="1369773">
                    <a:moveTo>
                      <a:pt x="1217997" y="423"/>
                    </a:moveTo>
                    <a:cubicBezTo>
                      <a:pt x="1486389" y="423"/>
                      <a:pt x="1754782" y="423"/>
                      <a:pt x="2023174" y="423"/>
                    </a:cubicBezTo>
                    <a:cubicBezTo>
                      <a:pt x="2274435" y="423"/>
                      <a:pt x="2432424" y="160353"/>
                      <a:pt x="2432424" y="412625"/>
                    </a:cubicBezTo>
                    <a:cubicBezTo>
                      <a:pt x="2432424" y="596354"/>
                      <a:pt x="2432424" y="781036"/>
                      <a:pt x="2432424" y="964765"/>
                    </a:cubicBezTo>
                    <a:cubicBezTo>
                      <a:pt x="2432424" y="1207517"/>
                      <a:pt x="2270628" y="1369351"/>
                      <a:pt x="2028884" y="1369351"/>
                    </a:cubicBezTo>
                    <a:cubicBezTo>
                      <a:pt x="1486389" y="1369351"/>
                      <a:pt x="942942" y="1370303"/>
                      <a:pt x="400447" y="1369351"/>
                    </a:cubicBezTo>
                    <a:cubicBezTo>
                      <a:pt x="162511" y="1369351"/>
                      <a:pt x="2617" y="1208469"/>
                      <a:pt x="714" y="970477"/>
                    </a:cubicBezTo>
                    <a:cubicBezTo>
                      <a:pt x="-238" y="779132"/>
                      <a:pt x="-238" y="586834"/>
                      <a:pt x="714" y="395489"/>
                    </a:cubicBezTo>
                    <a:cubicBezTo>
                      <a:pt x="2617" y="160353"/>
                      <a:pt x="163462" y="1375"/>
                      <a:pt x="398544" y="423"/>
                    </a:cubicBezTo>
                    <a:cubicBezTo>
                      <a:pt x="671695" y="-529"/>
                      <a:pt x="944846" y="423"/>
                      <a:pt x="1217997" y="423"/>
                    </a:cubicBezTo>
                    <a:close/>
                    <a:moveTo>
                      <a:pt x="1215142" y="1216084"/>
                    </a:moveTo>
                    <a:cubicBezTo>
                      <a:pt x="1488293" y="1216084"/>
                      <a:pt x="1760492" y="1216084"/>
                      <a:pt x="2033643" y="1216084"/>
                    </a:cubicBezTo>
                    <a:cubicBezTo>
                      <a:pt x="2184971" y="1216084"/>
                      <a:pt x="2279194" y="1124696"/>
                      <a:pt x="2279194" y="974285"/>
                    </a:cubicBezTo>
                    <a:cubicBezTo>
                      <a:pt x="2280145" y="781036"/>
                      <a:pt x="2280145" y="587786"/>
                      <a:pt x="2279194" y="394537"/>
                    </a:cubicBezTo>
                    <a:cubicBezTo>
                      <a:pt x="2278242" y="246030"/>
                      <a:pt x="2186874" y="152738"/>
                      <a:pt x="2038402" y="152738"/>
                    </a:cubicBezTo>
                    <a:cubicBezTo>
                      <a:pt x="1491148" y="151786"/>
                      <a:pt x="943894" y="151786"/>
                      <a:pt x="396640" y="152738"/>
                    </a:cubicBezTo>
                    <a:cubicBezTo>
                      <a:pt x="243409" y="152738"/>
                      <a:pt x="152041" y="247934"/>
                      <a:pt x="152041" y="401201"/>
                    </a:cubicBezTo>
                    <a:cubicBezTo>
                      <a:pt x="152041" y="589690"/>
                      <a:pt x="152041" y="778180"/>
                      <a:pt x="152041" y="966669"/>
                    </a:cubicBezTo>
                    <a:cubicBezTo>
                      <a:pt x="152041" y="1121840"/>
                      <a:pt x="246264" y="1215132"/>
                      <a:pt x="401399" y="1215132"/>
                    </a:cubicBezTo>
                    <a:cubicBezTo>
                      <a:pt x="672646" y="1216084"/>
                      <a:pt x="943894" y="1216084"/>
                      <a:pt x="1215142" y="1216084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491D940F-4021-9195-6A44-8CAF6204A139}"/>
                  </a:ext>
                </a:extLst>
              </p:cNvPr>
              <p:cNvSpPr/>
              <p:nvPr/>
            </p:nvSpPr>
            <p:spPr>
              <a:xfrm>
                <a:off x="3564070" y="4360023"/>
                <a:ext cx="1346369" cy="1271701"/>
              </a:xfrm>
              <a:custGeom>
                <a:avLst/>
                <a:gdLst>
                  <a:gd name="connsiteX0" fmla="*/ 907615 w 1346369"/>
                  <a:gd name="connsiteY0" fmla="*/ 357939 h 1271701"/>
                  <a:gd name="connsiteX1" fmla="*/ 1234063 w 1346369"/>
                  <a:gd name="connsiteY1" fmla="*/ 0 h 1271701"/>
                  <a:gd name="connsiteX2" fmla="*/ 1346369 w 1346369"/>
                  <a:gd name="connsiteY2" fmla="*/ 101861 h 1271701"/>
                  <a:gd name="connsiteX3" fmla="*/ 1129371 w 1346369"/>
                  <a:gd name="connsiteY3" fmla="*/ 341756 h 1271701"/>
                  <a:gd name="connsiteX4" fmla="*/ 1110336 w 1346369"/>
                  <a:gd name="connsiteY4" fmla="*/ 361747 h 1271701"/>
                  <a:gd name="connsiteX5" fmla="*/ 1016114 w 1346369"/>
                  <a:gd name="connsiteY5" fmla="*/ 472175 h 1271701"/>
                  <a:gd name="connsiteX6" fmla="*/ 1045618 w 1346369"/>
                  <a:gd name="connsiteY6" fmla="*/ 606403 h 1271701"/>
                  <a:gd name="connsiteX7" fmla="*/ 857172 w 1346369"/>
                  <a:gd name="connsiteY7" fmla="*/ 1151879 h 1271701"/>
                  <a:gd name="connsiteX8" fmla="*/ 280414 w 1346369"/>
                  <a:gd name="connsiteY8" fmla="*/ 1202333 h 1271701"/>
                  <a:gd name="connsiteX9" fmla="*/ 1552 w 1346369"/>
                  <a:gd name="connsiteY9" fmla="*/ 697792 h 1271701"/>
                  <a:gd name="connsiteX10" fmla="*/ 323243 w 1346369"/>
                  <a:gd name="connsiteY10" fmla="*/ 247511 h 1271701"/>
                  <a:gd name="connsiteX11" fmla="*/ 871448 w 1346369"/>
                  <a:gd name="connsiteY11" fmla="*/ 327477 h 1271701"/>
                  <a:gd name="connsiteX12" fmla="*/ 907615 w 1346369"/>
                  <a:gd name="connsiteY12" fmla="*/ 357939 h 1271701"/>
                  <a:gd name="connsiteX13" fmla="*/ 801019 w 1346369"/>
                  <a:gd name="connsiteY13" fmla="*/ 474079 h 1271701"/>
                  <a:gd name="connsiteX14" fmla="*/ 290883 w 1346369"/>
                  <a:gd name="connsiteY14" fmla="*/ 439809 h 1271701"/>
                  <a:gd name="connsiteX15" fmla="*/ 220454 w 1346369"/>
                  <a:gd name="connsiteY15" fmla="*/ 952918 h 1271701"/>
                  <a:gd name="connsiteX16" fmla="*/ 735348 w 1346369"/>
                  <a:gd name="connsiteY16" fmla="*/ 1053827 h 1271701"/>
                  <a:gd name="connsiteX17" fmla="*/ 881917 w 1346369"/>
                  <a:gd name="connsiteY17" fmla="*/ 613067 h 1271701"/>
                  <a:gd name="connsiteX18" fmla="*/ 543096 w 1346369"/>
                  <a:gd name="connsiteY18" fmla="*/ 985285 h 1271701"/>
                  <a:gd name="connsiteX19" fmla="*/ 261379 w 1346369"/>
                  <a:gd name="connsiteY19" fmla="*/ 796796 h 1271701"/>
                  <a:gd name="connsiteX20" fmla="*/ 345133 w 1346369"/>
                  <a:gd name="connsiteY20" fmla="*/ 671136 h 1271701"/>
                  <a:gd name="connsiteX21" fmla="*/ 519302 w 1346369"/>
                  <a:gd name="connsiteY21" fmla="*/ 785372 h 1271701"/>
                  <a:gd name="connsiteX22" fmla="*/ 781984 w 1346369"/>
                  <a:gd name="connsiteY22" fmla="*/ 495975 h 1271701"/>
                  <a:gd name="connsiteX23" fmla="*/ 801019 w 1346369"/>
                  <a:gd name="connsiteY23" fmla="*/ 474079 h 127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46369" h="1271701">
                    <a:moveTo>
                      <a:pt x="907615" y="357939"/>
                    </a:moveTo>
                    <a:cubicBezTo>
                      <a:pt x="1016114" y="238944"/>
                      <a:pt x="1122709" y="121852"/>
                      <a:pt x="1234063" y="0"/>
                    </a:cubicBezTo>
                    <a:cubicBezTo>
                      <a:pt x="1271182" y="34271"/>
                      <a:pt x="1307348" y="66638"/>
                      <a:pt x="1346369" y="101861"/>
                    </a:cubicBezTo>
                    <a:cubicBezTo>
                      <a:pt x="1273085" y="182778"/>
                      <a:pt x="1200752" y="262743"/>
                      <a:pt x="1129371" y="341756"/>
                    </a:cubicBezTo>
                    <a:cubicBezTo>
                      <a:pt x="1123661" y="348420"/>
                      <a:pt x="1116999" y="355084"/>
                      <a:pt x="1110336" y="361747"/>
                    </a:cubicBezTo>
                    <a:cubicBezTo>
                      <a:pt x="1077025" y="397922"/>
                      <a:pt x="1028486" y="429337"/>
                      <a:pt x="1016114" y="472175"/>
                    </a:cubicBezTo>
                    <a:cubicBezTo>
                      <a:pt x="1005644" y="511206"/>
                      <a:pt x="1036100" y="560708"/>
                      <a:pt x="1045618" y="606403"/>
                    </a:cubicBezTo>
                    <a:cubicBezTo>
                      <a:pt x="1092253" y="826307"/>
                      <a:pt x="1033245" y="1012892"/>
                      <a:pt x="857172" y="1151879"/>
                    </a:cubicBezTo>
                    <a:cubicBezTo>
                      <a:pt x="679196" y="1291819"/>
                      <a:pt x="479329" y="1309906"/>
                      <a:pt x="280414" y="1202333"/>
                    </a:cubicBezTo>
                    <a:cubicBezTo>
                      <a:pt x="83403" y="1095713"/>
                      <a:pt x="-13675" y="921504"/>
                      <a:pt x="1552" y="697792"/>
                    </a:cubicBezTo>
                    <a:cubicBezTo>
                      <a:pt x="15829" y="486455"/>
                      <a:pt x="127183" y="331284"/>
                      <a:pt x="323243" y="247511"/>
                    </a:cubicBezTo>
                    <a:cubicBezTo>
                      <a:pt x="518351" y="163738"/>
                      <a:pt x="703941" y="195153"/>
                      <a:pt x="871448" y="327477"/>
                    </a:cubicBezTo>
                    <a:cubicBezTo>
                      <a:pt x="881917" y="336044"/>
                      <a:pt x="893338" y="345564"/>
                      <a:pt x="907615" y="357939"/>
                    </a:cubicBezTo>
                    <a:close/>
                    <a:moveTo>
                      <a:pt x="801019" y="474079"/>
                    </a:moveTo>
                    <a:cubicBezTo>
                      <a:pt x="671582" y="329380"/>
                      <a:pt x="444114" y="316053"/>
                      <a:pt x="290883" y="439809"/>
                    </a:cubicBezTo>
                    <a:cubicBezTo>
                      <a:pt x="136700" y="564516"/>
                      <a:pt x="105293" y="791084"/>
                      <a:pt x="220454" y="952918"/>
                    </a:cubicBezTo>
                    <a:cubicBezTo>
                      <a:pt x="337519" y="1118561"/>
                      <a:pt x="564986" y="1163303"/>
                      <a:pt x="735348" y="1053827"/>
                    </a:cubicBezTo>
                    <a:cubicBezTo>
                      <a:pt x="884773" y="957678"/>
                      <a:pt x="956154" y="746342"/>
                      <a:pt x="881917" y="613067"/>
                    </a:cubicBezTo>
                    <a:cubicBezTo>
                      <a:pt x="768660" y="736822"/>
                      <a:pt x="657305" y="859626"/>
                      <a:pt x="543096" y="985285"/>
                    </a:cubicBezTo>
                    <a:cubicBezTo>
                      <a:pt x="447921" y="921504"/>
                      <a:pt x="355602" y="859626"/>
                      <a:pt x="261379" y="796796"/>
                    </a:cubicBezTo>
                    <a:cubicBezTo>
                      <a:pt x="290883" y="753006"/>
                      <a:pt x="316580" y="713975"/>
                      <a:pt x="345133" y="671136"/>
                    </a:cubicBezTo>
                    <a:cubicBezTo>
                      <a:pt x="405093" y="710167"/>
                      <a:pt x="462197" y="747294"/>
                      <a:pt x="519302" y="785372"/>
                    </a:cubicBezTo>
                    <a:cubicBezTo>
                      <a:pt x="608766" y="687320"/>
                      <a:pt x="695375" y="592123"/>
                      <a:pt x="781984" y="495975"/>
                    </a:cubicBezTo>
                    <a:cubicBezTo>
                      <a:pt x="786743" y="490263"/>
                      <a:pt x="792453" y="483599"/>
                      <a:pt x="801019" y="47407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2DE181D4-9454-9807-795A-CF102919A741}"/>
                  </a:ext>
                </a:extLst>
              </p:cNvPr>
              <p:cNvSpPr/>
              <p:nvPr/>
            </p:nvSpPr>
            <p:spPr>
              <a:xfrm>
                <a:off x="3563837" y="2991095"/>
                <a:ext cx="1345650" cy="1268459"/>
              </a:xfrm>
              <a:custGeom>
                <a:avLst/>
                <a:gdLst>
                  <a:gd name="connsiteX0" fmla="*/ 1233345 w 1345650"/>
                  <a:gd name="connsiteY0" fmla="*/ 0 h 1268459"/>
                  <a:gd name="connsiteX1" fmla="*/ 1345651 w 1345650"/>
                  <a:gd name="connsiteY1" fmla="*/ 101861 h 1268459"/>
                  <a:gd name="connsiteX2" fmla="*/ 1177192 w 1345650"/>
                  <a:gd name="connsiteY2" fmla="*/ 288446 h 1268459"/>
                  <a:gd name="connsiteX3" fmla="*/ 1046802 w 1345650"/>
                  <a:gd name="connsiteY3" fmla="*/ 430289 h 1268459"/>
                  <a:gd name="connsiteX4" fmla="*/ 1023961 w 1345650"/>
                  <a:gd name="connsiteY4" fmla="*/ 543573 h 1268459"/>
                  <a:gd name="connsiteX5" fmla="*/ 913558 w 1345650"/>
                  <a:gd name="connsiteY5" fmla="*/ 1100473 h 1268459"/>
                  <a:gd name="connsiteX6" fmla="*/ 371063 w 1345650"/>
                  <a:gd name="connsiteY6" fmla="*/ 1240412 h 1268459"/>
                  <a:gd name="connsiteX7" fmla="*/ 7496 w 1345650"/>
                  <a:gd name="connsiteY7" fmla="*/ 818691 h 1268459"/>
                  <a:gd name="connsiteX8" fmla="*/ 278743 w 1345650"/>
                  <a:gd name="connsiteY8" fmla="*/ 266551 h 1268459"/>
                  <a:gd name="connsiteX9" fmla="*/ 882150 w 1345650"/>
                  <a:gd name="connsiteY9" fmla="*/ 336996 h 1268459"/>
                  <a:gd name="connsiteX10" fmla="*/ 907848 w 1345650"/>
                  <a:gd name="connsiteY10" fmla="*/ 357939 h 1268459"/>
                  <a:gd name="connsiteX11" fmla="*/ 1233345 w 1345650"/>
                  <a:gd name="connsiteY11" fmla="*/ 0 h 1268459"/>
                  <a:gd name="connsiteX12" fmla="*/ 801252 w 1345650"/>
                  <a:gd name="connsiteY12" fmla="*/ 475983 h 1268459"/>
                  <a:gd name="connsiteX13" fmla="*/ 305392 w 1345650"/>
                  <a:gd name="connsiteY13" fmla="*/ 429337 h 1268459"/>
                  <a:gd name="connsiteX14" fmla="*/ 209266 w 1345650"/>
                  <a:gd name="connsiteY14" fmla="*/ 937687 h 1268459"/>
                  <a:gd name="connsiteX15" fmla="*/ 708933 w 1345650"/>
                  <a:gd name="connsiteY15" fmla="*/ 1070010 h 1268459"/>
                  <a:gd name="connsiteX16" fmla="*/ 883102 w 1345650"/>
                  <a:gd name="connsiteY16" fmla="*/ 612114 h 1268459"/>
                  <a:gd name="connsiteX17" fmla="*/ 542377 w 1345650"/>
                  <a:gd name="connsiteY17" fmla="*/ 986237 h 1268459"/>
                  <a:gd name="connsiteX18" fmla="*/ 260660 w 1345650"/>
                  <a:gd name="connsiteY18" fmla="*/ 797748 h 1268459"/>
                  <a:gd name="connsiteX19" fmla="*/ 344414 w 1345650"/>
                  <a:gd name="connsiteY19" fmla="*/ 672088 h 1268459"/>
                  <a:gd name="connsiteX20" fmla="*/ 518584 w 1345650"/>
                  <a:gd name="connsiteY20" fmla="*/ 787276 h 1268459"/>
                  <a:gd name="connsiteX21" fmla="*/ 801252 w 1345650"/>
                  <a:gd name="connsiteY21" fmla="*/ 475983 h 126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45650" h="1268459">
                    <a:moveTo>
                      <a:pt x="1233345" y="0"/>
                    </a:moveTo>
                    <a:cubicBezTo>
                      <a:pt x="1271415" y="34271"/>
                      <a:pt x="1306629" y="66638"/>
                      <a:pt x="1345651" y="101861"/>
                    </a:cubicBezTo>
                    <a:cubicBezTo>
                      <a:pt x="1287594" y="165642"/>
                      <a:pt x="1232393" y="226568"/>
                      <a:pt x="1177192" y="288446"/>
                    </a:cubicBezTo>
                    <a:cubicBezTo>
                      <a:pt x="1134363" y="336044"/>
                      <a:pt x="1092486" y="385546"/>
                      <a:pt x="1046802" y="430289"/>
                    </a:cubicBezTo>
                    <a:cubicBezTo>
                      <a:pt x="1010636" y="464559"/>
                      <a:pt x="1004926" y="492167"/>
                      <a:pt x="1023961" y="543573"/>
                    </a:cubicBezTo>
                    <a:cubicBezTo>
                      <a:pt x="1102004" y="750149"/>
                      <a:pt x="1065837" y="940543"/>
                      <a:pt x="913558" y="1100473"/>
                    </a:cubicBezTo>
                    <a:cubicBezTo>
                      <a:pt x="764134" y="1257548"/>
                      <a:pt x="576640" y="1305146"/>
                      <a:pt x="371063" y="1240412"/>
                    </a:cubicBezTo>
                    <a:cubicBezTo>
                      <a:pt x="167389" y="1175679"/>
                      <a:pt x="42711" y="1030980"/>
                      <a:pt x="7496" y="818691"/>
                    </a:cubicBezTo>
                    <a:cubicBezTo>
                      <a:pt x="-30574" y="591171"/>
                      <a:pt x="78877" y="375075"/>
                      <a:pt x="278743" y="266551"/>
                    </a:cubicBezTo>
                    <a:cubicBezTo>
                      <a:pt x="473851" y="160882"/>
                      <a:pt x="710836" y="187538"/>
                      <a:pt x="882150" y="336996"/>
                    </a:cubicBezTo>
                    <a:cubicBezTo>
                      <a:pt x="888813" y="342708"/>
                      <a:pt x="896427" y="348420"/>
                      <a:pt x="907848" y="357939"/>
                    </a:cubicBezTo>
                    <a:cubicBezTo>
                      <a:pt x="1015395" y="239896"/>
                      <a:pt x="1123894" y="121852"/>
                      <a:pt x="1233345" y="0"/>
                    </a:cubicBezTo>
                    <a:close/>
                    <a:moveTo>
                      <a:pt x="801252" y="475983"/>
                    </a:moveTo>
                    <a:cubicBezTo>
                      <a:pt x="682284" y="336044"/>
                      <a:pt x="458624" y="317005"/>
                      <a:pt x="305392" y="429337"/>
                    </a:cubicBezTo>
                    <a:cubicBezTo>
                      <a:pt x="144547" y="548333"/>
                      <a:pt x="102670" y="769189"/>
                      <a:pt x="209266" y="937687"/>
                    </a:cubicBezTo>
                    <a:cubicBezTo>
                      <a:pt x="315862" y="1106185"/>
                      <a:pt x="533811" y="1164255"/>
                      <a:pt x="708933" y="1070010"/>
                    </a:cubicBezTo>
                    <a:cubicBezTo>
                      <a:pt x="873585" y="982429"/>
                      <a:pt x="954483" y="772997"/>
                      <a:pt x="883102" y="612114"/>
                    </a:cubicBezTo>
                    <a:cubicBezTo>
                      <a:pt x="768893" y="737774"/>
                      <a:pt x="656587" y="861530"/>
                      <a:pt x="542377" y="986237"/>
                    </a:cubicBezTo>
                    <a:cubicBezTo>
                      <a:pt x="446251" y="922455"/>
                      <a:pt x="354883" y="861530"/>
                      <a:pt x="260660" y="797748"/>
                    </a:cubicBezTo>
                    <a:cubicBezTo>
                      <a:pt x="289213" y="754909"/>
                      <a:pt x="315862" y="714927"/>
                      <a:pt x="344414" y="672088"/>
                    </a:cubicBezTo>
                    <a:cubicBezTo>
                      <a:pt x="403422" y="711119"/>
                      <a:pt x="459575" y="748246"/>
                      <a:pt x="518584" y="787276"/>
                    </a:cubicBezTo>
                    <a:cubicBezTo>
                      <a:pt x="612806" y="683512"/>
                      <a:pt x="706077" y="580700"/>
                      <a:pt x="801252" y="47598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1">
                <a:extLst>
                  <a:ext uri="{FF2B5EF4-FFF2-40B4-BE49-F238E27FC236}">
                    <a16:creationId xmlns:a16="http://schemas.microsoft.com/office/drawing/2014/main" id="{2D97123F-2FE9-DB99-5EE9-B970C434F4C2}"/>
                  </a:ext>
                </a:extLst>
              </p:cNvPr>
              <p:cNvSpPr/>
              <p:nvPr/>
            </p:nvSpPr>
            <p:spPr>
              <a:xfrm>
                <a:off x="4932330" y="3349034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0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BFEADE92-AA77-9914-806B-A9FDD63324A0}"/>
                  </a:ext>
                </a:extLst>
              </p:cNvPr>
              <p:cNvSpPr/>
              <p:nvPr/>
            </p:nvSpPr>
            <p:spPr>
              <a:xfrm>
                <a:off x="4932330" y="3956389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1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0648222B-F0DB-9B05-91ED-3CC852A4C173}"/>
                  </a:ext>
                </a:extLst>
              </p:cNvPr>
              <p:cNvSpPr/>
              <p:nvPr/>
            </p:nvSpPr>
            <p:spPr>
              <a:xfrm>
                <a:off x="4933282" y="3653664"/>
                <a:ext cx="1515179" cy="146602"/>
              </a:xfrm>
              <a:custGeom>
                <a:avLst/>
                <a:gdLst>
                  <a:gd name="connsiteX0" fmla="*/ 1515180 w 1515179"/>
                  <a:gd name="connsiteY0" fmla="*/ 0 h 146602"/>
                  <a:gd name="connsiteX1" fmla="*/ 1515180 w 1515179"/>
                  <a:gd name="connsiteY1" fmla="*/ 146603 h 146602"/>
                  <a:gd name="connsiteX2" fmla="*/ 0 w 1515179"/>
                  <a:gd name="connsiteY2" fmla="*/ 146603 h 146602"/>
                  <a:gd name="connsiteX3" fmla="*/ 0 w 1515179"/>
                  <a:gd name="connsiteY3" fmla="*/ 0 h 146602"/>
                  <a:gd name="connsiteX4" fmla="*/ 1515180 w 1515179"/>
                  <a:gd name="connsiteY4" fmla="*/ 0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5179" h="146602">
                    <a:moveTo>
                      <a:pt x="1515180" y="0"/>
                    </a:moveTo>
                    <a:cubicBezTo>
                      <a:pt x="1515180" y="49502"/>
                      <a:pt x="1515180" y="97100"/>
                      <a:pt x="1515180" y="146603"/>
                    </a:cubicBezTo>
                    <a:cubicBezTo>
                      <a:pt x="1009802" y="146603"/>
                      <a:pt x="506329" y="146603"/>
                      <a:pt x="0" y="146603"/>
                    </a:cubicBezTo>
                    <a:cubicBezTo>
                      <a:pt x="0" y="97100"/>
                      <a:pt x="0" y="50454"/>
                      <a:pt x="0" y="0"/>
                    </a:cubicBezTo>
                    <a:cubicBezTo>
                      <a:pt x="503474" y="0"/>
                      <a:pt x="1006947" y="0"/>
                      <a:pt x="151518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id="{3E173219-A3BD-90FC-EDFA-EA0C534033A2}"/>
                  </a:ext>
                </a:extLst>
              </p:cNvPr>
              <p:cNvSpPr/>
              <p:nvPr/>
            </p:nvSpPr>
            <p:spPr>
              <a:xfrm>
                <a:off x="4934233" y="4717010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3A6D5A6C-90A6-7126-05B9-D92157C2603C}"/>
                  </a:ext>
                </a:extLst>
              </p:cNvPr>
              <p:cNvSpPr/>
              <p:nvPr/>
            </p:nvSpPr>
            <p:spPr>
              <a:xfrm>
                <a:off x="4934233" y="5021639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49502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26">
                <a:extLst>
                  <a:ext uri="{FF2B5EF4-FFF2-40B4-BE49-F238E27FC236}">
                    <a16:creationId xmlns:a16="http://schemas.microsoft.com/office/drawing/2014/main" id="{399D8E2B-1BEC-3BFD-4B5C-F81163C8CAD0}"/>
                  </a:ext>
                </a:extLst>
              </p:cNvPr>
              <p:cNvSpPr/>
              <p:nvPr/>
            </p:nvSpPr>
            <p:spPr>
              <a:xfrm>
                <a:off x="4933282" y="5325317"/>
                <a:ext cx="829922" cy="145650"/>
              </a:xfrm>
              <a:custGeom>
                <a:avLst/>
                <a:gdLst>
                  <a:gd name="connsiteX0" fmla="*/ 0 w 829922"/>
                  <a:gd name="connsiteY0" fmla="*/ 0 h 145650"/>
                  <a:gd name="connsiteX1" fmla="*/ 829923 w 829922"/>
                  <a:gd name="connsiteY1" fmla="*/ 0 h 145650"/>
                  <a:gd name="connsiteX2" fmla="*/ 829923 w 829922"/>
                  <a:gd name="connsiteY2" fmla="*/ 145651 h 145650"/>
                  <a:gd name="connsiteX3" fmla="*/ 0 w 829922"/>
                  <a:gd name="connsiteY3" fmla="*/ 145651 h 145650"/>
                  <a:gd name="connsiteX4" fmla="*/ 0 w 829922"/>
                  <a:gd name="connsiteY4" fmla="*/ 0 h 14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922" h="145650">
                    <a:moveTo>
                      <a:pt x="0" y="0"/>
                    </a:moveTo>
                    <a:cubicBezTo>
                      <a:pt x="277910" y="0"/>
                      <a:pt x="552964" y="0"/>
                      <a:pt x="829923" y="0"/>
                    </a:cubicBezTo>
                    <a:cubicBezTo>
                      <a:pt x="829923" y="49502"/>
                      <a:pt x="829923" y="96148"/>
                      <a:pt x="829923" y="145651"/>
                    </a:cubicBezTo>
                    <a:cubicBezTo>
                      <a:pt x="552964" y="145651"/>
                      <a:pt x="277910" y="145651"/>
                      <a:pt x="0" y="145651"/>
                    </a:cubicBezTo>
                    <a:cubicBezTo>
                      <a:pt x="0" y="98052"/>
                      <a:pt x="0" y="51406"/>
                      <a:pt x="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A400A9F7-1C81-D4D5-610A-A73DC3E0DB08}"/>
                  </a:ext>
                </a:extLst>
              </p:cNvPr>
              <p:cNvSpPr/>
              <p:nvPr/>
            </p:nvSpPr>
            <p:spPr>
              <a:xfrm>
                <a:off x="6603596" y="3651760"/>
                <a:ext cx="146568" cy="148506"/>
              </a:xfrm>
              <a:custGeom>
                <a:avLst/>
                <a:gdLst>
                  <a:gd name="connsiteX0" fmla="*/ 146569 w 146568"/>
                  <a:gd name="connsiteY0" fmla="*/ 148507 h 148506"/>
                  <a:gd name="connsiteX1" fmla="*/ 0 w 146568"/>
                  <a:gd name="connsiteY1" fmla="*/ 148507 h 148506"/>
                  <a:gd name="connsiteX2" fmla="*/ 0 w 146568"/>
                  <a:gd name="connsiteY2" fmla="*/ 0 h 148506"/>
                  <a:gd name="connsiteX3" fmla="*/ 146569 w 146568"/>
                  <a:gd name="connsiteY3" fmla="*/ 0 h 148506"/>
                  <a:gd name="connsiteX4" fmla="*/ 146569 w 146568"/>
                  <a:gd name="connsiteY4" fmla="*/ 148507 h 14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568" h="148506">
                    <a:moveTo>
                      <a:pt x="146569" y="148507"/>
                    </a:moveTo>
                    <a:cubicBezTo>
                      <a:pt x="96126" y="148507"/>
                      <a:pt x="49491" y="148507"/>
                      <a:pt x="0" y="148507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49491" y="0"/>
                      <a:pt x="96126" y="0"/>
                      <a:pt x="146569" y="0"/>
                    </a:cubicBezTo>
                    <a:cubicBezTo>
                      <a:pt x="146569" y="49502"/>
                      <a:pt x="146569" y="97101"/>
                      <a:pt x="146569" y="148507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:a16="http://schemas.microsoft.com/office/drawing/2014/main" id="{47438EE6-26A6-18CE-1838-072D631779C7}"/>
                  </a:ext>
                </a:extLst>
              </p:cNvPr>
              <p:cNvSpPr/>
              <p:nvPr/>
            </p:nvSpPr>
            <p:spPr>
              <a:xfrm>
                <a:off x="5996382" y="1982011"/>
                <a:ext cx="451127" cy="449328"/>
              </a:xfrm>
              <a:custGeom>
                <a:avLst/>
                <a:gdLst>
                  <a:gd name="connsiteX0" fmla="*/ 451127 w 451127"/>
                  <a:gd name="connsiteY0" fmla="*/ 449328 h 449328"/>
                  <a:gd name="connsiteX1" fmla="*/ 0 w 451127"/>
                  <a:gd name="connsiteY1" fmla="*/ 449328 h 449328"/>
                  <a:gd name="connsiteX2" fmla="*/ 0 w 451127"/>
                  <a:gd name="connsiteY2" fmla="*/ 0 h 449328"/>
                  <a:gd name="connsiteX3" fmla="*/ 451127 w 451127"/>
                  <a:gd name="connsiteY3" fmla="*/ 0 h 449328"/>
                  <a:gd name="connsiteX4" fmla="*/ 451127 w 451127"/>
                  <a:gd name="connsiteY4" fmla="*/ 449328 h 449328"/>
                  <a:gd name="connsiteX5" fmla="*/ 297896 w 451127"/>
                  <a:gd name="connsiteY5" fmla="*/ 151363 h 449328"/>
                  <a:gd name="connsiteX6" fmla="*/ 153231 w 451127"/>
                  <a:gd name="connsiteY6" fmla="*/ 151363 h 449328"/>
                  <a:gd name="connsiteX7" fmla="*/ 153231 w 451127"/>
                  <a:gd name="connsiteY7" fmla="*/ 297966 h 449328"/>
                  <a:gd name="connsiteX8" fmla="*/ 297896 w 451127"/>
                  <a:gd name="connsiteY8" fmla="*/ 297966 h 449328"/>
                  <a:gd name="connsiteX9" fmla="*/ 297896 w 451127"/>
                  <a:gd name="connsiteY9" fmla="*/ 151363 h 449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127" h="449328">
                    <a:moveTo>
                      <a:pt x="451127" y="449328"/>
                    </a:moveTo>
                    <a:cubicBezTo>
                      <a:pt x="298848" y="449328"/>
                      <a:pt x="151328" y="449328"/>
                      <a:pt x="0" y="449328"/>
                    </a:cubicBezTo>
                    <a:cubicBezTo>
                      <a:pt x="0" y="299869"/>
                      <a:pt x="0" y="151363"/>
                      <a:pt x="0" y="0"/>
                    </a:cubicBezTo>
                    <a:cubicBezTo>
                      <a:pt x="150376" y="0"/>
                      <a:pt x="298848" y="0"/>
                      <a:pt x="451127" y="0"/>
                    </a:cubicBezTo>
                    <a:cubicBezTo>
                      <a:pt x="451127" y="149459"/>
                      <a:pt x="451127" y="297013"/>
                      <a:pt x="451127" y="449328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3231" y="151363"/>
                    </a:cubicBezTo>
                    <a:cubicBezTo>
                      <a:pt x="153231" y="201817"/>
                      <a:pt x="153231" y="248463"/>
                      <a:pt x="153231" y="297966"/>
                    </a:cubicBezTo>
                    <a:cubicBezTo>
                      <a:pt x="202722" y="297966"/>
                      <a:pt x="249357" y="297966"/>
                      <a:pt x="297896" y="297966"/>
                    </a:cubicBezTo>
                    <a:cubicBezTo>
                      <a:pt x="297896" y="247511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7F7F5D74-A4C4-8461-53F1-C95C8461D948}"/>
                  </a:ext>
                </a:extLst>
              </p:cNvPr>
              <p:cNvSpPr/>
              <p:nvPr/>
            </p:nvSpPr>
            <p:spPr>
              <a:xfrm>
                <a:off x="5313028" y="1981059"/>
                <a:ext cx="449224" cy="451232"/>
              </a:xfrm>
              <a:custGeom>
                <a:avLst/>
                <a:gdLst>
                  <a:gd name="connsiteX0" fmla="*/ 0 w 449224"/>
                  <a:gd name="connsiteY0" fmla="*/ 0 h 451232"/>
                  <a:gd name="connsiteX1" fmla="*/ 449224 w 449224"/>
                  <a:gd name="connsiteY1" fmla="*/ 0 h 451232"/>
                  <a:gd name="connsiteX2" fmla="*/ 449224 w 449224"/>
                  <a:gd name="connsiteY2" fmla="*/ 451232 h 451232"/>
                  <a:gd name="connsiteX3" fmla="*/ 0 w 449224"/>
                  <a:gd name="connsiteY3" fmla="*/ 451232 h 451232"/>
                  <a:gd name="connsiteX4" fmla="*/ 0 w 449224"/>
                  <a:gd name="connsiteY4" fmla="*/ 0 h 451232"/>
                  <a:gd name="connsiteX5" fmla="*/ 296945 w 449224"/>
                  <a:gd name="connsiteY5" fmla="*/ 299869 h 451232"/>
                  <a:gd name="connsiteX6" fmla="*/ 296945 w 449224"/>
                  <a:gd name="connsiteY6" fmla="*/ 151363 h 451232"/>
                  <a:gd name="connsiteX7" fmla="*/ 151328 w 449224"/>
                  <a:gd name="connsiteY7" fmla="*/ 151363 h 451232"/>
                  <a:gd name="connsiteX8" fmla="*/ 151328 w 449224"/>
                  <a:gd name="connsiteY8" fmla="*/ 299869 h 451232"/>
                  <a:gd name="connsiteX9" fmla="*/ 296945 w 449224"/>
                  <a:gd name="connsiteY9" fmla="*/ 299869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224" h="451232">
                    <a:moveTo>
                      <a:pt x="0" y="0"/>
                    </a:moveTo>
                    <a:cubicBezTo>
                      <a:pt x="150376" y="0"/>
                      <a:pt x="297897" y="0"/>
                      <a:pt x="449224" y="0"/>
                    </a:cubicBezTo>
                    <a:cubicBezTo>
                      <a:pt x="449224" y="151363"/>
                      <a:pt x="449224" y="299869"/>
                      <a:pt x="449224" y="451232"/>
                    </a:cubicBezTo>
                    <a:cubicBezTo>
                      <a:pt x="298848" y="451232"/>
                      <a:pt x="151328" y="451232"/>
                      <a:pt x="0" y="451232"/>
                    </a:cubicBezTo>
                    <a:cubicBezTo>
                      <a:pt x="0" y="300821"/>
                      <a:pt x="0" y="151363"/>
                      <a:pt x="0" y="0"/>
                    </a:cubicBezTo>
                    <a:close/>
                    <a:moveTo>
                      <a:pt x="296945" y="299869"/>
                    </a:moveTo>
                    <a:cubicBezTo>
                      <a:pt x="296945" y="246559"/>
                      <a:pt x="296945" y="198961"/>
                      <a:pt x="296945" y="151363"/>
                    </a:cubicBezTo>
                    <a:cubicBezTo>
                      <a:pt x="246502" y="151363"/>
                      <a:pt x="199867" y="151363"/>
                      <a:pt x="151328" y="151363"/>
                    </a:cubicBezTo>
                    <a:cubicBezTo>
                      <a:pt x="151328" y="201817"/>
                      <a:pt x="151328" y="249415"/>
                      <a:pt x="151328" y="299869"/>
                    </a:cubicBezTo>
                    <a:cubicBezTo>
                      <a:pt x="201770" y="299869"/>
                      <a:pt x="248406" y="299869"/>
                      <a:pt x="296945" y="29986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0">
                <a:extLst>
                  <a:ext uri="{FF2B5EF4-FFF2-40B4-BE49-F238E27FC236}">
                    <a16:creationId xmlns:a16="http://schemas.microsoft.com/office/drawing/2014/main" id="{E416BDB6-1F8C-D148-27BA-0D0FD5AA7AD4}"/>
                  </a:ext>
                </a:extLst>
              </p:cNvPr>
              <p:cNvSpPr/>
              <p:nvPr/>
            </p:nvSpPr>
            <p:spPr>
              <a:xfrm>
                <a:off x="4629675" y="1981059"/>
                <a:ext cx="448272" cy="451232"/>
              </a:xfrm>
              <a:custGeom>
                <a:avLst/>
                <a:gdLst>
                  <a:gd name="connsiteX0" fmla="*/ 448272 w 448272"/>
                  <a:gd name="connsiteY0" fmla="*/ 451232 h 451232"/>
                  <a:gd name="connsiteX1" fmla="*/ 0 w 448272"/>
                  <a:gd name="connsiteY1" fmla="*/ 451232 h 451232"/>
                  <a:gd name="connsiteX2" fmla="*/ 0 w 448272"/>
                  <a:gd name="connsiteY2" fmla="*/ 0 h 451232"/>
                  <a:gd name="connsiteX3" fmla="*/ 448272 w 448272"/>
                  <a:gd name="connsiteY3" fmla="*/ 0 h 451232"/>
                  <a:gd name="connsiteX4" fmla="*/ 448272 w 448272"/>
                  <a:gd name="connsiteY4" fmla="*/ 451232 h 451232"/>
                  <a:gd name="connsiteX5" fmla="*/ 297896 w 448272"/>
                  <a:gd name="connsiteY5" fmla="*/ 151363 h 451232"/>
                  <a:gd name="connsiteX6" fmla="*/ 150376 w 448272"/>
                  <a:gd name="connsiteY6" fmla="*/ 151363 h 451232"/>
                  <a:gd name="connsiteX7" fmla="*/ 150376 w 448272"/>
                  <a:gd name="connsiteY7" fmla="*/ 297966 h 451232"/>
                  <a:gd name="connsiteX8" fmla="*/ 297896 w 448272"/>
                  <a:gd name="connsiteY8" fmla="*/ 297966 h 451232"/>
                  <a:gd name="connsiteX9" fmla="*/ 297896 w 448272"/>
                  <a:gd name="connsiteY9" fmla="*/ 151363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8272" h="451232">
                    <a:moveTo>
                      <a:pt x="448272" y="451232"/>
                    </a:moveTo>
                    <a:cubicBezTo>
                      <a:pt x="296945" y="451232"/>
                      <a:pt x="150376" y="451232"/>
                      <a:pt x="0" y="451232"/>
                    </a:cubicBezTo>
                    <a:cubicBezTo>
                      <a:pt x="0" y="300821"/>
                      <a:pt x="0" y="152315"/>
                      <a:pt x="0" y="0"/>
                    </a:cubicBezTo>
                    <a:cubicBezTo>
                      <a:pt x="149424" y="0"/>
                      <a:pt x="297896" y="0"/>
                      <a:pt x="448272" y="0"/>
                    </a:cubicBezTo>
                    <a:cubicBezTo>
                      <a:pt x="448272" y="150411"/>
                      <a:pt x="448272" y="298918"/>
                      <a:pt x="448272" y="451232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0376" y="151363"/>
                    </a:cubicBezTo>
                    <a:cubicBezTo>
                      <a:pt x="150376" y="201817"/>
                      <a:pt x="150376" y="249415"/>
                      <a:pt x="150376" y="297966"/>
                    </a:cubicBezTo>
                    <a:cubicBezTo>
                      <a:pt x="201770" y="297966"/>
                      <a:pt x="249357" y="297966"/>
                      <a:pt x="297896" y="297966"/>
                    </a:cubicBezTo>
                    <a:cubicBezTo>
                      <a:pt x="297896" y="246559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7" name="Graphic 3">
            <a:extLst>
              <a:ext uri="{FF2B5EF4-FFF2-40B4-BE49-F238E27FC236}">
                <a16:creationId xmlns:a16="http://schemas.microsoft.com/office/drawing/2014/main" id="{0289591A-6AAA-149E-2007-3D6A92E38E79}"/>
              </a:ext>
            </a:extLst>
          </p:cNvPr>
          <p:cNvGrpSpPr/>
          <p:nvPr/>
        </p:nvGrpSpPr>
        <p:grpSpPr>
          <a:xfrm>
            <a:off x="1098187" y="2882645"/>
            <a:ext cx="529701" cy="567490"/>
            <a:chOff x="6615628" y="2116894"/>
            <a:chExt cx="1066935" cy="1001108"/>
          </a:xfrm>
          <a:solidFill>
            <a:srgbClr val="09465E"/>
          </a:solidFill>
        </p:grpSpPr>
        <p:sp>
          <p:nvSpPr>
            <p:cNvPr id="38" name="Freeform 1128">
              <a:extLst>
                <a:ext uri="{FF2B5EF4-FFF2-40B4-BE49-F238E27FC236}">
                  <a16:creationId xmlns:a16="http://schemas.microsoft.com/office/drawing/2014/main" id="{F2AB18EE-FDAF-5C83-D683-786F63F50A09}"/>
                </a:ext>
              </a:extLst>
            </p:cNvPr>
            <p:cNvSpPr/>
            <p:nvPr/>
          </p:nvSpPr>
          <p:spPr>
            <a:xfrm>
              <a:off x="7183381" y="2256775"/>
              <a:ext cx="285542" cy="320903"/>
            </a:xfrm>
            <a:custGeom>
              <a:avLst/>
              <a:gdLst>
                <a:gd name="connsiteX0" fmla="*/ 0 w 285542"/>
                <a:gd name="connsiteY0" fmla="*/ 148109 h 320903"/>
                <a:gd name="connsiteX1" fmla="*/ 139880 w 285542"/>
                <a:gd name="connsiteY1" fmla="*/ 0 h 320903"/>
                <a:gd name="connsiteX2" fmla="*/ 142623 w 285542"/>
                <a:gd name="connsiteY2" fmla="*/ 0 h 320903"/>
                <a:gd name="connsiteX3" fmla="*/ 241363 w 285542"/>
                <a:gd name="connsiteY3" fmla="*/ 41141 h 320903"/>
                <a:gd name="connsiteX4" fmla="*/ 285247 w 285542"/>
                <a:gd name="connsiteY4" fmla="*/ 159080 h 320903"/>
                <a:gd name="connsiteX5" fmla="*/ 224906 w 285542"/>
                <a:gd name="connsiteY5" fmla="*/ 268790 h 320903"/>
                <a:gd name="connsiteX6" fmla="*/ 205708 w 285542"/>
                <a:gd name="connsiteY6" fmla="*/ 304446 h 320903"/>
                <a:gd name="connsiteX7" fmla="*/ 205708 w 285542"/>
                <a:gd name="connsiteY7" fmla="*/ 320903 h 320903"/>
                <a:gd name="connsiteX8" fmla="*/ 82283 w 285542"/>
                <a:gd name="connsiteY8" fmla="*/ 320903 h 320903"/>
                <a:gd name="connsiteX9" fmla="*/ 82283 w 285542"/>
                <a:gd name="connsiteY9" fmla="*/ 304446 h 320903"/>
                <a:gd name="connsiteX10" fmla="*/ 63083 w 285542"/>
                <a:gd name="connsiteY10" fmla="*/ 268790 h 320903"/>
                <a:gd name="connsiteX11" fmla="*/ 0 w 285542"/>
                <a:gd name="connsiteY11" fmla="*/ 148109 h 320903"/>
                <a:gd name="connsiteX12" fmla="*/ 0 w 285542"/>
                <a:gd name="connsiteY12" fmla="*/ 148109 h 32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542" h="320903">
                  <a:moveTo>
                    <a:pt x="0" y="148109"/>
                  </a:moveTo>
                  <a:cubicBezTo>
                    <a:pt x="0" y="68569"/>
                    <a:pt x="63083" y="2743"/>
                    <a:pt x="139880" y="0"/>
                  </a:cubicBezTo>
                  <a:cubicBezTo>
                    <a:pt x="139880" y="0"/>
                    <a:pt x="139880" y="0"/>
                    <a:pt x="142623" y="0"/>
                  </a:cubicBezTo>
                  <a:cubicBezTo>
                    <a:pt x="178280" y="0"/>
                    <a:pt x="213936" y="13714"/>
                    <a:pt x="241363" y="41141"/>
                  </a:cubicBezTo>
                  <a:cubicBezTo>
                    <a:pt x="271533" y="71312"/>
                    <a:pt x="287991" y="115196"/>
                    <a:pt x="285247" y="159080"/>
                  </a:cubicBezTo>
                  <a:cubicBezTo>
                    <a:pt x="282505" y="202964"/>
                    <a:pt x="260563" y="241363"/>
                    <a:pt x="224906" y="268790"/>
                  </a:cubicBezTo>
                  <a:cubicBezTo>
                    <a:pt x="213936" y="277019"/>
                    <a:pt x="205708" y="290733"/>
                    <a:pt x="205708" y="304446"/>
                  </a:cubicBezTo>
                  <a:lnTo>
                    <a:pt x="205708" y="320903"/>
                  </a:lnTo>
                  <a:lnTo>
                    <a:pt x="82283" y="320903"/>
                  </a:lnTo>
                  <a:lnTo>
                    <a:pt x="82283" y="304446"/>
                  </a:lnTo>
                  <a:cubicBezTo>
                    <a:pt x="82283" y="290733"/>
                    <a:pt x="74053" y="277019"/>
                    <a:pt x="63083" y="268790"/>
                  </a:cubicBezTo>
                  <a:cubicBezTo>
                    <a:pt x="21942" y="241363"/>
                    <a:pt x="0" y="194736"/>
                    <a:pt x="0" y="148109"/>
                  </a:cubicBezTo>
                  <a:lnTo>
                    <a:pt x="0" y="148109"/>
                  </a:lnTo>
                  <a:close/>
                </a:path>
              </a:pathLst>
            </a:custGeom>
            <a:solidFill>
              <a:srgbClr val="60BA47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Graphic 3">
              <a:extLst>
                <a:ext uri="{FF2B5EF4-FFF2-40B4-BE49-F238E27FC236}">
                  <a16:creationId xmlns:a16="http://schemas.microsoft.com/office/drawing/2014/main" id="{C61096C0-EECE-993D-5190-998913805095}"/>
                </a:ext>
              </a:extLst>
            </p:cNvPr>
            <p:cNvGrpSpPr/>
            <p:nvPr/>
          </p:nvGrpSpPr>
          <p:grpSpPr>
            <a:xfrm>
              <a:off x="6615628" y="2116894"/>
              <a:ext cx="1066935" cy="1001108"/>
              <a:chOff x="6615628" y="2116894"/>
              <a:chExt cx="1066935" cy="1001108"/>
            </a:xfrm>
            <a:grpFill/>
          </p:grpSpPr>
          <p:sp>
            <p:nvSpPr>
              <p:cNvPr id="40" name="Freeform 1130">
                <a:extLst>
                  <a:ext uri="{FF2B5EF4-FFF2-40B4-BE49-F238E27FC236}">
                    <a16:creationId xmlns:a16="http://schemas.microsoft.com/office/drawing/2014/main" id="{D5D27155-ADB8-BB31-BC9A-69C7D4B5CF3F}"/>
                  </a:ext>
                </a:extLst>
              </p:cNvPr>
              <p:cNvSpPr/>
              <p:nvPr/>
            </p:nvSpPr>
            <p:spPr>
              <a:xfrm>
                <a:off x="7164181" y="2221119"/>
                <a:ext cx="357393" cy="537581"/>
              </a:xfrm>
              <a:custGeom>
                <a:avLst/>
                <a:gdLst>
                  <a:gd name="connsiteX0" fmla="*/ 279763 w 357393"/>
                  <a:gd name="connsiteY0" fmla="*/ 331874 h 537581"/>
                  <a:gd name="connsiteX1" fmla="*/ 356560 w 357393"/>
                  <a:gd name="connsiteY1" fmla="*/ 197479 h 537581"/>
                  <a:gd name="connsiteX2" fmla="*/ 301704 w 357393"/>
                  <a:gd name="connsiteY2" fmla="*/ 52112 h 537581"/>
                  <a:gd name="connsiteX3" fmla="*/ 175536 w 357393"/>
                  <a:gd name="connsiteY3" fmla="*/ 0 h 537581"/>
                  <a:gd name="connsiteX4" fmla="*/ 0 w 357393"/>
                  <a:gd name="connsiteY4" fmla="*/ 183765 h 537581"/>
                  <a:gd name="connsiteX5" fmla="*/ 76797 w 357393"/>
                  <a:gd name="connsiteY5" fmla="*/ 331874 h 537581"/>
                  <a:gd name="connsiteX6" fmla="*/ 79539 w 357393"/>
                  <a:gd name="connsiteY6" fmla="*/ 340102 h 537581"/>
                  <a:gd name="connsiteX7" fmla="*/ 79539 w 357393"/>
                  <a:gd name="connsiteY7" fmla="*/ 364787 h 537581"/>
                  <a:gd name="connsiteX8" fmla="*/ 52112 w 357393"/>
                  <a:gd name="connsiteY8" fmla="*/ 416900 h 537581"/>
                  <a:gd name="connsiteX9" fmla="*/ 87769 w 357393"/>
                  <a:gd name="connsiteY9" fmla="*/ 463527 h 537581"/>
                  <a:gd name="connsiteX10" fmla="*/ 87769 w 357393"/>
                  <a:gd name="connsiteY10" fmla="*/ 485469 h 537581"/>
                  <a:gd name="connsiteX11" fmla="*/ 139880 w 357393"/>
                  <a:gd name="connsiteY11" fmla="*/ 537581 h 537581"/>
                  <a:gd name="connsiteX12" fmla="*/ 211193 w 357393"/>
                  <a:gd name="connsiteY12" fmla="*/ 537581 h 537581"/>
                  <a:gd name="connsiteX13" fmla="*/ 263305 w 357393"/>
                  <a:gd name="connsiteY13" fmla="*/ 485469 h 537581"/>
                  <a:gd name="connsiteX14" fmla="*/ 263305 w 357393"/>
                  <a:gd name="connsiteY14" fmla="*/ 463527 h 537581"/>
                  <a:gd name="connsiteX15" fmla="*/ 298961 w 357393"/>
                  <a:gd name="connsiteY15" fmla="*/ 416900 h 537581"/>
                  <a:gd name="connsiteX16" fmla="*/ 271533 w 357393"/>
                  <a:gd name="connsiteY16" fmla="*/ 364787 h 537581"/>
                  <a:gd name="connsiteX17" fmla="*/ 271533 w 357393"/>
                  <a:gd name="connsiteY17" fmla="*/ 340102 h 537581"/>
                  <a:gd name="connsiteX18" fmla="*/ 279763 w 357393"/>
                  <a:gd name="connsiteY18" fmla="*/ 331874 h 537581"/>
                  <a:gd name="connsiteX19" fmla="*/ 279763 w 357393"/>
                  <a:gd name="connsiteY19" fmla="*/ 331874 h 537581"/>
                  <a:gd name="connsiteX20" fmla="*/ 35656 w 357393"/>
                  <a:gd name="connsiteY20" fmla="*/ 183765 h 537581"/>
                  <a:gd name="connsiteX21" fmla="*/ 175536 w 357393"/>
                  <a:gd name="connsiteY21" fmla="*/ 35656 h 537581"/>
                  <a:gd name="connsiteX22" fmla="*/ 178280 w 357393"/>
                  <a:gd name="connsiteY22" fmla="*/ 35656 h 537581"/>
                  <a:gd name="connsiteX23" fmla="*/ 277019 w 357393"/>
                  <a:gd name="connsiteY23" fmla="*/ 76797 h 537581"/>
                  <a:gd name="connsiteX24" fmla="*/ 320904 w 357393"/>
                  <a:gd name="connsiteY24" fmla="*/ 194736 h 537581"/>
                  <a:gd name="connsiteX25" fmla="*/ 260563 w 357393"/>
                  <a:gd name="connsiteY25" fmla="*/ 304446 h 537581"/>
                  <a:gd name="connsiteX26" fmla="*/ 241363 w 357393"/>
                  <a:gd name="connsiteY26" fmla="*/ 340102 h 537581"/>
                  <a:gd name="connsiteX27" fmla="*/ 241363 w 357393"/>
                  <a:gd name="connsiteY27" fmla="*/ 356559 h 537581"/>
                  <a:gd name="connsiteX28" fmla="*/ 117939 w 357393"/>
                  <a:gd name="connsiteY28" fmla="*/ 356559 h 537581"/>
                  <a:gd name="connsiteX29" fmla="*/ 117939 w 357393"/>
                  <a:gd name="connsiteY29" fmla="*/ 340102 h 537581"/>
                  <a:gd name="connsiteX30" fmla="*/ 98739 w 357393"/>
                  <a:gd name="connsiteY30" fmla="*/ 304446 h 537581"/>
                  <a:gd name="connsiteX31" fmla="*/ 35656 w 357393"/>
                  <a:gd name="connsiteY31" fmla="*/ 183765 h 537581"/>
                  <a:gd name="connsiteX32" fmla="*/ 35656 w 357393"/>
                  <a:gd name="connsiteY32" fmla="*/ 183765 h 537581"/>
                  <a:gd name="connsiteX33" fmla="*/ 213936 w 357393"/>
                  <a:gd name="connsiteY33" fmla="*/ 499183 h 537581"/>
                  <a:gd name="connsiteX34" fmla="*/ 142624 w 357393"/>
                  <a:gd name="connsiteY34" fmla="*/ 499183 h 537581"/>
                  <a:gd name="connsiteX35" fmla="*/ 126167 w 357393"/>
                  <a:gd name="connsiteY35" fmla="*/ 482726 h 537581"/>
                  <a:gd name="connsiteX36" fmla="*/ 126167 w 357393"/>
                  <a:gd name="connsiteY36" fmla="*/ 466270 h 537581"/>
                  <a:gd name="connsiteX37" fmla="*/ 233135 w 357393"/>
                  <a:gd name="connsiteY37" fmla="*/ 466270 h 537581"/>
                  <a:gd name="connsiteX38" fmla="*/ 233135 w 357393"/>
                  <a:gd name="connsiteY38" fmla="*/ 482726 h 537581"/>
                  <a:gd name="connsiteX39" fmla="*/ 213936 w 357393"/>
                  <a:gd name="connsiteY39" fmla="*/ 499183 h 537581"/>
                  <a:gd name="connsiteX40" fmla="*/ 213936 w 357393"/>
                  <a:gd name="connsiteY40" fmla="*/ 499183 h 537581"/>
                  <a:gd name="connsiteX41" fmla="*/ 249591 w 357393"/>
                  <a:gd name="connsiteY41" fmla="*/ 427871 h 537581"/>
                  <a:gd name="connsiteX42" fmla="*/ 106967 w 357393"/>
                  <a:gd name="connsiteY42" fmla="*/ 427871 h 537581"/>
                  <a:gd name="connsiteX43" fmla="*/ 90511 w 357393"/>
                  <a:gd name="connsiteY43" fmla="*/ 411414 h 537581"/>
                  <a:gd name="connsiteX44" fmla="*/ 106967 w 357393"/>
                  <a:gd name="connsiteY44" fmla="*/ 394958 h 537581"/>
                  <a:gd name="connsiteX45" fmla="*/ 249591 w 357393"/>
                  <a:gd name="connsiteY45" fmla="*/ 394958 h 537581"/>
                  <a:gd name="connsiteX46" fmla="*/ 266049 w 357393"/>
                  <a:gd name="connsiteY46" fmla="*/ 411414 h 537581"/>
                  <a:gd name="connsiteX47" fmla="*/ 249591 w 357393"/>
                  <a:gd name="connsiteY47" fmla="*/ 427871 h 537581"/>
                  <a:gd name="connsiteX48" fmla="*/ 249591 w 357393"/>
                  <a:gd name="connsiteY48" fmla="*/ 427871 h 53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57393" h="537581">
                    <a:moveTo>
                      <a:pt x="279763" y="331874"/>
                    </a:moveTo>
                    <a:cubicBezTo>
                      <a:pt x="323646" y="298961"/>
                      <a:pt x="351074" y="249591"/>
                      <a:pt x="356560" y="197479"/>
                    </a:cubicBezTo>
                    <a:cubicBezTo>
                      <a:pt x="362046" y="142624"/>
                      <a:pt x="340102" y="90511"/>
                      <a:pt x="301704" y="52112"/>
                    </a:cubicBezTo>
                    <a:cubicBezTo>
                      <a:pt x="268791" y="19199"/>
                      <a:pt x="222163" y="0"/>
                      <a:pt x="175536" y="0"/>
                    </a:cubicBezTo>
                    <a:cubicBezTo>
                      <a:pt x="79539" y="2743"/>
                      <a:pt x="0" y="82283"/>
                      <a:pt x="0" y="183765"/>
                    </a:cubicBezTo>
                    <a:cubicBezTo>
                      <a:pt x="0" y="244106"/>
                      <a:pt x="27428" y="298961"/>
                      <a:pt x="76797" y="331874"/>
                    </a:cubicBezTo>
                    <a:cubicBezTo>
                      <a:pt x="79539" y="334617"/>
                      <a:pt x="79539" y="337360"/>
                      <a:pt x="79539" y="340102"/>
                    </a:cubicBezTo>
                    <a:lnTo>
                      <a:pt x="79539" y="364787"/>
                    </a:lnTo>
                    <a:cubicBezTo>
                      <a:pt x="60341" y="375758"/>
                      <a:pt x="52112" y="394958"/>
                      <a:pt x="52112" y="416900"/>
                    </a:cubicBezTo>
                    <a:cubicBezTo>
                      <a:pt x="54855" y="438842"/>
                      <a:pt x="68569" y="455298"/>
                      <a:pt x="87769" y="463527"/>
                    </a:cubicBezTo>
                    <a:lnTo>
                      <a:pt x="87769" y="485469"/>
                    </a:lnTo>
                    <a:cubicBezTo>
                      <a:pt x="87769" y="515639"/>
                      <a:pt x="112453" y="537581"/>
                      <a:pt x="139880" y="537581"/>
                    </a:cubicBezTo>
                    <a:lnTo>
                      <a:pt x="211193" y="537581"/>
                    </a:lnTo>
                    <a:cubicBezTo>
                      <a:pt x="241363" y="537581"/>
                      <a:pt x="263305" y="512896"/>
                      <a:pt x="263305" y="485469"/>
                    </a:cubicBezTo>
                    <a:lnTo>
                      <a:pt x="263305" y="463527"/>
                    </a:lnTo>
                    <a:cubicBezTo>
                      <a:pt x="282505" y="455298"/>
                      <a:pt x="296219" y="438842"/>
                      <a:pt x="298961" y="416900"/>
                    </a:cubicBezTo>
                    <a:cubicBezTo>
                      <a:pt x="301704" y="394958"/>
                      <a:pt x="290733" y="375758"/>
                      <a:pt x="271533" y="364787"/>
                    </a:cubicBezTo>
                    <a:lnTo>
                      <a:pt x="271533" y="340102"/>
                    </a:lnTo>
                    <a:cubicBezTo>
                      <a:pt x="277019" y="337360"/>
                      <a:pt x="277019" y="334617"/>
                      <a:pt x="279763" y="331874"/>
                    </a:cubicBezTo>
                    <a:lnTo>
                      <a:pt x="279763" y="331874"/>
                    </a:lnTo>
                    <a:close/>
                    <a:moveTo>
                      <a:pt x="35656" y="183765"/>
                    </a:moveTo>
                    <a:cubicBezTo>
                      <a:pt x="35656" y="104225"/>
                      <a:pt x="98739" y="38399"/>
                      <a:pt x="175536" y="35656"/>
                    </a:cubicBezTo>
                    <a:cubicBezTo>
                      <a:pt x="175536" y="35656"/>
                      <a:pt x="175536" y="35656"/>
                      <a:pt x="178280" y="35656"/>
                    </a:cubicBezTo>
                    <a:cubicBezTo>
                      <a:pt x="213936" y="35656"/>
                      <a:pt x="249591" y="49370"/>
                      <a:pt x="277019" y="76797"/>
                    </a:cubicBezTo>
                    <a:cubicBezTo>
                      <a:pt x="307190" y="106968"/>
                      <a:pt x="323646" y="150852"/>
                      <a:pt x="320904" y="194736"/>
                    </a:cubicBezTo>
                    <a:cubicBezTo>
                      <a:pt x="318160" y="238620"/>
                      <a:pt x="296219" y="277019"/>
                      <a:pt x="260563" y="304446"/>
                    </a:cubicBezTo>
                    <a:cubicBezTo>
                      <a:pt x="249591" y="312675"/>
                      <a:pt x="241363" y="326389"/>
                      <a:pt x="241363" y="340102"/>
                    </a:cubicBezTo>
                    <a:lnTo>
                      <a:pt x="241363" y="356559"/>
                    </a:lnTo>
                    <a:lnTo>
                      <a:pt x="117939" y="356559"/>
                    </a:lnTo>
                    <a:lnTo>
                      <a:pt x="117939" y="340102"/>
                    </a:lnTo>
                    <a:cubicBezTo>
                      <a:pt x="117939" y="326389"/>
                      <a:pt x="109711" y="312675"/>
                      <a:pt x="98739" y="304446"/>
                    </a:cubicBezTo>
                    <a:cubicBezTo>
                      <a:pt x="57597" y="277019"/>
                      <a:pt x="35656" y="230392"/>
                      <a:pt x="35656" y="183765"/>
                    </a:cubicBezTo>
                    <a:lnTo>
                      <a:pt x="35656" y="183765"/>
                    </a:lnTo>
                    <a:close/>
                    <a:moveTo>
                      <a:pt x="213936" y="499183"/>
                    </a:moveTo>
                    <a:lnTo>
                      <a:pt x="142624" y="499183"/>
                    </a:lnTo>
                    <a:cubicBezTo>
                      <a:pt x="131653" y="499183"/>
                      <a:pt x="126167" y="490954"/>
                      <a:pt x="126167" y="482726"/>
                    </a:cubicBezTo>
                    <a:lnTo>
                      <a:pt x="126167" y="466270"/>
                    </a:lnTo>
                    <a:lnTo>
                      <a:pt x="233135" y="466270"/>
                    </a:lnTo>
                    <a:lnTo>
                      <a:pt x="233135" y="482726"/>
                    </a:lnTo>
                    <a:cubicBezTo>
                      <a:pt x="233135" y="490954"/>
                      <a:pt x="224907" y="499183"/>
                      <a:pt x="213936" y="499183"/>
                    </a:cubicBezTo>
                    <a:lnTo>
                      <a:pt x="213936" y="499183"/>
                    </a:lnTo>
                    <a:close/>
                    <a:moveTo>
                      <a:pt x="249591" y="427871"/>
                    </a:moveTo>
                    <a:lnTo>
                      <a:pt x="106967" y="427871"/>
                    </a:lnTo>
                    <a:cubicBezTo>
                      <a:pt x="95997" y="427871"/>
                      <a:pt x="90511" y="419643"/>
                      <a:pt x="90511" y="411414"/>
                    </a:cubicBezTo>
                    <a:cubicBezTo>
                      <a:pt x="90511" y="403186"/>
                      <a:pt x="98739" y="394958"/>
                      <a:pt x="106967" y="394958"/>
                    </a:cubicBezTo>
                    <a:lnTo>
                      <a:pt x="249591" y="394958"/>
                    </a:lnTo>
                    <a:cubicBezTo>
                      <a:pt x="260563" y="394958"/>
                      <a:pt x="266049" y="403186"/>
                      <a:pt x="266049" y="411414"/>
                    </a:cubicBezTo>
                    <a:cubicBezTo>
                      <a:pt x="266049" y="419643"/>
                      <a:pt x="260563" y="427871"/>
                      <a:pt x="249591" y="427871"/>
                    </a:cubicBezTo>
                    <a:lnTo>
                      <a:pt x="249591" y="427871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1131">
                <a:extLst>
                  <a:ext uri="{FF2B5EF4-FFF2-40B4-BE49-F238E27FC236}">
                    <a16:creationId xmlns:a16="http://schemas.microsoft.com/office/drawing/2014/main" id="{5E299003-CB71-18BE-4ED0-512662AE6F72}"/>
                  </a:ext>
                </a:extLst>
              </p:cNvPr>
              <p:cNvSpPr/>
              <p:nvPr/>
            </p:nvSpPr>
            <p:spPr>
              <a:xfrm>
                <a:off x="7361660" y="2296927"/>
                <a:ext cx="93253" cy="100442"/>
              </a:xfrm>
              <a:custGeom>
                <a:avLst/>
                <a:gdLst>
                  <a:gd name="connsiteX0" fmla="*/ 10971 w 93253"/>
                  <a:gd name="connsiteY0" fmla="*/ 36645 h 100442"/>
                  <a:gd name="connsiteX1" fmla="*/ 57598 w 93253"/>
                  <a:gd name="connsiteY1" fmla="*/ 88758 h 100442"/>
                  <a:gd name="connsiteX2" fmla="*/ 79540 w 93253"/>
                  <a:gd name="connsiteY2" fmla="*/ 99729 h 100442"/>
                  <a:gd name="connsiteX3" fmla="*/ 93254 w 93253"/>
                  <a:gd name="connsiteY3" fmla="*/ 77786 h 100442"/>
                  <a:gd name="connsiteX4" fmla="*/ 24685 w 93253"/>
                  <a:gd name="connsiteY4" fmla="*/ 989 h 100442"/>
                  <a:gd name="connsiteX5" fmla="*/ 2743 w 93253"/>
                  <a:gd name="connsiteY5" fmla="*/ 11960 h 100442"/>
                  <a:gd name="connsiteX6" fmla="*/ 10971 w 93253"/>
                  <a:gd name="connsiteY6" fmla="*/ 36645 h 100442"/>
                  <a:gd name="connsiteX7" fmla="*/ 10971 w 93253"/>
                  <a:gd name="connsiteY7" fmla="*/ 36645 h 10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253" h="100442">
                    <a:moveTo>
                      <a:pt x="10971" y="36645"/>
                    </a:moveTo>
                    <a:cubicBezTo>
                      <a:pt x="32913" y="44873"/>
                      <a:pt x="52112" y="66815"/>
                      <a:pt x="57598" y="88758"/>
                    </a:cubicBezTo>
                    <a:cubicBezTo>
                      <a:pt x="60340" y="96986"/>
                      <a:pt x="71312" y="102471"/>
                      <a:pt x="79540" y="99729"/>
                    </a:cubicBezTo>
                    <a:cubicBezTo>
                      <a:pt x="87768" y="96986"/>
                      <a:pt x="93254" y="88758"/>
                      <a:pt x="93254" y="77786"/>
                    </a:cubicBezTo>
                    <a:cubicBezTo>
                      <a:pt x="82284" y="44873"/>
                      <a:pt x="57598" y="14703"/>
                      <a:pt x="24685" y="989"/>
                    </a:cubicBezTo>
                    <a:cubicBezTo>
                      <a:pt x="16457" y="-1754"/>
                      <a:pt x="5485" y="989"/>
                      <a:pt x="2743" y="11960"/>
                    </a:cubicBezTo>
                    <a:cubicBezTo>
                      <a:pt x="-2743" y="22931"/>
                      <a:pt x="1" y="33902"/>
                      <a:pt x="10971" y="36645"/>
                    </a:cubicBezTo>
                    <a:lnTo>
                      <a:pt x="10971" y="3664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1132">
                <a:extLst>
                  <a:ext uri="{FF2B5EF4-FFF2-40B4-BE49-F238E27FC236}">
                    <a16:creationId xmlns:a16="http://schemas.microsoft.com/office/drawing/2014/main" id="{8A7FC768-82E2-75EA-41DA-6E277DA7D3B5}"/>
                  </a:ext>
                </a:extLst>
              </p:cNvPr>
              <p:cNvSpPr/>
              <p:nvPr/>
            </p:nvSpPr>
            <p:spPr>
              <a:xfrm>
                <a:off x="7328747" y="2116894"/>
                <a:ext cx="32913" cy="68569"/>
              </a:xfrm>
              <a:custGeom>
                <a:avLst/>
                <a:gdLst>
                  <a:gd name="connsiteX0" fmla="*/ 32914 w 32913"/>
                  <a:gd name="connsiteY0" fmla="*/ 52112 h 68569"/>
                  <a:gd name="connsiteX1" fmla="*/ 32914 w 32913"/>
                  <a:gd name="connsiteY1" fmla="*/ 16457 h 68569"/>
                  <a:gd name="connsiteX2" fmla="*/ 16456 w 32913"/>
                  <a:gd name="connsiteY2" fmla="*/ 0 h 68569"/>
                  <a:gd name="connsiteX3" fmla="*/ 0 w 32913"/>
                  <a:gd name="connsiteY3" fmla="*/ 16457 h 68569"/>
                  <a:gd name="connsiteX4" fmla="*/ 0 w 32913"/>
                  <a:gd name="connsiteY4" fmla="*/ 52112 h 68569"/>
                  <a:gd name="connsiteX5" fmla="*/ 16456 w 32913"/>
                  <a:gd name="connsiteY5" fmla="*/ 68569 h 68569"/>
                  <a:gd name="connsiteX6" fmla="*/ 32914 w 32913"/>
                  <a:gd name="connsiteY6" fmla="*/ 52112 h 68569"/>
                  <a:gd name="connsiteX7" fmla="*/ 32914 w 32913"/>
                  <a:gd name="connsiteY7" fmla="*/ 52112 h 6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13" h="68569">
                    <a:moveTo>
                      <a:pt x="32914" y="52112"/>
                    </a:moveTo>
                    <a:lnTo>
                      <a:pt x="32914" y="16457"/>
                    </a:lnTo>
                    <a:cubicBezTo>
                      <a:pt x="32914" y="5485"/>
                      <a:pt x="24684" y="0"/>
                      <a:pt x="16456" y="0"/>
                    </a:cubicBezTo>
                    <a:cubicBezTo>
                      <a:pt x="5486" y="0"/>
                      <a:pt x="0" y="8228"/>
                      <a:pt x="0" y="16457"/>
                    </a:cubicBezTo>
                    <a:lnTo>
                      <a:pt x="0" y="52112"/>
                    </a:lnTo>
                    <a:cubicBezTo>
                      <a:pt x="0" y="63084"/>
                      <a:pt x="8228" y="68569"/>
                      <a:pt x="16456" y="68569"/>
                    </a:cubicBezTo>
                    <a:cubicBezTo>
                      <a:pt x="24684" y="68569"/>
                      <a:pt x="32914" y="60341"/>
                      <a:pt x="32914" y="52112"/>
                    </a:cubicBezTo>
                    <a:lnTo>
                      <a:pt x="32914" y="52112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1133">
                <a:extLst>
                  <a:ext uri="{FF2B5EF4-FFF2-40B4-BE49-F238E27FC236}">
                    <a16:creationId xmlns:a16="http://schemas.microsoft.com/office/drawing/2014/main" id="{60CE7586-A548-647F-4657-AD883F7E8DA2}"/>
                  </a:ext>
                </a:extLst>
              </p:cNvPr>
              <p:cNvSpPr/>
              <p:nvPr/>
            </p:nvSpPr>
            <p:spPr>
              <a:xfrm>
                <a:off x="7205857" y="2139370"/>
                <a:ext cx="50892" cy="68034"/>
              </a:xfrm>
              <a:custGeom>
                <a:avLst/>
                <a:gdLst>
                  <a:gd name="connsiteX0" fmla="*/ 35122 w 50892"/>
                  <a:gd name="connsiteY0" fmla="*/ 68035 h 68034"/>
                  <a:gd name="connsiteX1" fmla="*/ 48836 w 50892"/>
                  <a:gd name="connsiteY1" fmla="*/ 59806 h 68034"/>
                  <a:gd name="connsiteX2" fmla="*/ 48836 w 50892"/>
                  <a:gd name="connsiteY2" fmla="*/ 43349 h 68034"/>
                  <a:gd name="connsiteX3" fmla="*/ 35122 w 50892"/>
                  <a:gd name="connsiteY3" fmla="*/ 10436 h 68034"/>
                  <a:gd name="connsiteX4" fmla="*/ 10436 w 50892"/>
                  <a:gd name="connsiteY4" fmla="*/ 2208 h 68034"/>
                  <a:gd name="connsiteX5" fmla="*/ 2208 w 50892"/>
                  <a:gd name="connsiteY5" fmla="*/ 26893 h 68034"/>
                  <a:gd name="connsiteX6" fmla="*/ 15922 w 50892"/>
                  <a:gd name="connsiteY6" fmla="*/ 59806 h 68034"/>
                  <a:gd name="connsiteX7" fmla="*/ 35122 w 50892"/>
                  <a:gd name="connsiteY7" fmla="*/ 68035 h 68034"/>
                  <a:gd name="connsiteX8" fmla="*/ 35122 w 50892"/>
                  <a:gd name="connsiteY8" fmla="*/ 68035 h 6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892" h="68034">
                    <a:moveTo>
                      <a:pt x="35122" y="68035"/>
                    </a:moveTo>
                    <a:cubicBezTo>
                      <a:pt x="40608" y="68035"/>
                      <a:pt x="46094" y="65292"/>
                      <a:pt x="48836" y="59806"/>
                    </a:cubicBezTo>
                    <a:cubicBezTo>
                      <a:pt x="51578" y="54321"/>
                      <a:pt x="51578" y="48835"/>
                      <a:pt x="48836" y="43349"/>
                    </a:cubicBezTo>
                    <a:lnTo>
                      <a:pt x="35122" y="10436"/>
                    </a:lnTo>
                    <a:cubicBezTo>
                      <a:pt x="32380" y="2208"/>
                      <a:pt x="21408" y="-3277"/>
                      <a:pt x="10436" y="2208"/>
                    </a:cubicBezTo>
                    <a:cubicBezTo>
                      <a:pt x="2208" y="4951"/>
                      <a:pt x="-3278" y="15922"/>
                      <a:pt x="2208" y="26893"/>
                    </a:cubicBezTo>
                    <a:lnTo>
                      <a:pt x="15922" y="59806"/>
                    </a:lnTo>
                    <a:cubicBezTo>
                      <a:pt x="21408" y="65292"/>
                      <a:pt x="26894" y="68035"/>
                      <a:pt x="35122" y="68035"/>
                    </a:cubicBezTo>
                    <a:lnTo>
                      <a:pt x="35122" y="6803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1134">
                <a:extLst>
                  <a:ext uri="{FF2B5EF4-FFF2-40B4-BE49-F238E27FC236}">
                    <a16:creationId xmlns:a16="http://schemas.microsoft.com/office/drawing/2014/main" id="{13119CCB-582E-BA9B-0D88-0065CF25496E}"/>
                  </a:ext>
                </a:extLst>
              </p:cNvPr>
              <p:cNvSpPr/>
              <p:nvPr/>
            </p:nvSpPr>
            <p:spPr>
              <a:xfrm>
                <a:off x="7110698" y="2208776"/>
                <a:ext cx="62787" cy="58969"/>
              </a:xfrm>
              <a:custGeom>
                <a:avLst/>
                <a:gdLst>
                  <a:gd name="connsiteX0" fmla="*/ 45256 w 62787"/>
                  <a:gd name="connsiteY0" fmla="*/ 58969 h 58969"/>
                  <a:gd name="connsiteX1" fmla="*/ 61712 w 62787"/>
                  <a:gd name="connsiteY1" fmla="*/ 47998 h 58969"/>
                  <a:gd name="connsiteX2" fmla="*/ 56226 w 62787"/>
                  <a:gd name="connsiteY2" fmla="*/ 28799 h 58969"/>
                  <a:gd name="connsiteX3" fmla="*/ 28798 w 62787"/>
                  <a:gd name="connsiteY3" fmla="*/ 4114 h 58969"/>
                  <a:gd name="connsiteX4" fmla="*/ 4114 w 62787"/>
                  <a:gd name="connsiteY4" fmla="*/ 4114 h 58969"/>
                  <a:gd name="connsiteX5" fmla="*/ 4114 w 62787"/>
                  <a:gd name="connsiteY5" fmla="*/ 28799 h 58969"/>
                  <a:gd name="connsiteX6" fmla="*/ 31542 w 62787"/>
                  <a:gd name="connsiteY6" fmla="*/ 53484 h 58969"/>
                  <a:gd name="connsiteX7" fmla="*/ 45256 w 62787"/>
                  <a:gd name="connsiteY7" fmla="*/ 58969 h 58969"/>
                  <a:gd name="connsiteX8" fmla="*/ 45256 w 62787"/>
                  <a:gd name="connsiteY8" fmla="*/ 58969 h 5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87" h="58969">
                    <a:moveTo>
                      <a:pt x="45256" y="58969"/>
                    </a:moveTo>
                    <a:cubicBezTo>
                      <a:pt x="53484" y="58969"/>
                      <a:pt x="58970" y="53484"/>
                      <a:pt x="61712" y="47998"/>
                    </a:cubicBezTo>
                    <a:cubicBezTo>
                      <a:pt x="64454" y="39770"/>
                      <a:pt x="61712" y="34285"/>
                      <a:pt x="56226" y="28799"/>
                    </a:cubicBezTo>
                    <a:lnTo>
                      <a:pt x="28798" y="4114"/>
                    </a:lnTo>
                    <a:cubicBezTo>
                      <a:pt x="20570" y="-1371"/>
                      <a:pt x="9599" y="-1371"/>
                      <a:pt x="4114" y="4114"/>
                    </a:cubicBezTo>
                    <a:cubicBezTo>
                      <a:pt x="-1371" y="12342"/>
                      <a:pt x="-1371" y="23313"/>
                      <a:pt x="4114" y="28799"/>
                    </a:cubicBezTo>
                    <a:lnTo>
                      <a:pt x="31542" y="53484"/>
                    </a:lnTo>
                    <a:cubicBezTo>
                      <a:pt x="37026" y="58969"/>
                      <a:pt x="42512" y="58969"/>
                      <a:pt x="45256" y="58969"/>
                    </a:cubicBezTo>
                    <a:lnTo>
                      <a:pt x="45256" y="58969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1135">
                <a:extLst>
                  <a:ext uri="{FF2B5EF4-FFF2-40B4-BE49-F238E27FC236}">
                    <a16:creationId xmlns:a16="http://schemas.microsoft.com/office/drawing/2014/main" id="{CB0C271D-4AFC-D7B4-DEC1-5B7C8B4DC7AD}"/>
                  </a:ext>
                </a:extLst>
              </p:cNvPr>
              <p:cNvSpPr/>
              <p:nvPr/>
            </p:nvSpPr>
            <p:spPr>
              <a:xfrm>
                <a:off x="7055994" y="2313154"/>
                <a:ext cx="67758" cy="46322"/>
              </a:xfrm>
              <a:custGeom>
                <a:avLst/>
                <a:gdLst>
                  <a:gd name="connsiteX0" fmla="*/ 67046 w 67758"/>
                  <a:gd name="connsiteY0" fmla="*/ 34132 h 46322"/>
                  <a:gd name="connsiteX1" fmla="*/ 56074 w 67758"/>
                  <a:gd name="connsiteY1" fmla="*/ 12190 h 46322"/>
                  <a:gd name="connsiteX2" fmla="*/ 23161 w 67758"/>
                  <a:gd name="connsiteY2" fmla="*/ 1219 h 46322"/>
                  <a:gd name="connsiteX3" fmla="*/ 9447 w 67758"/>
                  <a:gd name="connsiteY3" fmla="*/ 1219 h 46322"/>
                  <a:gd name="connsiteX4" fmla="*/ 1219 w 67758"/>
                  <a:gd name="connsiteY4" fmla="*/ 12190 h 46322"/>
                  <a:gd name="connsiteX5" fmla="*/ 1219 w 67758"/>
                  <a:gd name="connsiteY5" fmla="*/ 25904 h 46322"/>
                  <a:gd name="connsiteX6" fmla="*/ 12190 w 67758"/>
                  <a:gd name="connsiteY6" fmla="*/ 34132 h 46322"/>
                  <a:gd name="connsiteX7" fmla="*/ 45104 w 67758"/>
                  <a:gd name="connsiteY7" fmla="*/ 45103 h 46322"/>
                  <a:gd name="connsiteX8" fmla="*/ 58818 w 67758"/>
                  <a:gd name="connsiteY8" fmla="*/ 45103 h 46322"/>
                  <a:gd name="connsiteX9" fmla="*/ 67046 w 67758"/>
                  <a:gd name="connsiteY9" fmla="*/ 34132 h 46322"/>
                  <a:gd name="connsiteX10" fmla="*/ 67046 w 67758"/>
                  <a:gd name="connsiteY10" fmla="*/ 34132 h 46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758" h="46322">
                    <a:moveTo>
                      <a:pt x="67046" y="34132"/>
                    </a:moveTo>
                    <a:cubicBezTo>
                      <a:pt x="69788" y="25904"/>
                      <a:pt x="64302" y="14933"/>
                      <a:pt x="56074" y="12190"/>
                    </a:cubicBezTo>
                    <a:lnTo>
                      <a:pt x="23161" y="1219"/>
                    </a:lnTo>
                    <a:cubicBezTo>
                      <a:pt x="17676" y="-1524"/>
                      <a:pt x="14933" y="1219"/>
                      <a:pt x="9447" y="1219"/>
                    </a:cubicBezTo>
                    <a:cubicBezTo>
                      <a:pt x="3962" y="3962"/>
                      <a:pt x="1219" y="6704"/>
                      <a:pt x="1219" y="12190"/>
                    </a:cubicBezTo>
                    <a:cubicBezTo>
                      <a:pt x="-1523" y="17676"/>
                      <a:pt x="1219" y="20418"/>
                      <a:pt x="1219" y="25904"/>
                    </a:cubicBezTo>
                    <a:cubicBezTo>
                      <a:pt x="3962" y="31389"/>
                      <a:pt x="6705" y="34132"/>
                      <a:pt x="12190" y="34132"/>
                    </a:cubicBezTo>
                    <a:lnTo>
                      <a:pt x="45104" y="45103"/>
                    </a:lnTo>
                    <a:cubicBezTo>
                      <a:pt x="50588" y="47846"/>
                      <a:pt x="53332" y="45103"/>
                      <a:pt x="58818" y="45103"/>
                    </a:cubicBezTo>
                    <a:cubicBezTo>
                      <a:pt x="61560" y="42360"/>
                      <a:pt x="64302" y="36875"/>
                      <a:pt x="67046" y="34132"/>
                    </a:cubicBezTo>
                    <a:lnTo>
                      <a:pt x="67046" y="34132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1136">
                <a:extLst>
                  <a:ext uri="{FF2B5EF4-FFF2-40B4-BE49-F238E27FC236}">
                    <a16:creationId xmlns:a16="http://schemas.microsoft.com/office/drawing/2014/main" id="{8B11AE0F-DC76-ED01-EFC1-C0B276B09FED}"/>
                  </a:ext>
                </a:extLst>
              </p:cNvPr>
              <p:cNvSpPr/>
              <p:nvPr/>
            </p:nvSpPr>
            <p:spPr>
              <a:xfrm>
                <a:off x="7042363" y="2426288"/>
                <a:ext cx="72448" cy="37330"/>
              </a:xfrm>
              <a:custGeom>
                <a:avLst/>
                <a:gdLst>
                  <a:gd name="connsiteX0" fmla="*/ 50505 w 72448"/>
                  <a:gd name="connsiteY0" fmla="*/ 538 h 37330"/>
                  <a:gd name="connsiteX1" fmla="*/ 14850 w 72448"/>
                  <a:gd name="connsiteY1" fmla="*/ 3281 h 37330"/>
                  <a:gd name="connsiteX2" fmla="*/ 3880 w 72448"/>
                  <a:gd name="connsiteY2" fmla="*/ 8766 h 37330"/>
                  <a:gd name="connsiteX3" fmla="*/ 1136 w 72448"/>
                  <a:gd name="connsiteY3" fmla="*/ 22480 h 37330"/>
                  <a:gd name="connsiteX4" fmla="*/ 6622 w 72448"/>
                  <a:gd name="connsiteY4" fmla="*/ 33451 h 37330"/>
                  <a:gd name="connsiteX5" fmla="*/ 20335 w 72448"/>
                  <a:gd name="connsiteY5" fmla="*/ 36194 h 37330"/>
                  <a:gd name="connsiteX6" fmla="*/ 55991 w 72448"/>
                  <a:gd name="connsiteY6" fmla="*/ 33451 h 37330"/>
                  <a:gd name="connsiteX7" fmla="*/ 72449 w 72448"/>
                  <a:gd name="connsiteY7" fmla="*/ 14252 h 37330"/>
                  <a:gd name="connsiteX8" fmla="*/ 50505 w 72448"/>
                  <a:gd name="connsiteY8" fmla="*/ 538 h 37330"/>
                  <a:gd name="connsiteX9" fmla="*/ 50505 w 72448"/>
                  <a:gd name="connsiteY9" fmla="*/ 538 h 3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448" h="37330">
                    <a:moveTo>
                      <a:pt x="50505" y="538"/>
                    </a:moveTo>
                    <a:lnTo>
                      <a:pt x="14850" y="3281"/>
                    </a:lnTo>
                    <a:cubicBezTo>
                      <a:pt x="9364" y="3281"/>
                      <a:pt x="6622" y="6023"/>
                      <a:pt x="3880" y="8766"/>
                    </a:cubicBezTo>
                    <a:cubicBezTo>
                      <a:pt x="1136" y="11509"/>
                      <a:pt x="-1606" y="16994"/>
                      <a:pt x="1136" y="22480"/>
                    </a:cubicBezTo>
                    <a:cubicBezTo>
                      <a:pt x="1136" y="27966"/>
                      <a:pt x="3880" y="30708"/>
                      <a:pt x="6622" y="33451"/>
                    </a:cubicBezTo>
                    <a:cubicBezTo>
                      <a:pt x="9364" y="36194"/>
                      <a:pt x="14850" y="38937"/>
                      <a:pt x="20335" y="36194"/>
                    </a:cubicBezTo>
                    <a:lnTo>
                      <a:pt x="55991" y="33451"/>
                    </a:lnTo>
                    <a:cubicBezTo>
                      <a:pt x="66963" y="33451"/>
                      <a:pt x="72449" y="22480"/>
                      <a:pt x="72449" y="14252"/>
                    </a:cubicBezTo>
                    <a:cubicBezTo>
                      <a:pt x="69705" y="6023"/>
                      <a:pt x="58735" y="-2205"/>
                      <a:pt x="50505" y="538"/>
                    </a:cubicBezTo>
                    <a:lnTo>
                      <a:pt x="50505" y="53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1137">
                <a:extLst>
                  <a:ext uri="{FF2B5EF4-FFF2-40B4-BE49-F238E27FC236}">
                    <a16:creationId xmlns:a16="http://schemas.microsoft.com/office/drawing/2014/main" id="{D5C137DE-58D9-FAF1-94E2-DFA1E1C1FF43}"/>
                  </a:ext>
                </a:extLst>
              </p:cNvPr>
              <p:cNvSpPr/>
              <p:nvPr/>
            </p:nvSpPr>
            <p:spPr>
              <a:xfrm>
                <a:off x="7572853" y="2426826"/>
                <a:ext cx="71312" cy="38398"/>
              </a:xfrm>
              <a:custGeom>
                <a:avLst/>
                <a:gdLst>
                  <a:gd name="connsiteX0" fmla="*/ 16458 w 71312"/>
                  <a:gd name="connsiteY0" fmla="*/ 35656 h 38398"/>
                  <a:gd name="connsiteX1" fmla="*/ 52113 w 71312"/>
                  <a:gd name="connsiteY1" fmla="*/ 38399 h 38398"/>
                  <a:gd name="connsiteX2" fmla="*/ 71313 w 71312"/>
                  <a:gd name="connsiteY2" fmla="*/ 21942 h 38398"/>
                  <a:gd name="connsiteX3" fmla="*/ 54855 w 71312"/>
                  <a:gd name="connsiteY3" fmla="*/ 2743 h 38398"/>
                  <a:gd name="connsiteX4" fmla="*/ 19200 w 71312"/>
                  <a:gd name="connsiteY4" fmla="*/ 0 h 38398"/>
                  <a:gd name="connsiteX5" fmla="*/ 5486 w 71312"/>
                  <a:gd name="connsiteY5" fmla="*/ 2743 h 38398"/>
                  <a:gd name="connsiteX6" fmla="*/ 0 w 71312"/>
                  <a:gd name="connsiteY6" fmla="*/ 13714 h 38398"/>
                  <a:gd name="connsiteX7" fmla="*/ 2744 w 71312"/>
                  <a:gd name="connsiteY7" fmla="*/ 27428 h 38398"/>
                  <a:gd name="connsiteX8" fmla="*/ 16458 w 71312"/>
                  <a:gd name="connsiteY8" fmla="*/ 35656 h 38398"/>
                  <a:gd name="connsiteX9" fmla="*/ 16458 w 71312"/>
                  <a:gd name="connsiteY9" fmla="*/ 35656 h 3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12" h="38398">
                    <a:moveTo>
                      <a:pt x="16458" y="35656"/>
                    </a:moveTo>
                    <a:lnTo>
                      <a:pt x="52113" y="38399"/>
                    </a:lnTo>
                    <a:cubicBezTo>
                      <a:pt x="63085" y="38399"/>
                      <a:pt x="71313" y="32913"/>
                      <a:pt x="71313" y="21942"/>
                    </a:cubicBezTo>
                    <a:cubicBezTo>
                      <a:pt x="71313" y="10971"/>
                      <a:pt x="65827" y="2743"/>
                      <a:pt x="54855" y="2743"/>
                    </a:cubicBezTo>
                    <a:lnTo>
                      <a:pt x="19200" y="0"/>
                    </a:lnTo>
                    <a:cubicBezTo>
                      <a:pt x="13714" y="0"/>
                      <a:pt x="10972" y="0"/>
                      <a:pt x="5486" y="2743"/>
                    </a:cubicBezTo>
                    <a:cubicBezTo>
                      <a:pt x="2744" y="5485"/>
                      <a:pt x="0" y="10971"/>
                      <a:pt x="0" y="13714"/>
                    </a:cubicBezTo>
                    <a:cubicBezTo>
                      <a:pt x="0" y="19199"/>
                      <a:pt x="0" y="21942"/>
                      <a:pt x="2744" y="27428"/>
                    </a:cubicBezTo>
                    <a:cubicBezTo>
                      <a:pt x="8230" y="32913"/>
                      <a:pt x="10972" y="35656"/>
                      <a:pt x="16458" y="35656"/>
                    </a:cubicBezTo>
                    <a:lnTo>
                      <a:pt x="16458" y="35656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1138">
                <a:extLst>
                  <a:ext uri="{FF2B5EF4-FFF2-40B4-BE49-F238E27FC236}">
                    <a16:creationId xmlns:a16="http://schemas.microsoft.com/office/drawing/2014/main" id="{95353209-B0B6-D5D9-3930-276AB46A57A5}"/>
                  </a:ext>
                </a:extLst>
              </p:cNvPr>
              <p:cNvSpPr/>
              <p:nvPr/>
            </p:nvSpPr>
            <p:spPr>
              <a:xfrm>
                <a:off x="7563912" y="2313659"/>
                <a:ext cx="67253" cy="44597"/>
              </a:xfrm>
              <a:custGeom>
                <a:avLst/>
                <a:gdLst>
                  <a:gd name="connsiteX0" fmla="*/ 17171 w 67253"/>
                  <a:gd name="connsiteY0" fmla="*/ 44598 h 44597"/>
                  <a:gd name="connsiteX1" fmla="*/ 22655 w 67253"/>
                  <a:gd name="connsiteY1" fmla="*/ 44598 h 44597"/>
                  <a:gd name="connsiteX2" fmla="*/ 55569 w 67253"/>
                  <a:gd name="connsiteY2" fmla="*/ 33626 h 44597"/>
                  <a:gd name="connsiteX3" fmla="*/ 66540 w 67253"/>
                  <a:gd name="connsiteY3" fmla="*/ 11685 h 44597"/>
                  <a:gd name="connsiteX4" fmla="*/ 44598 w 67253"/>
                  <a:gd name="connsiteY4" fmla="*/ 713 h 44597"/>
                  <a:gd name="connsiteX5" fmla="*/ 11685 w 67253"/>
                  <a:gd name="connsiteY5" fmla="*/ 11685 h 44597"/>
                  <a:gd name="connsiteX6" fmla="*/ 713 w 67253"/>
                  <a:gd name="connsiteY6" fmla="*/ 30884 h 44597"/>
                  <a:gd name="connsiteX7" fmla="*/ 17171 w 67253"/>
                  <a:gd name="connsiteY7" fmla="*/ 44598 h 44597"/>
                  <a:gd name="connsiteX8" fmla="*/ 17171 w 67253"/>
                  <a:gd name="connsiteY8" fmla="*/ 44598 h 4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253" h="44597">
                    <a:moveTo>
                      <a:pt x="17171" y="44598"/>
                    </a:moveTo>
                    <a:cubicBezTo>
                      <a:pt x="19913" y="44598"/>
                      <a:pt x="19913" y="44598"/>
                      <a:pt x="22655" y="44598"/>
                    </a:cubicBezTo>
                    <a:lnTo>
                      <a:pt x="55569" y="33626"/>
                    </a:lnTo>
                    <a:cubicBezTo>
                      <a:pt x="63796" y="30884"/>
                      <a:pt x="69282" y="19913"/>
                      <a:pt x="66540" y="11685"/>
                    </a:cubicBezTo>
                    <a:cubicBezTo>
                      <a:pt x="63796" y="3456"/>
                      <a:pt x="52826" y="-2029"/>
                      <a:pt x="44598" y="713"/>
                    </a:cubicBezTo>
                    <a:lnTo>
                      <a:pt x="11685" y="11685"/>
                    </a:lnTo>
                    <a:cubicBezTo>
                      <a:pt x="3457" y="14427"/>
                      <a:pt x="-2029" y="22656"/>
                      <a:pt x="713" y="30884"/>
                    </a:cubicBezTo>
                    <a:cubicBezTo>
                      <a:pt x="713" y="39112"/>
                      <a:pt x="6199" y="44598"/>
                      <a:pt x="17171" y="44598"/>
                    </a:cubicBezTo>
                    <a:lnTo>
                      <a:pt x="17171" y="4459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1139">
                <a:extLst>
                  <a:ext uri="{FF2B5EF4-FFF2-40B4-BE49-F238E27FC236}">
                    <a16:creationId xmlns:a16="http://schemas.microsoft.com/office/drawing/2014/main" id="{08B246C3-429D-E260-1FD8-0EECA4C728D6}"/>
                  </a:ext>
                </a:extLst>
              </p:cNvPr>
              <p:cNvSpPr/>
              <p:nvPr/>
            </p:nvSpPr>
            <p:spPr>
              <a:xfrm>
                <a:off x="7509084" y="2210148"/>
                <a:ext cx="63768" cy="58969"/>
              </a:xfrm>
              <a:custGeom>
                <a:avLst/>
                <a:gdLst>
                  <a:gd name="connsiteX0" fmla="*/ 30857 w 63768"/>
                  <a:gd name="connsiteY0" fmla="*/ 54855 h 58969"/>
                  <a:gd name="connsiteX1" fmla="*/ 58284 w 63768"/>
                  <a:gd name="connsiteY1" fmla="*/ 30171 h 58969"/>
                  <a:gd name="connsiteX2" fmla="*/ 63768 w 63768"/>
                  <a:gd name="connsiteY2" fmla="*/ 19200 h 58969"/>
                  <a:gd name="connsiteX3" fmla="*/ 58284 w 63768"/>
                  <a:gd name="connsiteY3" fmla="*/ 5486 h 58969"/>
                  <a:gd name="connsiteX4" fmla="*/ 47312 w 63768"/>
                  <a:gd name="connsiteY4" fmla="*/ 0 h 58969"/>
                  <a:gd name="connsiteX5" fmla="*/ 33599 w 63768"/>
                  <a:gd name="connsiteY5" fmla="*/ 5486 h 58969"/>
                  <a:gd name="connsiteX6" fmla="*/ 6171 w 63768"/>
                  <a:gd name="connsiteY6" fmla="*/ 30171 h 58969"/>
                  <a:gd name="connsiteX7" fmla="*/ 6171 w 63768"/>
                  <a:gd name="connsiteY7" fmla="*/ 54855 h 58969"/>
                  <a:gd name="connsiteX8" fmla="*/ 30857 w 63768"/>
                  <a:gd name="connsiteY8" fmla="*/ 54855 h 58969"/>
                  <a:gd name="connsiteX9" fmla="*/ 30857 w 63768"/>
                  <a:gd name="connsiteY9" fmla="*/ 54855 h 5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768" h="58969">
                    <a:moveTo>
                      <a:pt x="30857" y="54855"/>
                    </a:moveTo>
                    <a:lnTo>
                      <a:pt x="58284" y="30171"/>
                    </a:lnTo>
                    <a:cubicBezTo>
                      <a:pt x="61026" y="27428"/>
                      <a:pt x="63768" y="21942"/>
                      <a:pt x="63768" y="19200"/>
                    </a:cubicBezTo>
                    <a:cubicBezTo>
                      <a:pt x="63768" y="13714"/>
                      <a:pt x="61026" y="10971"/>
                      <a:pt x="58284" y="5486"/>
                    </a:cubicBezTo>
                    <a:cubicBezTo>
                      <a:pt x="55540" y="2743"/>
                      <a:pt x="50055" y="0"/>
                      <a:pt x="47312" y="0"/>
                    </a:cubicBezTo>
                    <a:cubicBezTo>
                      <a:pt x="41827" y="0"/>
                      <a:pt x="39085" y="2743"/>
                      <a:pt x="33599" y="5486"/>
                    </a:cubicBezTo>
                    <a:lnTo>
                      <a:pt x="6171" y="30171"/>
                    </a:lnTo>
                    <a:cubicBezTo>
                      <a:pt x="-2057" y="35656"/>
                      <a:pt x="-2057" y="46627"/>
                      <a:pt x="6171" y="54855"/>
                    </a:cubicBezTo>
                    <a:cubicBezTo>
                      <a:pt x="11657" y="60341"/>
                      <a:pt x="22627" y="60341"/>
                      <a:pt x="30857" y="54855"/>
                    </a:cubicBezTo>
                    <a:lnTo>
                      <a:pt x="30857" y="5485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1140">
                <a:extLst>
                  <a:ext uri="{FF2B5EF4-FFF2-40B4-BE49-F238E27FC236}">
                    <a16:creationId xmlns:a16="http://schemas.microsoft.com/office/drawing/2014/main" id="{7934BF36-A5D2-5CF1-4915-528CE6A0D1FF}"/>
                  </a:ext>
                </a:extLst>
              </p:cNvPr>
              <p:cNvSpPr/>
              <p:nvPr/>
            </p:nvSpPr>
            <p:spPr>
              <a:xfrm>
                <a:off x="7425430" y="2137807"/>
                <a:ext cx="49712" cy="69597"/>
              </a:xfrm>
              <a:custGeom>
                <a:avLst/>
                <a:gdLst>
                  <a:gd name="connsiteX0" fmla="*/ 18514 w 49712"/>
                  <a:gd name="connsiteY0" fmla="*/ 69598 h 69597"/>
                  <a:gd name="connsiteX1" fmla="*/ 34970 w 49712"/>
                  <a:gd name="connsiteY1" fmla="*/ 58626 h 69597"/>
                  <a:gd name="connsiteX2" fmla="*/ 48684 w 49712"/>
                  <a:gd name="connsiteY2" fmla="*/ 25713 h 69597"/>
                  <a:gd name="connsiteX3" fmla="*/ 40456 w 49712"/>
                  <a:gd name="connsiteY3" fmla="*/ 1029 h 69597"/>
                  <a:gd name="connsiteX4" fmla="*/ 15770 w 49712"/>
                  <a:gd name="connsiteY4" fmla="*/ 9257 h 69597"/>
                  <a:gd name="connsiteX5" fmla="*/ 2057 w 49712"/>
                  <a:gd name="connsiteY5" fmla="*/ 42170 h 69597"/>
                  <a:gd name="connsiteX6" fmla="*/ 2057 w 49712"/>
                  <a:gd name="connsiteY6" fmla="*/ 58626 h 69597"/>
                  <a:gd name="connsiteX7" fmla="*/ 18514 w 49712"/>
                  <a:gd name="connsiteY7" fmla="*/ 69598 h 69597"/>
                  <a:gd name="connsiteX8" fmla="*/ 18514 w 49712"/>
                  <a:gd name="connsiteY8" fmla="*/ 69598 h 6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2" h="69597">
                    <a:moveTo>
                      <a:pt x="18514" y="69598"/>
                    </a:moveTo>
                    <a:cubicBezTo>
                      <a:pt x="26742" y="69598"/>
                      <a:pt x="32228" y="64112"/>
                      <a:pt x="34970" y="58626"/>
                    </a:cubicBezTo>
                    <a:lnTo>
                      <a:pt x="48684" y="25713"/>
                    </a:lnTo>
                    <a:cubicBezTo>
                      <a:pt x="51426" y="17485"/>
                      <a:pt x="48684" y="6514"/>
                      <a:pt x="40456" y="1029"/>
                    </a:cubicBezTo>
                    <a:cubicBezTo>
                      <a:pt x="32228" y="-1714"/>
                      <a:pt x="21256" y="1029"/>
                      <a:pt x="15770" y="9257"/>
                    </a:cubicBezTo>
                    <a:lnTo>
                      <a:pt x="2057" y="42170"/>
                    </a:lnTo>
                    <a:cubicBezTo>
                      <a:pt x="-686" y="47655"/>
                      <a:pt x="-686" y="53141"/>
                      <a:pt x="2057" y="58626"/>
                    </a:cubicBezTo>
                    <a:cubicBezTo>
                      <a:pt x="7542" y="66855"/>
                      <a:pt x="13028" y="69598"/>
                      <a:pt x="18514" y="69598"/>
                    </a:cubicBezTo>
                    <a:lnTo>
                      <a:pt x="18514" y="6959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1141">
                <a:extLst>
                  <a:ext uri="{FF2B5EF4-FFF2-40B4-BE49-F238E27FC236}">
                    <a16:creationId xmlns:a16="http://schemas.microsoft.com/office/drawing/2014/main" id="{09246898-DDA3-2A00-CC10-1B879F20209B}"/>
                  </a:ext>
                </a:extLst>
              </p:cNvPr>
              <p:cNvSpPr/>
              <p:nvPr/>
            </p:nvSpPr>
            <p:spPr>
              <a:xfrm>
                <a:off x="6615628" y="2654475"/>
                <a:ext cx="1066935" cy="463526"/>
              </a:xfrm>
              <a:custGeom>
                <a:avLst/>
                <a:gdLst>
                  <a:gd name="connsiteX0" fmla="*/ 1014824 w 1066935"/>
                  <a:gd name="connsiteY0" fmla="*/ 315418 h 463526"/>
                  <a:gd name="connsiteX1" fmla="*/ 784431 w 1066935"/>
                  <a:gd name="connsiteY1" fmla="*/ 315418 h 463526"/>
                  <a:gd name="connsiteX2" fmla="*/ 784431 w 1066935"/>
                  <a:gd name="connsiteY2" fmla="*/ 298961 h 463526"/>
                  <a:gd name="connsiteX3" fmla="*/ 737803 w 1066935"/>
                  <a:gd name="connsiteY3" fmla="*/ 246849 h 463526"/>
                  <a:gd name="connsiteX4" fmla="*/ 735061 w 1066935"/>
                  <a:gd name="connsiteY4" fmla="*/ 246849 h 463526"/>
                  <a:gd name="connsiteX5" fmla="*/ 559524 w 1066935"/>
                  <a:gd name="connsiteY5" fmla="*/ 194736 h 463526"/>
                  <a:gd name="connsiteX6" fmla="*/ 460785 w 1066935"/>
                  <a:gd name="connsiteY6" fmla="*/ 115196 h 463526"/>
                  <a:gd name="connsiteX7" fmla="*/ 282505 w 1066935"/>
                  <a:gd name="connsiteY7" fmla="*/ 32913 h 463526"/>
                  <a:gd name="connsiteX8" fmla="*/ 139880 w 1066935"/>
                  <a:gd name="connsiteY8" fmla="*/ 32913 h 463526"/>
                  <a:gd name="connsiteX9" fmla="*/ 139880 w 1066935"/>
                  <a:gd name="connsiteY9" fmla="*/ 16456 h 463526"/>
                  <a:gd name="connsiteX10" fmla="*/ 123425 w 1066935"/>
                  <a:gd name="connsiteY10" fmla="*/ 0 h 463526"/>
                  <a:gd name="connsiteX11" fmla="*/ 16456 w 1066935"/>
                  <a:gd name="connsiteY11" fmla="*/ 0 h 463526"/>
                  <a:gd name="connsiteX12" fmla="*/ 0 w 1066935"/>
                  <a:gd name="connsiteY12" fmla="*/ 16456 h 463526"/>
                  <a:gd name="connsiteX13" fmla="*/ 0 w 1066935"/>
                  <a:gd name="connsiteY13" fmla="*/ 408671 h 463526"/>
                  <a:gd name="connsiteX14" fmla="*/ 16456 w 1066935"/>
                  <a:gd name="connsiteY14" fmla="*/ 425128 h 463526"/>
                  <a:gd name="connsiteX15" fmla="*/ 123425 w 1066935"/>
                  <a:gd name="connsiteY15" fmla="*/ 425128 h 463526"/>
                  <a:gd name="connsiteX16" fmla="*/ 139880 w 1066935"/>
                  <a:gd name="connsiteY16" fmla="*/ 408671 h 463526"/>
                  <a:gd name="connsiteX17" fmla="*/ 139880 w 1066935"/>
                  <a:gd name="connsiteY17" fmla="*/ 392215 h 463526"/>
                  <a:gd name="connsiteX18" fmla="*/ 191994 w 1066935"/>
                  <a:gd name="connsiteY18" fmla="*/ 392215 h 463526"/>
                  <a:gd name="connsiteX19" fmla="*/ 375759 w 1066935"/>
                  <a:gd name="connsiteY19" fmla="*/ 427871 h 463526"/>
                  <a:gd name="connsiteX20" fmla="*/ 565009 w 1066935"/>
                  <a:gd name="connsiteY20" fmla="*/ 463527 h 463526"/>
                  <a:gd name="connsiteX21" fmla="*/ 1014824 w 1066935"/>
                  <a:gd name="connsiteY21" fmla="*/ 463527 h 463526"/>
                  <a:gd name="connsiteX22" fmla="*/ 1066936 w 1066935"/>
                  <a:gd name="connsiteY22" fmla="*/ 411414 h 463526"/>
                  <a:gd name="connsiteX23" fmla="*/ 1066936 w 1066935"/>
                  <a:gd name="connsiteY23" fmla="*/ 375758 h 463526"/>
                  <a:gd name="connsiteX24" fmla="*/ 1014824 w 1066935"/>
                  <a:gd name="connsiteY24" fmla="*/ 315418 h 463526"/>
                  <a:gd name="connsiteX25" fmla="*/ 1014824 w 1066935"/>
                  <a:gd name="connsiteY25" fmla="*/ 315418 h 463526"/>
                  <a:gd name="connsiteX26" fmla="*/ 104225 w 1066935"/>
                  <a:gd name="connsiteY26" fmla="*/ 386729 h 463526"/>
                  <a:gd name="connsiteX27" fmla="*/ 32914 w 1066935"/>
                  <a:gd name="connsiteY27" fmla="*/ 386729 h 463526"/>
                  <a:gd name="connsiteX28" fmla="*/ 32914 w 1066935"/>
                  <a:gd name="connsiteY28" fmla="*/ 30170 h 463526"/>
                  <a:gd name="connsiteX29" fmla="*/ 104225 w 1066935"/>
                  <a:gd name="connsiteY29" fmla="*/ 30170 h 463526"/>
                  <a:gd name="connsiteX30" fmla="*/ 104225 w 1066935"/>
                  <a:gd name="connsiteY30" fmla="*/ 386729 h 463526"/>
                  <a:gd name="connsiteX31" fmla="*/ 1031280 w 1066935"/>
                  <a:gd name="connsiteY31" fmla="*/ 405928 h 463526"/>
                  <a:gd name="connsiteX32" fmla="*/ 1014824 w 1066935"/>
                  <a:gd name="connsiteY32" fmla="*/ 422385 h 463526"/>
                  <a:gd name="connsiteX33" fmla="*/ 565009 w 1066935"/>
                  <a:gd name="connsiteY33" fmla="*/ 422385 h 463526"/>
                  <a:gd name="connsiteX34" fmla="*/ 381244 w 1066935"/>
                  <a:gd name="connsiteY34" fmla="*/ 386729 h 463526"/>
                  <a:gd name="connsiteX35" fmla="*/ 191994 w 1066935"/>
                  <a:gd name="connsiteY35" fmla="*/ 351073 h 463526"/>
                  <a:gd name="connsiteX36" fmla="*/ 139880 w 1066935"/>
                  <a:gd name="connsiteY36" fmla="*/ 351073 h 463526"/>
                  <a:gd name="connsiteX37" fmla="*/ 139880 w 1066935"/>
                  <a:gd name="connsiteY37" fmla="*/ 65826 h 463526"/>
                  <a:gd name="connsiteX38" fmla="*/ 282505 w 1066935"/>
                  <a:gd name="connsiteY38" fmla="*/ 65826 h 463526"/>
                  <a:gd name="connsiteX39" fmla="*/ 537582 w 1066935"/>
                  <a:gd name="connsiteY39" fmla="*/ 222163 h 463526"/>
                  <a:gd name="connsiteX40" fmla="*/ 543068 w 1066935"/>
                  <a:gd name="connsiteY40" fmla="*/ 224906 h 463526"/>
                  <a:gd name="connsiteX41" fmla="*/ 718605 w 1066935"/>
                  <a:gd name="connsiteY41" fmla="*/ 277019 h 463526"/>
                  <a:gd name="connsiteX42" fmla="*/ 743289 w 1066935"/>
                  <a:gd name="connsiteY42" fmla="*/ 296218 h 463526"/>
                  <a:gd name="connsiteX43" fmla="*/ 743289 w 1066935"/>
                  <a:gd name="connsiteY43" fmla="*/ 331874 h 463526"/>
                  <a:gd name="connsiteX44" fmla="*/ 726833 w 1066935"/>
                  <a:gd name="connsiteY44" fmla="*/ 348331 h 463526"/>
                  <a:gd name="connsiteX45" fmla="*/ 554039 w 1066935"/>
                  <a:gd name="connsiteY45" fmla="*/ 312675 h 463526"/>
                  <a:gd name="connsiteX46" fmla="*/ 430615 w 1066935"/>
                  <a:gd name="connsiteY46" fmla="*/ 244106 h 463526"/>
                  <a:gd name="connsiteX47" fmla="*/ 416901 w 1066935"/>
                  <a:gd name="connsiteY47" fmla="*/ 241363 h 463526"/>
                  <a:gd name="connsiteX48" fmla="*/ 405929 w 1066935"/>
                  <a:gd name="connsiteY48" fmla="*/ 249591 h 463526"/>
                  <a:gd name="connsiteX49" fmla="*/ 403187 w 1066935"/>
                  <a:gd name="connsiteY49" fmla="*/ 263305 h 463526"/>
                  <a:gd name="connsiteX50" fmla="*/ 411415 w 1066935"/>
                  <a:gd name="connsiteY50" fmla="*/ 274276 h 463526"/>
                  <a:gd name="connsiteX51" fmla="*/ 534840 w 1066935"/>
                  <a:gd name="connsiteY51" fmla="*/ 345588 h 463526"/>
                  <a:gd name="connsiteX52" fmla="*/ 540326 w 1066935"/>
                  <a:gd name="connsiteY52" fmla="*/ 348331 h 463526"/>
                  <a:gd name="connsiteX53" fmla="*/ 718605 w 1066935"/>
                  <a:gd name="connsiteY53" fmla="*/ 383987 h 463526"/>
                  <a:gd name="connsiteX54" fmla="*/ 721348 w 1066935"/>
                  <a:gd name="connsiteY54" fmla="*/ 383987 h 463526"/>
                  <a:gd name="connsiteX55" fmla="*/ 770717 w 1066935"/>
                  <a:gd name="connsiteY55" fmla="*/ 348331 h 463526"/>
                  <a:gd name="connsiteX56" fmla="*/ 1006596 w 1066935"/>
                  <a:gd name="connsiteY56" fmla="*/ 348331 h 463526"/>
                  <a:gd name="connsiteX57" fmla="*/ 1023052 w 1066935"/>
                  <a:gd name="connsiteY57" fmla="*/ 364787 h 463526"/>
                  <a:gd name="connsiteX58" fmla="*/ 1023052 w 1066935"/>
                  <a:gd name="connsiteY58" fmla="*/ 405928 h 46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066935" h="463526">
                    <a:moveTo>
                      <a:pt x="1014824" y="315418"/>
                    </a:moveTo>
                    <a:lnTo>
                      <a:pt x="784431" y="315418"/>
                    </a:lnTo>
                    <a:lnTo>
                      <a:pt x="784431" y="298961"/>
                    </a:lnTo>
                    <a:cubicBezTo>
                      <a:pt x="784431" y="271533"/>
                      <a:pt x="748775" y="252334"/>
                      <a:pt x="737803" y="246849"/>
                    </a:cubicBezTo>
                    <a:cubicBezTo>
                      <a:pt x="737803" y="246849"/>
                      <a:pt x="735061" y="246849"/>
                      <a:pt x="735061" y="246849"/>
                    </a:cubicBezTo>
                    <a:lnTo>
                      <a:pt x="559524" y="194736"/>
                    </a:lnTo>
                    <a:cubicBezTo>
                      <a:pt x="548553" y="183765"/>
                      <a:pt x="510154" y="150852"/>
                      <a:pt x="460785" y="115196"/>
                    </a:cubicBezTo>
                    <a:cubicBezTo>
                      <a:pt x="383987" y="60341"/>
                      <a:pt x="323646" y="32913"/>
                      <a:pt x="282505" y="32913"/>
                    </a:cubicBezTo>
                    <a:lnTo>
                      <a:pt x="139880" y="32913"/>
                    </a:lnTo>
                    <a:lnTo>
                      <a:pt x="139880" y="16456"/>
                    </a:lnTo>
                    <a:cubicBezTo>
                      <a:pt x="139880" y="5485"/>
                      <a:pt x="131653" y="0"/>
                      <a:pt x="123425" y="0"/>
                    </a:cubicBezTo>
                    <a:lnTo>
                      <a:pt x="16456" y="0"/>
                    </a:lnTo>
                    <a:cubicBezTo>
                      <a:pt x="5486" y="0"/>
                      <a:pt x="0" y="8228"/>
                      <a:pt x="0" y="16456"/>
                    </a:cubicBezTo>
                    <a:lnTo>
                      <a:pt x="0" y="408671"/>
                    </a:lnTo>
                    <a:cubicBezTo>
                      <a:pt x="0" y="419642"/>
                      <a:pt x="8228" y="425128"/>
                      <a:pt x="16456" y="425128"/>
                    </a:cubicBezTo>
                    <a:lnTo>
                      <a:pt x="123425" y="425128"/>
                    </a:lnTo>
                    <a:cubicBezTo>
                      <a:pt x="134395" y="425128"/>
                      <a:pt x="139880" y="416900"/>
                      <a:pt x="139880" y="408671"/>
                    </a:cubicBezTo>
                    <a:lnTo>
                      <a:pt x="139880" y="392215"/>
                    </a:lnTo>
                    <a:lnTo>
                      <a:pt x="191994" y="392215"/>
                    </a:lnTo>
                    <a:cubicBezTo>
                      <a:pt x="202964" y="394958"/>
                      <a:pt x="293476" y="411414"/>
                      <a:pt x="375759" y="427871"/>
                    </a:cubicBezTo>
                    <a:cubicBezTo>
                      <a:pt x="537582" y="460784"/>
                      <a:pt x="559524" y="463527"/>
                      <a:pt x="565009" y="463527"/>
                    </a:cubicBezTo>
                    <a:lnTo>
                      <a:pt x="1014824" y="463527"/>
                    </a:lnTo>
                    <a:cubicBezTo>
                      <a:pt x="1044994" y="463527"/>
                      <a:pt x="1066936" y="438842"/>
                      <a:pt x="1066936" y="411414"/>
                    </a:cubicBezTo>
                    <a:lnTo>
                      <a:pt x="1066936" y="375758"/>
                    </a:lnTo>
                    <a:cubicBezTo>
                      <a:pt x="1066936" y="340102"/>
                      <a:pt x="1042252" y="315418"/>
                      <a:pt x="1014824" y="315418"/>
                    </a:cubicBezTo>
                    <a:lnTo>
                      <a:pt x="1014824" y="315418"/>
                    </a:lnTo>
                    <a:close/>
                    <a:moveTo>
                      <a:pt x="104225" y="386729"/>
                    </a:moveTo>
                    <a:lnTo>
                      <a:pt x="32914" y="386729"/>
                    </a:lnTo>
                    <a:lnTo>
                      <a:pt x="32914" y="30170"/>
                    </a:lnTo>
                    <a:lnTo>
                      <a:pt x="104225" y="30170"/>
                    </a:lnTo>
                    <a:lnTo>
                      <a:pt x="104225" y="386729"/>
                    </a:lnTo>
                    <a:close/>
                    <a:moveTo>
                      <a:pt x="1031280" y="405928"/>
                    </a:moveTo>
                    <a:cubicBezTo>
                      <a:pt x="1031280" y="416900"/>
                      <a:pt x="1023052" y="422385"/>
                      <a:pt x="1014824" y="422385"/>
                    </a:cubicBezTo>
                    <a:lnTo>
                      <a:pt x="565009" y="422385"/>
                    </a:lnTo>
                    <a:cubicBezTo>
                      <a:pt x="554039" y="419642"/>
                      <a:pt x="463527" y="403186"/>
                      <a:pt x="381244" y="386729"/>
                    </a:cubicBezTo>
                    <a:cubicBezTo>
                      <a:pt x="219421" y="353816"/>
                      <a:pt x="197480" y="351073"/>
                      <a:pt x="191994" y="351073"/>
                    </a:cubicBezTo>
                    <a:lnTo>
                      <a:pt x="139880" y="351073"/>
                    </a:lnTo>
                    <a:lnTo>
                      <a:pt x="139880" y="65826"/>
                    </a:lnTo>
                    <a:lnTo>
                      <a:pt x="282505" y="65826"/>
                    </a:lnTo>
                    <a:cubicBezTo>
                      <a:pt x="351074" y="65826"/>
                      <a:pt x="490954" y="178280"/>
                      <a:pt x="537582" y="222163"/>
                    </a:cubicBezTo>
                    <a:cubicBezTo>
                      <a:pt x="540326" y="224906"/>
                      <a:pt x="543068" y="224906"/>
                      <a:pt x="543068" y="224906"/>
                    </a:cubicBezTo>
                    <a:lnTo>
                      <a:pt x="718605" y="277019"/>
                    </a:lnTo>
                    <a:cubicBezTo>
                      <a:pt x="729575" y="282504"/>
                      <a:pt x="740547" y="293475"/>
                      <a:pt x="743289" y="296218"/>
                    </a:cubicBezTo>
                    <a:lnTo>
                      <a:pt x="743289" y="331874"/>
                    </a:lnTo>
                    <a:cubicBezTo>
                      <a:pt x="743289" y="340102"/>
                      <a:pt x="735061" y="348331"/>
                      <a:pt x="726833" y="348331"/>
                    </a:cubicBezTo>
                    <a:lnTo>
                      <a:pt x="554039" y="312675"/>
                    </a:lnTo>
                    <a:lnTo>
                      <a:pt x="430615" y="244106"/>
                    </a:lnTo>
                    <a:cubicBezTo>
                      <a:pt x="427871" y="241363"/>
                      <a:pt x="422385" y="241363"/>
                      <a:pt x="416901" y="241363"/>
                    </a:cubicBezTo>
                    <a:cubicBezTo>
                      <a:pt x="411415" y="241363"/>
                      <a:pt x="408671" y="246849"/>
                      <a:pt x="405929" y="249591"/>
                    </a:cubicBezTo>
                    <a:cubicBezTo>
                      <a:pt x="403187" y="252334"/>
                      <a:pt x="403187" y="257819"/>
                      <a:pt x="403187" y="263305"/>
                    </a:cubicBezTo>
                    <a:cubicBezTo>
                      <a:pt x="403187" y="268790"/>
                      <a:pt x="408671" y="271533"/>
                      <a:pt x="411415" y="274276"/>
                    </a:cubicBezTo>
                    <a:lnTo>
                      <a:pt x="534840" y="345588"/>
                    </a:lnTo>
                    <a:cubicBezTo>
                      <a:pt x="537582" y="345588"/>
                      <a:pt x="537582" y="348331"/>
                      <a:pt x="540326" y="348331"/>
                    </a:cubicBezTo>
                    <a:lnTo>
                      <a:pt x="718605" y="383987"/>
                    </a:lnTo>
                    <a:cubicBezTo>
                      <a:pt x="718605" y="383987"/>
                      <a:pt x="721348" y="383987"/>
                      <a:pt x="721348" y="383987"/>
                    </a:cubicBezTo>
                    <a:cubicBezTo>
                      <a:pt x="743289" y="383987"/>
                      <a:pt x="765231" y="370273"/>
                      <a:pt x="770717" y="348331"/>
                    </a:cubicBezTo>
                    <a:lnTo>
                      <a:pt x="1006596" y="348331"/>
                    </a:lnTo>
                    <a:cubicBezTo>
                      <a:pt x="1017566" y="348331"/>
                      <a:pt x="1023052" y="356559"/>
                      <a:pt x="1023052" y="364787"/>
                    </a:cubicBezTo>
                    <a:lnTo>
                      <a:pt x="1023052" y="40592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2" name="Graphic 3">
            <a:extLst>
              <a:ext uri="{FF2B5EF4-FFF2-40B4-BE49-F238E27FC236}">
                <a16:creationId xmlns:a16="http://schemas.microsoft.com/office/drawing/2014/main" id="{50C123D2-30C1-3838-2212-0AE6229296C8}"/>
              </a:ext>
            </a:extLst>
          </p:cNvPr>
          <p:cNvGrpSpPr/>
          <p:nvPr/>
        </p:nvGrpSpPr>
        <p:grpSpPr>
          <a:xfrm>
            <a:off x="1070199" y="4226984"/>
            <a:ext cx="642038" cy="565971"/>
            <a:chOff x="4643578" y="432838"/>
            <a:chExt cx="1028134" cy="1160188"/>
          </a:xfrm>
          <a:solidFill>
            <a:srgbClr val="09465E"/>
          </a:solidFill>
        </p:grpSpPr>
        <p:sp>
          <p:nvSpPr>
            <p:cNvPr id="53" name="Freeform 1033">
              <a:extLst>
                <a:ext uri="{FF2B5EF4-FFF2-40B4-BE49-F238E27FC236}">
                  <a16:creationId xmlns:a16="http://schemas.microsoft.com/office/drawing/2014/main" id="{AB60FEA2-6558-1FC5-F534-173BD2DEFE9A}"/>
                </a:ext>
              </a:extLst>
            </p:cNvPr>
            <p:cNvSpPr/>
            <p:nvPr/>
          </p:nvSpPr>
          <p:spPr>
            <a:xfrm>
              <a:off x="5046765" y="465751"/>
              <a:ext cx="419643" cy="433356"/>
            </a:xfrm>
            <a:custGeom>
              <a:avLst/>
              <a:gdLst>
                <a:gd name="connsiteX0" fmla="*/ 416901 w 419643"/>
                <a:gd name="connsiteY0" fmla="*/ 257819 h 433356"/>
                <a:gd name="connsiteX1" fmla="*/ 416901 w 419643"/>
                <a:gd name="connsiteY1" fmla="*/ 433356 h 433356"/>
                <a:gd name="connsiteX2" fmla="*/ 35656 w 419643"/>
                <a:gd name="connsiteY2" fmla="*/ 433356 h 433356"/>
                <a:gd name="connsiteX3" fmla="*/ 35656 w 419643"/>
                <a:gd name="connsiteY3" fmla="*/ 301704 h 433356"/>
                <a:gd name="connsiteX4" fmla="*/ 0 w 419643"/>
                <a:gd name="connsiteY4" fmla="*/ 164566 h 433356"/>
                <a:gd name="connsiteX5" fmla="*/ 0 w 419643"/>
                <a:gd name="connsiteY5" fmla="*/ 24685 h 433356"/>
                <a:gd name="connsiteX6" fmla="*/ 24686 w 419643"/>
                <a:gd name="connsiteY6" fmla="*/ 0 h 433356"/>
                <a:gd name="connsiteX7" fmla="*/ 287991 w 419643"/>
                <a:gd name="connsiteY7" fmla="*/ 0 h 433356"/>
                <a:gd name="connsiteX8" fmla="*/ 287991 w 419643"/>
                <a:gd name="connsiteY8" fmla="*/ 71312 h 433356"/>
                <a:gd name="connsiteX9" fmla="*/ 345588 w 419643"/>
                <a:gd name="connsiteY9" fmla="*/ 128910 h 433356"/>
                <a:gd name="connsiteX10" fmla="*/ 416901 w 419643"/>
                <a:gd name="connsiteY10" fmla="*/ 128910 h 433356"/>
                <a:gd name="connsiteX11" fmla="*/ 416901 w 419643"/>
                <a:gd name="connsiteY11" fmla="*/ 178280 h 433356"/>
                <a:gd name="connsiteX12" fmla="*/ 419643 w 419643"/>
                <a:gd name="connsiteY12" fmla="*/ 189250 h 43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43" h="433356">
                  <a:moveTo>
                    <a:pt x="416901" y="257819"/>
                  </a:moveTo>
                  <a:lnTo>
                    <a:pt x="416901" y="433356"/>
                  </a:lnTo>
                  <a:cubicBezTo>
                    <a:pt x="381245" y="433356"/>
                    <a:pt x="74055" y="433356"/>
                    <a:pt x="35656" y="433356"/>
                  </a:cubicBezTo>
                  <a:lnTo>
                    <a:pt x="35656" y="301704"/>
                  </a:lnTo>
                  <a:cubicBezTo>
                    <a:pt x="35656" y="227649"/>
                    <a:pt x="5486" y="181022"/>
                    <a:pt x="0" y="164566"/>
                  </a:cubicBezTo>
                  <a:lnTo>
                    <a:pt x="0" y="24685"/>
                  </a:lnTo>
                  <a:cubicBezTo>
                    <a:pt x="0" y="10971"/>
                    <a:pt x="10972" y="0"/>
                    <a:pt x="24686" y="0"/>
                  </a:cubicBezTo>
                  <a:lnTo>
                    <a:pt x="287991" y="0"/>
                  </a:lnTo>
                  <a:lnTo>
                    <a:pt x="287991" y="71312"/>
                  </a:lnTo>
                  <a:cubicBezTo>
                    <a:pt x="287991" y="104225"/>
                    <a:pt x="315418" y="128910"/>
                    <a:pt x="345588" y="128910"/>
                  </a:cubicBezTo>
                  <a:lnTo>
                    <a:pt x="416901" y="128910"/>
                  </a:lnTo>
                  <a:lnTo>
                    <a:pt x="416901" y="178280"/>
                  </a:lnTo>
                  <a:cubicBezTo>
                    <a:pt x="416901" y="181022"/>
                    <a:pt x="416901" y="186508"/>
                    <a:pt x="419643" y="189250"/>
                  </a:cubicBezTo>
                </a:path>
              </a:pathLst>
            </a:custGeom>
            <a:solidFill>
              <a:srgbClr val="2094D2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4" name="Graphic 3">
              <a:extLst>
                <a:ext uri="{FF2B5EF4-FFF2-40B4-BE49-F238E27FC236}">
                  <a16:creationId xmlns:a16="http://schemas.microsoft.com/office/drawing/2014/main" id="{B412A375-635E-BB9E-7B10-005C91558855}"/>
                </a:ext>
              </a:extLst>
            </p:cNvPr>
            <p:cNvGrpSpPr/>
            <p:nvPr/>
          </p:nvGrpSpPr>
          <p:grpSpPr>
            <a:xfrm>
              <a:off x="4643578" y="432838"/>
              <a:ext cx="1028134" cy="1160188"/>
              <a:chOff x="4643578" y="432838"/>
              <a:chExt cx="1028134" cy="1160188"/>
            </a:xfrm>
            <a:grpFill/>
          </p:grpSpPr>
          <p:sp>
            <p:nvSpPr>
              <p:cNvPr id="55" name="Freeform 1035">
                <a:extLst>
                  <a:ext uri="{FF2B5EF4-FFF2-40B4-BE49-F238E27FC236}">
                    <a16:creationId xmlns:a16="http://schemas.microsoft.com/office/drawing/2014/main" id="{14109305-4C8D-D359-A912-8B8EFE691FD2}"/>
                  </a:ext>
                </a:extLst>
              </p:cNvPr>
              <p:cNvSpPr/>
              <p:nvPr/>
            </p:nvSpPr>
            <p:spPr>
              <a:xfrm>
                <a:off x="5115334" y="531577"/>
                <a:ext cx="115196" cy="32913"/>
              </a:xfrm>
              <a:custGeom>
                <a:avLst/>
                <a:gdLst>
                  <a:gd name="connsiteX0" fmla="*/ 98739 w 115196"/>
                  <a:gd name="connsiteY0" fmla="*/ 0 h 32913"/>
                  <a:gd name="connsiteX1" fmla="*/ 16456 w 115196"/>
                  <a:gd name="connsiteY1" fmla="*/ 0 h 32913"/>
                  <a:gd name="connsiteX2" fmla="*/ 0 w 115196"/>
                  <a:gd name="connsiteY2" fmla="*/ 16457 h 32913"/>
                  <a:gd name="connsiteX3" fmla="*/ 16456 w 115196"/>
                  <a:gd name="connsiteY3" fmla="*/ 32913 h 32913"/>
                  <a:gd name="connsiteX4" fmla="*/ 98739 w 115196"/>
                  <a:gd name="connsiteY4" fmla="*/ 32913 h 32913"/>
                  <a:gd name="connsiteX5" fmla="*/ 115197 w 115196"/>
                  <a:gd name="connsiteY5" fmla="*/ 16457 h 32913"/>
                  <a:gd name="connsiteX6" fmla="*/ 98739 w 115196"/>
                  <a:gd name="connsiteY6" fmla="*/ 0 h 32913"/>
                  <a:gd name="connsiteX7" fmla="*/ 98739 w 115196"/>
                  <a:gd name="connsiteY7" fmla="*/ 0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196" h="32913">
                    <a:moveTo>
                      <a:pt x="98739" y="0"/>
                    </a:moveTo>
                    <a:lnTo>
                      <a:pt x="16456" y="0"/>
                    </a:lnTo>
                    <a:cubicBezTo>
                      <a:pt x="8228" y="0"/>
                      <a:pt x="0" y="8228"/>
                      <a:pt x="0" y="16457"/>
                    </a:cubicBezTo>
                    <a:cubicBezTo>
                      <a:pt x="0" y="24685"/>
                      <a:pt x="8228" y="32913"/>
                      <a:pt x="16456" y="32913"/>
                    </a:cubicBezTo>
                    <a:lnTo>
                      <a:pt x="98739" y="32913"/>
                    </a:lnTo>
                    <a:cubicBezTo>
                      <a:pt x="106969" y="32913"/>
                      <a:pt x="115197" y="24685"/>
                      <a:pt x="115197" y="16457"/>
                    </a:cubicBezTo>
                    <a:cubicBezTo>
                      <a:pt x="115197" y="8228"/>
                      <a:pt x="106969" y="0"/>
                      <a:pt x="98739" y="0"/>
                    </a:cubicBezTo>
                    <a:lnTo>
                      <a:pt x="98739" y="0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3">
                <a:extLst>
                  <a:ext uri="{FF2B5EF4-FFF2-40B4-BE49-F238E27FC236}">
                    <a16:creationId xmlns:a16="http://schemas.microsoft.com/office/drawing/2014/main" id="{A00DA388-EBE8-8B1B-1EF2-70DD8BFC511A}"/>
                  </a:ext>
                </a:extLst>
              </p:cNvPr>
              <p:cNvGrpSpPr/>
              <p:nvPr/>
            </p:nvGrpSpPr>
            <p:grpSpPr>
              <a:xfrm>
                <a:off x="4643578" y="432838"/>
                <a:ext cx="1028134" cy="1160188"/>
                <a:chOff x="4643578" y="432838"/>
                <a:chExt cx="1028134" cy="1160188"/>
              </a:xfrm>
              <a:grpFill/>
            </p:grpSpPr>
            <p:sp>
              <p:nvSpPr>
                <p:cNvPr id="57" name="Freeform 1037">
                  <a:extLst>
                    <a:ext uri="{FF2B5EF4-FFF2-40B4-BE49-F238E27FC236}">
                      <a16:creationId xmlns:a16="http://schemas.microsoft.com/office/drawing/2014/main" id="{9B245C25-955F-80F4-AE71-283CCDEA4EF9}"/>
                    </a:ext>
                  </a:extLst>
                </p:cNvPr>
                <p:cNvSpPr/>
                <p:nvPr/>
              </p:nvSpPr>
              <p:spPr>
                <a:xfrm>
                  <a:off x="5115334" y="611117"/>
                  <a:ext cx="115196" cy="32913"/>
                </a:xfrm>
                <a:custGeom>
                  <a:avLst/>
                  <a:gdLst>
                    <a:gd name="connsiteX0" fmla="*/ 98739 w 115196"/>
                    <a:gd name="connsiteY0" fmla="*/ 0 h 32913"/>
                    <a:gd name="connsiteX1" fmla="*/ 16456 w 115196"/>
                    <a:gd name="connsiteY1" fmla="*/ 0 h 32913"/>
                    <a:gd name="connsiteX2" fmla="*/ 0 w 115196"/>
                    <a:gd name="connsiteY2" fmla="*/ 16457 h 32913"/>
                    <a:gd name="connsiteX3" fmla="*/ 16456 w 115196"/>
                    <a:gd name="connsiteY3" fmla="*/ 32913 h 32913"/>
                    <a:gd name="connsiteX4" fmla="*/ 98739 w 115196"/>
                    <a:gd name="connsiteY4" fmla="*/ 32913 h 32913"/>
                    <a:gd name="connsiteX5" fmla="*/ 115197 w 115196"/>
                    <a:gd name="connsiteY5" fmla="*/ 16457 h 32913"/>
                    <a:gd name="connsiteX6" fmla="*/ 98739 w 115196"/>
                    <a:gd name="connsiteY6" fmla="*/ 0 h 32913"/>
                    <a:gd name="connsiteX7" fmla="*/ 98739 w 115196"/>
                    <a:gd name="connsiteY7" fmla="*/ 0 h 32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196" h="32913">
                      <a:moveTo>
                        <a:pt x="98739" y="0"/>
                      </a:moveTo>
                      <a:lnTo>
                        <a:pt x="16456" y="0"/>
                      </a:lnTo>
                      <a:cubicBezTo>
                        <a:pt x="8228" y="0"/>
                        <a:pt x="0" y="8228"/>
                        <a:pt x="0" y="16457"/>
                      </a:cubicBezTo>
                      <a:cubicBezTo>
                        <a:pt x="0" y="24685"/>
                        <a:pt x="8228" y="32913"/>
                        <a:pt x="16456" y="32913"/>
                      </a:cubicBezTo>
                      <a:lnTo>
                        <a:pt x="98739" y="32913"/>
                      </a:lnTo>
                      <a:cubicBezTo>
                        <a:pt x="106969" y="32913"/>
                        <a:pt x="115197" y="24685"/>
                        <a:pt x="115197" y="16457"/>
                      </a:cubicBezTo>
                      <a:cubicBezTo>
                        <a:pt x="115197" y="8228"/>
                        <a:pt x="106969" y="0"/>
                        <a:pt x="98739" y="0"/>
                      </a:cubicBezTo>
                      <a:lnTo>
                        <a:pt x="98739" y="0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 1038">
                  <a:extLst>
                    <a:ext uri="{FF2B5EF4-FFF2-40B4-BE49-F238E27FC236}">
                      <a16:creationId xmlns:a16="http://schemas.microsoft.com/office/drawing/2014/main" id="{58E118E3-4C1F-F097-1738-A3BEC8ADD79F}"/>
                    </a:ext>
                  </a:extLst>
                </p:cNvPr>
                <p:cNvSpPr/>
                <p:nvPr/>
              </p:nvSpPr>
              <p:spPr>
                <a:xfrm>
                  <a:off x="4643578" y="432838"/>
                  <a:ext cx="1028134" cy="1160188"/>
                </a:xfrm>
                <a:custGeom>
                  <a:avLst/>
                  <a:gdLst>
                    <a:gd name="connsiteX0" fmla="*/ 1017568 w 1028134"/>
                    <a:gd name="connsiteY0" fmla="*/ 661006 h 1160188"/>
                    <a:gd name="connsiteX1" fmla="*/ 935285 w 1028134"/>
                    <a:gd name="connsiteY1" fmla="*/ 515639 h 1160188"/>
                    <a:gd name="connsiteX2" fmla="*/ 935285 w 1028134"/>
                    <a:gd name="connsiteY2" fmla="*/ 515639 h 1160188"/>
                    <a:gd name="connsiteX3" fmla="*/ 880429 w 1028134"/>
                    <a:gd name="connsiteY3" fmla="*/ 469012 h 1160188"/>
                    <a:gd name="connsiteX4" fmla="*/ 855744 w 1028134"/>
                    <a:gd name="connsiteY4" fmla="*/ 469012 h 1160188"/>
                    <a:gd name="connsiteX5" fmla="*/ 855744 w 1028134"/>
                    <a:gd name="connsiteY5" fmla="*/ 293476 h 1160188"/>
                    <a:gd name="connsiteX6" fmla="*/ 839288 w 1028134"/>
                    <a:gd name="connsiteY6" fmla="*/ 277019 h 1160188"/>
                    <a:gd name="connsiteX7" fmla="*/ 822830 w 1028134"/>
                    <a:gd name="connsiteY7" fmla="*/ 293476 h 1160188"/>
                    <a:gd name="connsiteX8" fmla="*/ 822830 w 1028134"/>
                    <a:gd name="connsiteY8" fmla="*/ 469012 h 1160188"/>
                    <a:gd name="connsiteX9" fmla="*/ 441587 w 1028134"/>
                    <a:gd name="connsiteY9" fmla="*/ 469012 h 1160188"/>
                    <a:gd name="connsiteX10" fmla="*/ 441587 w 1028134"/>
                    <a:gd name="connsiteY10" fmla="*/ 337360 h 1160188"/>
                    <a:gd name="connsiteX11" fmla="*/ 405929 w 1028134"/>
                    <a:gd name="connsiteY11" fmla="*/ 200222 h 1160188"/>
                    <a:gd name="connsiteX12" fmla="*/ 405929 w 1028134"/>
                    <a:gd name="connsiteY12" fmla="*/ 60341 h 1160188"/>
                    <a:gd name="connsiteX13" fmla="*/ 430615 w 1028134"/>
                    <a:gd name="connsiteY13" fmla="*/ 35656 h 1160188"/>
                    <a:gd name="connsiteX14" fmla="*/ 693920 w 1028134"/>
                    <a:gd name="connsiteY14" fmla="*/ 35656 h 1160188"/>
                    <a:gd name="connsiteX15" fmla="*/ 693920 w 1028134"/>
                    <a:gd name="connsiteY15" fmla="*/ 106968 h 1160188"/>
                    <a:gd name="connsiteX16" fmla="*/ 751519 w 1028134"/>
                    <a:gd name="connsiteY16" fmla="*/ 164566 h 1160188"/>
                    <a:gd name="connsiteX17" fmla="*/ 822830 w 1028134"/>
                    <a:gd name="connsiteY17" fmla="*/ 164566 h 1160188"/>
                    <a:gd name="connsiteX18" fmla="*/ 822830 w 1028134"/>
                    <a:gd name="connsiteY18" fmla="*/ 213936 h 1160188"/>
                    <a:gd name="connsiteX19" fmla="*/ 839288 w 1028134"/>
                    <a:gd name="connsiteY19" fmla="*/ 230392 h 1160188"/>
                    <a:gd name="connsiteX20" fmla="*/ 855744 w 1028134"/>
                    <a:gd name="connsiteY20" fmla="*/ 213936 h 1160188"/>
                    <a:gd name="connsiteX21" fmla="*/ 855744 w 1028134"/>
                    <a:gd name="connsiteY21" fmla="*/ 159080 h 1160188"/>
                    <a:gd name="connsiteX22" fmla="*/ 842030 w 1028134"/>
                    <a:gd name="connsiteY22" fmla="*/ 128910 h 1160188"/>
                    <a:gd name="connsiteX23" fmla="*/ 726833 w 1028134"/>
                    <a:gd name="connsiteY23" fmla="*/ 13714 h 1160188"/>
                    <a:gd name="connsiteX24" fmla="*/ 696664 w 1028134"/>
                    <a:gd name="connsiteY24" fmla="*/ 0 h 1160188"/>
                    <a:gd name="connsiteX25" fmla="*/ 430615 w 1028134"/>
                    <a:gd name="connsiteY25" fmla="*/ 0 h 1160188"/>
                    <a:gd name="connsiteX26" fmla="*/ 373017 w 1028134"/>
                    <a:gd name="connsiteY26" fmla="*/ 57598 h 1160188"/>
                    <a:gd name="connsiteX27" fmla="*/ 373017 w 1028134"/>
                    <a:gd name="connsiteY27" fmla="*/ 120682 h 1160188"/>
                    <a:gd name="connsiteX28" fmla="*/ 329132 w 1028134"/>
                    <a:gd name="connsiteY28" fmla="*/ 24685 h 1160188"/>
                    <a:gd name="connsiteX29" fmla="*/ 255077 w 1028134"/>
                    <a:gd name="connsiteY29" fmla="*/ 24685 h 1160188"/>
                    <a:gd name="connsiteX30" fmla="*/ 200222 w 1028134"/>
                    <a:gd name="connsiteY30" fmla="*/ 145366 h 1160188"/>
                    <a:gd name="connsiteX31" fmla="*/ 200222 w 1028134"/>
                    <a:gd name="connsiteY31" fmla="*/ 145366 h 1160188"/>
                    <a:gd name="connsiteX32" fmla="*/ 142624 w 1028134"/>
                    <a:gd name="connsiteY32" fmla="*/ 334617 h 1160188"/>
                    <a:gd name="connsiteX33" fmla="*/ 142624 w 1028134"/>
                    <a:gd name="connsiteY33" fmla="*/ 466270 h 1160188"/>
                    <a:gd name="connsiteX34" fmla="*/ 57599 w 1028134"/>
                    <a:gd name="connsiteY34" fmla="*/ 466270 h 1160188"/>
                    <a:gd name="connsiteX35" fmla="*/ 2744 w 1028134"/>
                    <a:gd name="connsiteY35" fmla="*/ 512897 h 1160188"/>
                    <a:gd name="connsiteX36" fmla="*/ 0 w 1028134"/>
                    <a:gd name="connsiteY36" fmla="*/ 554038 h 1160188"/>
                    <a:gd name="connsiteX37" fmla="*/ 85027 w 1028134"/>
                    <a:gd name="connsiteY37" fmla="*/ 877684 h 1160188"/>
                    <a:gd name="connsiteX38" fmla="*/ 85027 w 1028134"/>
                    <a:gd name="connsiteY38" fmla="*/ 1044992 h 1160188"/>
                    <a:gd name="connsiteX39" fmla="*/ 41142 w 1028134"/>
                    <a:gd name="connsiteY39" fmla="*/ 1102591 h 1160188"/>
                    <a:gd name="connsiteX40" fmla="*/ 98741 w 1028134"/>
                    <a:gd name="connsiteY40" fmla="*/ 1160189 h 1160188"/>
                    <a:gd name="connsiteX41" fmla="*/ 693920 w 1028134"/>
                    <a:gd name="connsiteY41" fmla="*/ 1160189 h 1160188"/>
                    <a:gd name="connsiteX42" fmla="*/ 751519 w 1028134"/>
                    <a:gd name="connsiteY42" fmla="*/ 1102591 h 1160188"/>
                    <a:gd name="connsiteX43" fmla="*/ 707634 w 1028134"/>
                    <a:gd name="connsiteY43" fmla="*/ 1044992 h 1160188"/>
                    <a:gd name="connsiteX44" fmla="*/ 707634 w 1028134"/>
                    <a:gd name="connsiteY44" fmla="*/ 998366 h 1160188"/>
                    <a:gd name="connsiteX45" fmla="*/ 729577 w 1028134"/>
                    <a:gd name="connsiteY45" fmla="*/ 979166 h 1160188"/>
                    <a:gd name="connsiteX46" fmla="*/ 844772 w 1028134"/>
                    <a:gd name="connsiteY46" fmla="*/ 987394 h 1160188"/>
                    <a:gd name="connsiteX47" fmla="*/ 935285 w 1028134"/>
                    <a:gd name="connsiteY47" fmla="*/ 905112 h 1160188"/>
                    <a:gd name="connsiteX48" fmla="*/ 935285 w 1028134"/>
                    <a:gd name="connsiteY48" fmla="*/ 789916 h 1160188"/>
                    <a:gd name="connsiteX49" fmla="*/ 951741 w 1028134"/>
                    <a:gd name="connsiteY49" fmla="*/ 765231 h 1160188"/>
                    <a:gd name="connsiteX50" fmla="*/ 990140 w 1028134"/>
                    <a:gd name="connsiteY50" fmla="*/ 751517 h 1160188"/>
                    <a:gd name="connsiteX51" fmla="*/ 1017568 w 1028134"/>
                    <a:gd name="connsiteY51" fmla="*/ 661006 h 1160188"/>
                    <a:gd name="connsiteX52" fmla="*/ 1017568 w 1028134"/>
                    <a:gd name="connsiteY52" fmla="*/ 661006 h 1160188"/>
                    <a:gd name="connsiteX53" fmla="*/ 798146 w 1028134"/>
                    <a:gd name="connsiteY53" fmla="*/ 131653 h 1160188"/>
                    <a:gd name="connsiteX54" fmla="*/ 748775 w 1028134"/>
                    <a:gd name="connsiteY54" fmla="*/ 131653 h 1160188"/>
                    <a:gd name="connsiteX55" fmla="*/ 724091 w 1028134"/>
                    <a:gd name="connsiteY55" fmla="*/ 106968 h 1160188"/>
                    <a:gd name="connsiteX56" fmla="*/ 724091 w 1028134"/>
                    <a:gd name="connsiteY56" fmla="*/ 57598 h 1160188"/>
                    <a:gd name="connsiteX57" fmla="*/ 798146 w 1028134"/>
                    <a:gd name="connsiteY57" fmla="*/ 131653 h 1160188"/>
                    <a:gd name="connsiteX58" fmla="*/ 285248 w 1028134"/>
                    <a:gd name="connsiteY58" fmla="*/ 38399 h 1160188"/>
                    <a:gd name="connsiteX59" fmla="*/ 298962 w 1028134"/>
                    <a:gd name="connsiteY59" fmla="*/ 38399 h 1160188"/>
                    <a:gd name="connsiteX60" fmla="*/ 342846 w 1028134"/>
                    <a:gd name="connsiteY60" fmla="*/ 137138 h 1160188"/>
                    <a:gd name="connsiteX61" fmla="*/ 244107 w 1028134"/>
                    <a:gd name="connsiteY61" fmla="*/ 137138 h 1160188"/>
                    <a:gd name="connsiteX62" fmla="*/ 285248 w 1028134"/>
                    <a:gd name="connsiteY62" fmla="*/ 38399 h 1160188"/>
                    <a:gd name="connsiteX63" fmla="*/ 224907 w 1028134"/>
                    <a:gd name="connsiteY63" fmla="*/ 170051 h 1160188"/>
                    <a:gd name="connsiteX64" fmla="*/ 353818 w 1028134"/>
                    <a:gd name="connsiteY64" fmla="*/ 170051 h 1160188"/>
                    <a:gd name="connsiteX65" fmla="*/ 400445 w 1028134"/>
                    <a:gd name="connsiteY65" fmla="*/ 287990 h 1160188"/>
                    <a:gd name="connsiteX66" fmla="*/ 178280 w 1028134"/>
                    <a:gd name="connsiteY66" fmla="*/ 287990 h 1160188"/>
                    <a:gd name="connsiteX67" fmla="*/ 224907 w 1028134"/>
                    <a:gd name="connsiteY67" fmla="*/ 170051 h 1160188"/>
                    <a:gd name="connsiteX68" fmla="*/ 224907 w 1028134"/>
                    <a:gd name="connsiteY68" fmla="*/ 170051 h 1160188"/>
                    <a:gd name="connsiteX69" fmla="*/ 175538 w 1028134"/>
                    <a:gd name="connsiteY69" fmla="*/ 337360 h 1160188"/>
                    <a:gd name="connsiteX70" fmla="*/ 175538 w 1028134"/>
                    <a:gd name="connsiteY70" fmla="*/ 323646 h 1160188"/>
                    <a:gd name="connsiteX71" fmla="*/ 405929 w 1028134"/>
                    <a:gd name="connsiteY71" fmla="*/ 323646 h 1160188"/>
                    <a:gd name="connsiteX72" fmla="*/ 405929 w 1028134"/>
                    <a:gd name="connsiteY72" fmla="*/ 337360 h 1160188"/>
                    <a:gd name="connsiteX73" fmla="*/ 405929 w 1028134"/>
                    <a:gd name="connsiteY73" fmla="*/ 469012 h 1160188"/>
                    <a:gd name="connsiteX74" fmla="*/ 172794 w 1028134"/>
                    <a:gd name="connsiteY74" fmla="*/ 469012 h 1160188"/>
                    <a:gd name="connsiteX75" fmla="*/ 172794 w 1028134"/>
                    <a:gd name="connsiteY75" fmla="*/ 337360 h 1160188"/>
                    <a:gd name="connsiteX76" fmla="*/ 74055 w 1028134"/>
                    <a:gd name="connsiteY76" fmla="*/ 1105333 h 1160188"/>
                    <a:gd name="connsiteX77" fmla="*/ 98741 w 1028134"/>
                    <a:gd name="connsiteY77" fmla="*/ 1080648 h 1160188"/>
                    <a:gd name="connsiteX78" fmla="*/ 145366 w 1028134"/>
                    <a:gd name="connsiteY78" fmla="*/ 1080648 h 1160188"/>
                    <a:gd name="connsiteX79" fmla="*/ 161824 w 1028134"/>
                    <a:gd name="connsiteY79" fmla="*/ 1064192 h 1160188"/>
                    <a:gd name="connsiteX80" fmla="*/ 145366 w 1028134"/>
                    <a:gd name="connsiteY80" fmla="*/ 1047735 h 1160188"/>
                    <a:gd name="connsiteX81" fmla="*/ 117939 w 1028134"/>
                    <a:gd name="connsiteY81" fmla="*/ 1047735 h 1160188"/>
                    <a:gd name="connsiteX82" fmla="*/ 117939 w 1028134"/>
                    <a:gd name="connsiteY82" fmla="*/ 883170 h 1160188"/>
                    <a:gd name="connsiteX83" fmla="*/ 32914 w 1028134"/>
                    <a:gd name="connsiteY83" fmla="*/ 559524 h 1160188"/>
                    <a:gd name="connsiteX84" fmla="*/ 35656 w 1028134"/>
                    <a:gd name="connsiteY84" fmla="*/ 523868 h 1160188"/>
                    <a:gd name="connsiteX85" fmla="*/ 54855 w 1028134"/>
                    <a:gd name="connsiteY85" fmla="*/ 507411 h 1160188"/>
                    <a:gd name="connsiteX86" fmla="*/ 611637 w 1028134"/>
                    <a:gd name="connsiteY86" fmla="*/ 507411 h 1160188"/>
                    <a:gd name="connsiteX87" fmla="*/ 614381 w 1028134"/>
                    <a:gd name="connsiteY87" fmla="*/ 526610 h 1160188"/>
                    <a:gd name="connsiteX88" fmla="*/ 704892 w 1028134"/>
                    <a:gd name="connsiteY88" fmla="*/ 688433 h 1160188"/>
                    <a:gd name="connsiteX89" fmla="*/ 693920 w 1028134"/>
                    <a:gd name="connsiteY89" fmla="*/ 726832 h 1160188"/>
                    <a:gd name="connsiteX90" fmla="*/ 655522 w 1028134"/>
                    <a:gd name="connsiteY90" fmla="*/ 740546 h 1160188"/>
                    <a:gd name="connsiteX91" fmla="*/ 617123 w 1028134"/>
                    <a:gd name="connsiteY91" fmla="*/ 795401 h 1160188"/>
                    <a:gd name="connsiteX92" fmla="*/ 617123 w 1028134"/>
                    <a:gd name="connsiteY92" fmla="*/ 910597 h 1160188"/>
                    <a:gd name="connsiteX93" fmla="*/ 562267 w 1028134"/>
                    <a:gd name="connsiteY93" fmla="*/ 959967 h 1160188"/>
                    <a:gd name="connsiteX94" fmla="*/ 447071 w 1028134"/>
                    <a:gd name="connsiteY94" fmla="*/ 951739 h 1160188"/>
                    <a:gd name="connsiteX95" fmla="*/ 389473 w 1028134"/>
                    <a:gd name="connsiteY95" fmla="*/ 1006594 h 1160188"/>
                    <a:gd name="connsiteX96" fmla="*/ 389473 w 1028134"/>
                    <a:gd name="connsiteY96" fmla="*/ 1050478 h 1160188"/>
                    <a:gd name="connsiteX97" fmla="*/ 224907 w 1028134"/>
                    <a:gd name="connsiteY97" fmla="*/ 1050478 h 1160188"/>
                    <a:gd name="connsiteX98" fmla="*/ 208451 w 1028134"/>
                    <a:gd name="connsiteY98" fmla="*/ 1066935 h 1160188"/>
                    <a:gd name="connsiteX99" fmla="*/ 224907 w 1028134"/>
                    <a:gd name="connsiteY99" fmla="*/ 1083391 h 1160188"/>
                    <a:gd name="connsiteX100" fmla="*/ 408673 w 1028134"/>
                    <a:gd name="connsiteY100" fmla="*/ 1083391 h 1160188"/>
                    <a:gd name="connsiteX101" fmla="*/ 433357 w 1028134"/>
                    <a:gd name="connsiteY101" fmla="*/ 1108076 h 1160188"/>
                    <a:gd name="connsiteX102" fmla="*/ 408673 w 1028134"/>
                    <a:gd name="connsiteY102" fmla="*/ 1132761 h 1160188"/>
                    <a:gd name="connsiteX103" fmla="*/ 98741 w 1028134"/>
                    <a:gd name="connsiteY103" fmla="*/ 1132761 h 1160188"/>
                    <a:gd name="connsiteX104" fmla="*/ 74055 w 1028134"/>
                    <a:gd name="connsiteY104" fmla="*/ 1105333 h 1160188"/>
                    <a:gd name="connsiteX105" fmla="*/ 74055 w 1028134"/>
                    <a:gd name="connsiteY105" fmla="*/ 1105333 h 1160188"/>
                    <a:gd name="connsiteX106" fmla="*/ 718605 w 1028134"/>
                    <a:gd name="connsiteY106" fmla="*/ 1105333 h 1160188"/>
                    <a:gd name="connsiteX107" fmla="*/ 693920 w 1028134"/>
                    <a:gd name="connsiteY107" fmla="*/ 1130018 h 1160188"/>
                    <a:gd name="connsiteX108" fmla="*/ 460785 w 1028134"/>
                    <a:gd name="connsiteY108" fmla="*/ 1130018 h 1160188"/>
                    <a:gd name="connsiteX109" fmla="*/ 466270 w 1028134"/>
                    <a:gd name="connsiteY109" fmla="*/ 1105333 h 1160188"/>
                    <a:gd name="connsiteX110" fmla="*/ 460785 w 1028134"/>
                    <a:gd name="connsiteY110" fmla="*/ 1080648 h 1160188"/>
                    <a:gd name="connsiteX111" fmla="*/ 693920 w 1028134"/>
                    <a:gd name="connsiteY111" fmla="*/ 1080648 h 1160188"/>
                    <a:gd name="connsiteX112" fmla="*/ 718605 w 1028134"/>
                    <a:gd name="connsiteY112" fmla="*/ 1105333 h 1160188"/>
                    <a:gd name="connsiteX113" fmla="*/ 718605 w 1028134"/>
                    <a:gd name="connsiteY113" fmla="*/ 1105333 h 1160188"/>
                    <a:gd name="connsiteX114" fmla="*/ 976426 w 1028134"/>
                    <a:gd name="connsiteY114" fmla="*/ 721347 h 1160188"/>
                    <a:gd name="connsiteX115" fmla="*/ 938027 w 1028134"/>
                    <a:gd name="connsiteY115" fmla="*/ 735060 h 1160188"/>
                    <a:gd name="connsiteX116" fmla="*/ 899627 w 1028134"/>
                    <a:gd name="connsiteY116" fmla="*/ 789916 h 1160188"/>
                    <a:gd name="connsiteX117" fmla="*/ 899627 w 1028134"/>
                    <a:gd name="connsiteY117" fmla="*/ 905112 h 1160188"/>
                    <a:gd name="connsiteX118" fmla="*/ 844772 w 1028134"/>
                    <a:gd name="connsiteY118" fmla="*/ 954481 h 1160188"/>
                    <a:gd name="connsiteX119" fmla="*/ 729577 w 1028134"/>
                    <a:gd name="connsiteY119" fmla="*/ 946253 h 1160188"/>
                    <a:gd name="connsiteX120" fmla="*/ 671978 w 1028134"/>
                    <a:gd name="connsiteY120" fmla="*/ 1001108 h 1160188"/>
                    <a:gd name="connsiteX121" fmla="*/ 671978 w 1028134"/>
                    <a:gd name="connsiteY121" fmla="*/ 1044992 h 1160188"/>
                    <a:gd name="connsiteX122" fmla="*/ 419643 w 1028134"/>
                    <a:gd name="connsiteY122" fmla="*/ 1044992 h 1160188"/>
                    <a:gd name="connsiteX123" fmla="*/ 419643 w 1028134"/>
                    <a:gd name="connsiteY123" fmla="*/ 1001108 h 1160188"/>
                    <a:gd name="connsiteX124" fmla="*/ 441587 w 1028134"/>
                    <a:gd name="connsiteY124" fmla="*/ 981909 h 1160188"/>
                    <a:gd name="connsiteX125" fmla="*/ 556781 w 1028134"/>
                    <a:gd name="connsiteY125" fmla="*/ 990137 h 1160188"/>
                    <a:gd name="connsiteX126" fmla="*/ 647294 w 1028134"/>
                    <a:gd name="connsiteY126" fmla="*/ 907854 h 1160188"/>
                    <a:gd name="connsiteX127" fmla="*/ 647294 w 1028134"/>
                    <a:gd name="connsiteY127" fmla="*/ 792658 h 1160188"/>
                    <a:gd name="connsiteX128" fmla="*/ 663750 w 1028134"/>
                    <a:gd name="connsiteY128" fmla="*/ 767973 h 1160188"/>
                    <a:gd name="connsiteX129" fmla="*/ 702149 w 1028134"/>
                    <a:gd name="connsiteY129" fmla="*/ 754260 h 1160188"/>
                    <a:gd name="connsiteX130" fmla="*/ 729577 w 1028134"/>
                    <a:gd name="connsiteY130" fmla="*/ 663749 h 1160188"/>
                    <a:gd name="connsiteX131" fmla="*/ 647294 w 1028134"/>
                    <a:gd name="connsiteY131" fmla="*/ 518382 h 1160188"/>
                    <a:gd name="connsiteX132" fmla="*/ 644550 w 1028134"/>
                    <a:gd name="connsiteY132" fmla="*/ 504668 h 1160188"/>
                    <a:gd name="connsiteX133" fmla="*/ 877686 w 1028134"/>
                    <a:gd name="connsiteY133" fmla="*/ 504668 h 1160188"/>
                    <a:gd name="connsiteX134" fmla="*/ 896885 w 1028134"/>
                    <a:gd name="connsiteY134" fmla="*/ 521125 h 1160188"/>
                    <a:gd name="connsiteX135" fmla="*/ 896885 w 1028134"/>
                    <a:gd name="connsiteY135" fmla="*/ 521125 h 1160188"/>
                    <a:gd name="connsiteX136" fmla="*/ 987396 w 1028134"/>
                    <a:gd name="connsiteY136" fmla="*/ 682948 h 1160188"/>
                    <a:gd name="connsiteX137" fmla="*/ 976426 w 1028134"/>
                    <a:gd name="connsiteY137" fmla="*/ 721347 h 1160188"/>
                    <a:gd name="connsiteX138" fmla="*/ 976426 w 1028134"/>
                    <a:gd name="connsiteY138" fmla="*/ 721347 h 11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1028134" h="1160188">
                      <a:moveTo>
                        <a:pt x="1017568" y="661006"/>
                      </a:moveTo>
                      <a:cubicBezTo>
                        <a:pt x="973682" y="592437"/>
                        <a:pt x="940769" y="567752"/>
                        <a:pt x="935285" y="515639"/>
                      </a:cubicBezTo>
                      <a:lnTo>
                        <a:pt x="935285" y="515639"/>
                      </a:lnTo>
                      <a:cubicBezTo>
                        <a:pt x="932541" y="488212"/>
                        <a:pt x="907857" y="469012"/>
                        <a:pt x="880429" y="469012"/>
                      </a:cubicBezTo>
                      <a:lnTo>
                        <a:pt x="855744" y="469012"/>
                      </a:lnTo>
                      <a:lnTo>
                        <a:pt x="855744" y="293476"/>
                      </a:lnTo>
                      <a:cubicBezTo>
                        <a:pt x="855744" y="285247"/>
                        <a:pt x="847516" y="277019"/>
                        <a:pt x="839288" y="277019"/>
                      </a:cubicBezTo>
                      <a:cubicBezTo>
                        <a:pt x="831058" y="277019"/>
                        <a:pt x="822830" y="285247"/>
                        <a:pt x="822830" y="293476"/>
                      </a:cubicBezTo>
                      <a:lnTo>
                        <a:pt x="822830" y="469012"/>
                      </a:lnTo>
                      <a:cubicBezTo>
                        <a:pt x="787175" y="469012"/>
                        <a:pt x="479984" y="469012"/>
                        <a:pt x="441587" y="469012"/>
                      </a:cubicBezTo>
                      <a:lnTo>
                        <a:pt x="441587" y="337360"/>
                      </a:lnTo>
                      <a:cubicBezTo>
                        <a:pt x="441587" y="263305"/>
                        <a:pt x="411415" y="216678"/>
                        <a:pt x="405929" y="200222"/>
                      </a:cubicBezTo>
                      <a:lnTo>
                        <a:pt x="405929" y="60341"/>
                      </a:lnTo>
                      <a:cubicBezTo>
                        <a:pt x="405929" y="46627"/>
                        <a:pt x="416901" y="35656"/>
                        <a:pt x="430615" y="35656"/>
                      </a:cubicBezTo>
                      <a:lnTo>
                        <a:pt x="693920" y="35656"/>
                      </a:lnTo>
                      <a:lnTo>
                        <a:pt x="693920" y="106968"/>
                      </a:lnTo>
                      <a:cubicBezTo>
                        <a:pt x="693920" y="139881"/>
                        <a:pt x="721348" y="164566"/>
                        <a:pt x="751519" y="164566"/>
                      </a:cubicBezTo>
                      <a:lnTo>
                        <a:pt x="822830" y="164566"/>
                      </a:lnTo>
                      <a:lnTo>
                        <a:pt x="822830" y="213936"/>
                      </a:lnTo>
                      <a:cubicBezTo>
                        <a:pt x="822830" y="222164"/>
                        <a:pt x="831058" y="230392"/>
                        <a:pt x="839288" y="230392"/>
                      </a:cubicBezTo>
                      <a:cubicBezTo>
                        <a:pt x="847516" y="230392"/>
                        <a:pt x="855744" y="222164"/>
                        <a:pt x="855744" y="213936"/>
                      </a:cubicBezTo>
                      <a:lnTo>
                        <a:pt x="855744" y="159080"/>
                      </a:lnTo>
                      <a:cubicBezTo>
                        <a:pt x="855744" y="148109"/>
                        <a:pt x="850258" y="137138"/>
                        <a:pt x="842030" y="128910"/>
                      </a:cubicBezTo>
                      <a:lnTo>
                        <a:pt x="726833" y="13714"/>
                      </a:lnTo>
                      <a:cubicBezTo>
                        <a:pt x="718605" y="5486"/>
                        <a:pt x="707634" y="0"/>
                        <a:pt x="696664" y="0"/>
                      </a:cubicBezTo>
                      <a:lnTo>
                        <a:pt x="430615" y="0"/>
                      </a:lnTo>
                      <a:cubicBezTo>
                        <a:pt x="397701" y="0"/>
                        <a:pt x="373017" y="27428"/>
                        <a:pt x="373017" y="57598"/>
                      </a:cubicBezTo>
                      <a:lnTo>
                        <a:pt x="373017" y="120682"/>
                      </a:lnTo>
                      <a:lnTo>
                        <a:pt x="329132" y="24685"/>
                      </a:lnTo>
                      <a:cubicBezTo>
                        <a:pt x="315418" y="-8228"/>
                        <a:pt x="268791" y="-8228"/>
                        <a:pt x="255077" y="24685"/>
                      </a:cubicBezTo>
                      <a:lnTo>
                        <a:pt x="200222" y="145366"/>
                      </a:lnTo>
                      <a:cubicBezTo>
                        <a:pt x="200222" y="145366"/>
                        <a:pt x="200222" y="145366"/>
                        <a:pt x="200222" y="145366"/>
                      </a:cubicBezTo>
                      <a:cubicBezTo>
                        <a:pt x="175538" y="205707"/>
                        <a:pt x="142624" y="252334"/>
                        <a:pt x="142624" y="334617"/>
                      </a:cubicBezTo>
                      <a:lnTo>
                        <a:pt x="142624" y="466270"/>
                      </a:lnTo>
                      <a:lnTo>
                        <a:pt x="57599" y="466270"/>
                      </a:lnTo>
                      <a:cubicBezTo>
                        <a:pt x="30171" y="466270"/>
                        <a:pt x="8228" y="485469"/>
                        <a:pt x="2744" y="512897"/>
                      </a:cubicBezTo>
                      <a:cubicBezTo>
                        <a:pt x="0" y="526610"/>
                        <a:pt x="0" y="540324"/>
                        <a:pt x="0" y="554038"/>
                      </a:cubicBezTo>
                      <a:cubicBezTo>
                        <a:pt x="2744" y="702147"/>
                        <a:pt x="85027" y="724089"/>
                        <a:pt x="85027" y="877684"/>
                      </a:cubicBezTo>
                      <a:lnTo>
                        <a:pt x="85027" y="1044992"/>
                      </a:lnTo>
                      <a:cubicBezTo>
                        <a:pt x="60341" y="1050478"/>
                        <a:pt x="41142" y="1075163"/>
                        <a:pt x="41142" y="1102591"/>
                      </a:cubicBezTo>
                      <a:cubicBezTo>
                        <a:pt x="41142" y="1135504"/>
                        <a:pt x="68569" y="1160189"/>
                        <a:pt x="98741" y="1160189"/>
                      </a:cubicBezTo>
                      <a:lnTo>
                        <a:pt x="693920" y="1160189"/>
                      </a:lnTo>
                      <a:cubicBezTo>
                        <a:pt x="726833" y="1160189"/>
                        <a:pt x="751519" y="1132761"/>
                        <a:pt x="751519" y="1102591"/>
                      </a:cubicBezTo>
                      <a:cubicBezTo>
                        <a:pt x="751519" y="1075163"/>
                        <a:pt x="732319" y="1053221"/>
                        <a:pt x="707634" y="1044992"/>
                      </a:cubicBezTo>
                      <a:lnTo>
                        <a:pt x="707634" y="998366"/>
                      </a:lnTo>
                      <a:cubicBezTo>
                        <a:pt x="707634" y="987394"/>
                        <a:pt x="718605" y="976423"/>
                        <a:pt x="729577" y="979166"/>
                      </a:cubicBezTo>
                      <a:lnTo>
                        <a:pt x="844772" y="987394"/>
                      </a:lnTo>
                      <a:cubicBezTo>
                        <a:pt x="894143" y="990137"/>
                        <a:pt x="935285" y="951739"/>
                        <a:pt x="935285" y="905112"/>
                      </a:cubicBezTo>
                      <a:lnTo>
                        <a:pt x="935285" y="789916"/>
                      </a:lnTo>
                      <a:cubicBezTo>
                        <a:pt x="935285" y="778945"/>
                        <a:pt x="940769" y="770716"/>
                        <a:pt x="951741" y="765231"/>
                      </a:cubicBezTo>
                      <a:lnTo>
                        <a:pt x="990140" y="751517"/>
                      </a:lnTo>
                      <a:cubicBezTo>
                        <a:pt x="1025796" y="737803"/>
                        <a:pt x="1039510" y="693919"/>
                        <a:pt x="1017568" y="661006"/>
                      </a:cubicBezTo>
                      <a:lnTo>
                        <a:pt x="1017568" y="661006"/>
                      </a:lnTo>
                      <a:close/>
                      <a:moveTo>
                        <a:pt x="798146" y="131653"/>
                      </a:moveTo>
                      <a:lnTo>
                        <a:pt x="748775" y="131653"/>
                      </a:lnTo>
                      <a:cubicBezTo>
                        <a:pt x="735061" y="131653"/>
                        <a:pt x="724091" y="120682"/>
                        <a:pt x="724091" y="106968"/>
                      </a:cubicBezTo>
                      <a:lnTo>
                        <a:pt x="724091" y="57598"/>
                      </a:lnTo>
                      <a:lnTo>
                        <a:pt x="798146" y="131653"/>
                      </a:lnTo>
                      <a:close/>
                      <a:moveTo>
                        <a:pt x="285248" y="38399"/>
                      </a:moveTo>
                      <a:cubicBezTo>
                        <a:pt x="287991" y="32913"/>
                        <a:pt x="296219" y="32913"/>
                        <a:pt x="298962" y="38399"/>
                      </a:cubicBezTo>
                      <a:lnTo>
                        <a:pt x="342846" y="137138"/>
                      </a:lnTo>
                      <a:lnTo>
                        <a:pt x="244107" y="137138"/>
                      </a:lnTo>
                      <a:lnTo>
                        <a:pt x="285248" y="38399"/>
                      </a:lnTo>
                      <a:close/>
                      <a:moveTo>
                        <a:pt x="224907" y="170051"/>
                      </a:moveTo>
                      <a:lnTo>
                        <a:pt x="353818" y="170051"/>
                      </a:lnTo>
                      <a:cubicBezTo>
                        <a:pt x="383987" y="238620"/>
                        <a:pt x="392215" y="255077"/>
                        <a:pt x="400445" y="287990"/>
                      </a:cubicBezTo>
                      <a:lnTo>
                        <a:pt x="178280" y="287990"/>
                      </a:lnTo>
                      <a:cubicBezTo>
                        <a:pt x="189252" y="246849"/>
                        <a:pt x="200222" y="227649"/>
                        <a:pt x="224907" y="170051"/>
                      </a:cubicBezTo>
                      <a:lnTo>
                        <a:pt x="224907" y="170051"/>
                      </a:lnTo>
                      <a:close/>
                      <a:moveTo>
                        <a:pt x="175538" y="337360"/>
                      </a:moveTo>
                      <a:cubicBezTo>
                        <a:pt x="175538" y="331874"/>
                        <a:pt x="175538" y="326389"/>
                        <a:pt x="175538" y="323646"/>
                      </a:cubicBezTo>
                      <a:lnTo>
                        <a:pt x="405929" y="323646"/>
                      </a:lnTo>
                      <a:cubicBezTo>
                        <a:pt x="405929" y="329131"/>
                        <a:pt x="405929" y="334617"/>
                        <a:pt x="405929" y="337360"/>
                      </a:cubicBezTo>
                      <a:lnTo>
                        <a:pt x="405929" y="469012"/>
                      </a:lnTo>
                      <a:lnTo>
                        <a:pt x="172794" y="469012"/>
                      </a:lnTo>
                      <a:lnTo>
                        <a:pt x="172794" y="337360"/>
                      </a:lnTo>
                      <a:close/>
                      <a:moveTo>
                        <a:pt x="74055" y="1105333"/>
                      </a:moveTo>
                      <a:cubicBezTo>
                        <a:pt x="74055" y="1091619"/>
                        <a:pt x="85027" y="1080648"/>
                        <a:pt x="98741" y="1080648"/>
                      </a:cubicBezTo>
                      <a:lnTo>
                        <a:pt x="145366" y="1080648"/>
                      </a:lnTo>
                      <a:cubicBezTo>
                        <a:pt x="153596" y="1080648"/>
                        <a:pt x="161824" y="1072420"/>
                        <a:pt x="161824" y="1064192"/>
                      </a:cubicBezTo>
                      <a:cubicBezTo>
                        <a:pt x="161824" y="1055964"/>
                        <a:pt x="153596" y="1047735"/>
                        <a:pt x="145366" y="1047735"/>
                      </a:cubicBezTo>
                      <a:lnTo>
                        <a:pt x="117939" y="1047735"/>
                      </a:lnTo>
                      <a:lnTo>
                        <a:pt x="117939" y="883170"/>
                      </a:lnTo>
                      <a:cubicBezTo>
                        <a:pt x="117939" y="718604"/>
                        <a:pt x="32914" y="696662"/>
                        <a:pt x="32914" y="559524"/>
                      </a:cubicBezTo>
                      <a:cubicBezTo>
                        <a:pt x="32914" y="545810"/>
                        <a:pt x="32914" y="534839"/>
                        <a:pt x="35656" y="523868"/>
                      </a:cubicBezTo>
                      <a:cubicBezTo>
                        <a:pt x="35656" y="512897"/>
                        <a:pt x="46627" y="507411"/>
                        <a:pt x="54855" y="507411"/>
                      </a:cubicBezTo>
                      <a:lnTo>
                        <a:pt x="611637" y="507411"/>
                      </a:lnTo>
                      <a:cubicBezTo>
                        <a:pt x="611637" y="512897"/>
                        <a:pt x="614381" y="518382"/>
                        <a:pt x="614381" y="526610"/>
                      </a:cubicBezTo>
                      <a:cubicBezTo>
                        <a:pt x="622609" y="592437"/>
                        <a:pt x="661008" y="622607"/>
                        <a:pt x="704892" y="688433"/>
                      </a:cubicBezTo>
                      <a:cubicBezTo>
                        <a:pt x="715863" y="702147"/>
                        <a:pt x="707634" y="721347"/>
                        <a:pt x="693920" y="726832"/>
                      </a:cubicBezTo>
                      <a:lnTo>
                        <a:pt x="655522" y="740546"/>
                      </a:lnTo>
                      <a:cubicBezTo>
                        <a:pt x="633580" y="748774"/>
                        <a:pt x="617123" y="770716"/>
                        <a:pt x="617123" y="795401"/>
                      </a:cubicBezTo>
                      <a:lnTo>
                        <a:pt x="617123" y="910597"/>
                      </a:lnTo>
                      <a:cubicBezTo>
                        <a:pt x="617123" y="940768"/>
                        <a:pt x="592439" y="962710"/>
                        <a:pt x="562267" y="959967"/>
                      </a:cubicBezTo>
                      <a:lnTo>
                        <a:pt x="447071" y="951739"/>
                      </a:lnTo>
                      <a:cubicBezTo>
                        <a:pt x="414159" y="948996"/>
                        <a:pt x="389473" y="973681"/>
                        <a:pt x="389473" y="1006594"/>
                      </a:cubicBezTo>
                      <a:lnTo>
                        <a:pt x="389473" y="1050478"/>
                      </a:lnTo>
                      <a:lnTo>
                        <a:pt x="224907" y="1050478"/>
                      </a:lnTo>
                      <a:cubicBezTo>
                        <a:pt x="216679" y="1050478"/>
                        <a:pt x="208451" y="1058706"/>
                        <a:pt x="208451" y="1066935"/>
                      </a:cubicBezTo>
                      <a:cubicBezTo>
                        <a:pt x="208451" y="1075163"/>
                        <a:pt x="216679" y="1083391"/>
                        <a:pt x="224907" y="1083391"/>
                      </a:cubicBezTo>
                      <a:lnTo>
                        <a:pt x="408673" y="1083391"/>
                      </a:lnTo>
                      <a:cubicBezTo>
                        <a:pt x="422387" y="1083391"/>
                        <a:pt x="433357" y="1094362"/>
                        <a:pt x="433357" y="1108076"/>
                      </a:cubicBezTo>
                      <a:cubicBezTo>
                        <a:pt x="433357" y="1121790"/>
                        <a:pt x="422387" y="1132761"/>
                        <a:pt x="408673" y="1132761"/>
                      </a:cubicBezTo>
                      <a:lnTo>
                        <a:pt x="98741" y="1132761"/>
                      </a:lnTo>
                      <a:cubicBezTo>
                        <a:pt x="85027" y="1130018"/>
                        <a:pt x="74055" y="1119047"/>
                        <a:pt x="74055" y="1105333"/>
                      </a:cubicBezTo>
                      <a:lnTo>
                        <a:pt x="74055" y="1105333"/>
                      </a:lnTo>
                      <a:close/>
                      <a:moveTo>
                        <a:pt x="718605" y="1105333"/>
                      </a:moveTo>
                      <a:cubicBezTo>
                        <a:pt x="718605" y="1119047"/>
                        <a:pt x="707634" y="1130018"/>
                        <a:pt x="693920" y="1130018"/>
                      </a:cubicBezTo>
                      <a:lnTo>
                        <a:pt x="460785" y="1130018"/>
                      </a:lnTo>
                      <a:cubicBezTo>
                        <a:pt x="463528" y="1121790"/>
                        <a:pt x="466270" y="1113561"/>
                        <a:pt x="466270" y="1105333"/>
                      </a:cubicBezTo>
                      <a:cubicBezTo>
                        <a:pt x="466270" y="1097105"/>
                        <a:pt x="463528" y="1088877"/>
                        <a:pt x="460785" y="1080648"/>
                      </a:cubicBezTo>
                      <a:lnTo>
                        <a:pt x="693920" y="1080648"/>
                      </a:lnTo>
                      <a:cubicBezTo>
                        <a:pt x="707634" y="1077906"/>
                        <a:pt x="718605" y="1091619"/>
                        <a:pt x="718605" y="1105333"/>
                      </a:cubicBezTo>
                      <a:lnTo>
                        <a:pt x="718605" y="1105333"/>
                      </a:lnTo>
                      <a:close/>
                      <a:moveTo>
                        <a:pt x="976426" y="721347"/>
                      </a:moveTo>
                      <a:lnTo>
                        <a:pt x="938027" y="735060"/>
                      </a:lnTo>
                      <a:cubicBezTo>
                        <a:pt x="916085" y="743289"/>
                        <a:pt x="899627" y="765231"/>
                        <a:pt x="899627" y="789916"/>
                      </a:cubicBezTo>
                      <a:lnTo>
                        <a:pt x="899627" y="905112"/>
                      </a:lnTo>
                      <a:cubicBezTo>
                        <a:pt x="899627" y="935282"/>
                        <a:pt x="874943" y="957224"/>
                        <a:pt x="844772" y="954481"/>
                      </a:cubicBezTo>
                      <a:lnTo>
                        <a:pt x="729577" y="946253"/>
                      </a:lnTo>
                      <a:cubicBezTo>
                        <a:pt x="696664" y="943510"/>
                        <a:pt x="671978" y="968195"/>
                        <a:pt x="671978" y="1001108"/>
                      </a:cubicBezTo>
                      <a:lnTo>
                        <a:pt x="671978" y="1044992"/>
                      </a:lnTo>
                      <a:lnTo>
                        <a:pt x="419643" y="1044992"/>
                      </a:lnTo>
                      <a:lnTo>
                        <a:pt x="419643" y="1001108"/>
                      </a:lnTo>
                      <a:cubicBezTo>
                        <a:pt x="419643" y="990137"/>
                        <a:pt x="430615" y="979166"/>
                        <a:pt x="441587" y="981909"/>
                      </a:cubicBezTo>
                      <a:lnTo>
                        <a:pt x="556781" y="990137"/>
                      </a:lnTo>
                      <a:cubicBezTo>
                        <a:pt x="606153" y="992880"/>
                        <a:pt x="647294" y="954481"/>
                        <a:pt x="647294" y="907854"/>
                      </a:cubicBezTo>
                      <a:lnTo>
                        <a:pt x="647294" y="792658"/>
                      </a:lnTo>
                      <a:cubicBezTo>
                        <a:pt x="647294" y="781687"/>
                        <a:pt x="652778" y="773459"/>
                        <a:pt x="663750" y="767973"/>
                      </a:cubicBezTo>
                      <a:lnTo>
                        <a:pt x="702149" y="754260"/>
                      </a:lnTo>
                      <a:cubicBezTo>
                        <a:pt x="737805" y="740546"/>
                        <a:pt x="751519" y="696662"/>
                        <a:pt x="729577" y="663749"/>
                      </a:cubicBezTo>
                      <a:cubicBezTo>
                        <a:pt x="685692" y="595180"/>
                        <a:pt x="652778" y="570495"/>
                        <a:pt x="647294" y="518382"/>
                      </a:cubicBezTo>
                      <a:cubicBezTo>
                        <a:pt x="647294" y="512897"/>
                        <a:pt x="647294" y="510154"/>
                        <a:pt x="644550" y="504668"/>
                      </a:cubicBezTo>
                      <a:lnTo>
                        <a:pt x="877686" y="504668"/>
                      </a:lnTo>
                      <a:cubicBezTo>
                        <a:pt x="888657" y="504668"/>
                        <a:pt x="896885" y="512897"/>
                        <a:pt x="896885" y="521125"/>
                      </a:cubicBezTo>
                      <a:lnTo>
                        <a:pt x="896885" y="521125"/>
                      </a:lnTo>
                      <a:cubicBezTo>
                        <a:pt x="905113" y="586951"/>
                        <a:pt x="943513" y="617122"/>
                        <a:pt x="987396" y="682948"/>
                      </a:cubicBezTo>
                      <a:cubicBezTo>
                        <a:pt x="998368" y="693919"/>
                        <a:pt x="992882" y="713118"/>
                        <a:pt x="976426" y="721347"/>
                      </a:cubicBezTo>
                      <a:lnTo>
                        <a:pt x="976426" y="721347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9" name="Group 89">
            <a:extLst>
              <a:ext uri="{FF2B5EF4-FFF2-40B4-BE49-F238E27FC236}">
                <a16:creationId xmlns:a16="http://schemas.microsoft.com/office/drawing/2014/main" id="{A16B8C6E-4A7B-F99C-F0AF-8CFD0B913C61}"/>
              </a:ext>
            </a:extLst>
          </p:cNvPr>
          <p:cNvGrpSpPr/>
          <p:nvPr/>
        </p:nvGrpSpPr>
        <p:grpSpPr>
          <a:xfrm>
            <a:off x="1009950" y="5977865"/>
            <a:ext cx="699220" cy="640750"/>
            <a:chOff x="8360213" y="3458151"/>
            <a:chExt cx="853935" cy="991043"/>
          </a:xfrm>
          <a:solidFill>
            <a:srgbClr val="09465E"/>
          </a:solidFill>
        </p:grpSpPr>
        <p:grpSp>
          <p:nvGrpSpPr>
            <p:cNvPr id="60" name="Graphic 2">
              <a:extLst>
                <a:ext uri="{FF2B5EF4-FFF2-40B4-BE49-F238E27FC236}">
                  <a16:creationId xmlns:a16="http://schemas.microsoft.com/office/drawing/2014/main" id="{CC40440C-2368-CB4F-63C5-ACAA587EA090}"/>
                </a:ext>
              </a:extLst>
            </p:cNvPr>
            <p:cNvGrpSpPr/>
            <p:nvPr userDrawn="1"/>
          </p:nvGrpSpPr>
          <p:grpSpPr>
            <a:xfrm>
              <a:off x="8599192" y="3595917"/>
              <a:ext cx="375982" cy="204367"/>
              <a:chOff x="2642504" y="3763150"/>
              <a:chExt cx="375982" cy="204367"/>
            </a:xfrm>
            <a:grpFill/>
          </p:grpSpPr>
          <p:sp>
            <p:nvSpPr>
              <p:cNvPr id="66" name="Freeform 96">
                <a:extLst>
                  <a:ext uri="{FF2B5EF4-FFF2-40B4-BE49-F238E27FC236}">
                    <a16:creationId xmlns:a16="http://schemas.microsoft.com/office/drawing/2014/main" id="{E73A36E6-3753-F881-F969-080DE8C8F86A}"/>
                  </a:ext>
                </a:extLst>
              </p:cNvPr>
              <p:cNvSpPr/>
              <p:nvPr/>
            </p:nvSpPr>
            <p:spPr>
              <a:xfrm>
                <a:off x="2813454" y="3763150"/>
                <a:ext cx="205031" cy="204367"/>
              </a:xfrm>
              <a:custGeom>
                <a:avLst/>
                <a:gdLst>
                  <a:gd name="connsiteX0" fmla="*/ 204168 w 205031"/>
                  <a:gd name="connsiteY0" fmla="*/ 204367 h 204367"/>
                  <a:gd name="connsiteX1" fmla="*/ 384 w 205031"/>
                  <a:gd name="connsiteY1" fmla="*/ 204367 h 204367"/>
                  <a:gd name="connsiteX2" fmla="*/ 0 w 205031"/>
                  <a:gd name="connsiteY2" fmla="*/ 193999 h 204367"/>
                  <a:gd name="connsiteX3" fmla="*/ 0 w 205031"/>
                  <a:gd name="connsiteY3" fmla="*/ 90707 h 204367"/>
                  <a:gd name="connsiteX4" fmla="*/ 90187 w 205031"/>
                  <a:gd name="connsiteY4" fmla="*/ 85 h 204367"/>
                  <a:gd name="connsiteX5" fmla="*/ 138159 w 205031"/>
                  <a:gd name="connsiteY5" fmla="*/ 2389 h 204367"/>
                  <a:gd name="connsiteX6" fmla="*/ 204552 w 205031"/>
                  <a:gd name="connsiteY6" fmla="*/ 82259 h 204367"/>
                  <a:gd name="connsiteX7" fmla="*/ 204936 w 205031"/>
                  <a:gd name="connsiteY7" fmla="*/ 199375 h 204367"/>
                  <a:gd name="connsiteX8" fmla="*/ 204168 w 205031"/>
                  <a:gd name="connsiteY8" fmla="*/ 204367 h 20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031" h="204367">
                    <a:moveTo>
                      <a:pt x="204168" y="204367"/>
                    </a:moveTo>
                    <a:cubicBezTo>
                      <a:pt x="135856" y="204367"/>
                      <a:pt x="68696" y="204367"/>
                      <a:pt x="384" y="204367"/>
                    </a:cubicBezTo>
                    <a:cubicBezTo>
                      <a:pt x="384" y="200527"/>
                      <a:pt x="0" y="197071"/>
                      <a:pt x="0" y="193999"/>
                    </a:cubicBezTo>
                    <a:cubicBezTo>
                      <a:pt x="0" y="159440"/>
                      <a:pt x="0" y="124882"/>
                      <a:pt x="0" y="90707"/>
                    </a:cubicBezTo>
                    <a:cubicBezTo>
                      <a:pt x="0" y="36564"/>
                      <a:pt x="36075" y="85"/>
                      <a:pt x="90187" y="85"/>
                    </a:cubicBezTo>
                    <a:cubicBezTo>
                      <a:pt x="106306" y="85"/>
                      <a:pt x="122808" y="-683"/>
                      <a:pt x="138159" y="2389"/>
                    </a:cubicBezTo>
                    <a:cubicBezTo>
                      <a:pt x="176153" y="9301"/>
                      <a:pt x="204168" y="43476"/>
                      <a:pt x="204552" y="82259"/>
                    </a:cubicBezTo>
                    <a:cubicBezTo>
                      <a:pt x="205320" y="121426"/>
                      <a:pt x="204936" y="160208"/>
                      <a:pt x="204936" y="199375"/>
                    </a:cubicBezTo>
                    <a:cubicBezTo>
                      <a:pt x="204936" y="200527"/>
                      <a:pt x="204552" y="202063"/>
                      <a:pt x="204168" y="204367"/>
                    </a:cubicBezTo>
                    <a:close/>
                  </a:path>
                </a:pathLst>
              </a:custGeom>
              <a:solidFill>
                <a:srgbClr val="2094D2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97">
                <a:extLst>
                  <a:ext uri="{FF2B5EF4-FFF2-40B4-BE49-F238E27FC236}">
                    <a16:creationId xmlns:a16="http://schemas.microsoft.com/office/drawing/2014/main" id="{7BAC18D4-43FE-4311-EA18-E2A083E9BE76}"/>
                  </a:ext>
                </a:extLst>
              </p:cNvPr>
              <p:cNvSpPr/>
              <p:nvPr/>
            </p:nvSpPr>
            <p:spPr>
              <a:xfrm>
                <a:off x="2642504" y="3763235"/>
                <a:ext cx="161142" cy="204281"/>
              </a:xfrm>
              <a:custGeom>
                <a:avLst/>
                <a:gdLst>
                  <a:gd name="connsiteX0" fmla="*/ 137178 w 161142"/>
                  <a:gd name="connsiteY0" fmla="*/ 204282 h 204281"/>
                  <a:gd name="connsiteX1" fmla="*/ 938 w 161142"/>
                  <a:gd name="connsiteY1" fmla="*/ 204282 h 204281"/>
                  <a:gd name="connsiteX2" fmla="*/ 171 w 161142"/>
                  <a:gd name="connsiteY2" fmla="*/ 196602 h 204281"/>
                  <a:gd name="connsiteX3" fmla="*/ 171 w 161142"/>
                  <a:gd name="connsiteY3" fmla="*/ 86397 h 204281"/>
                  <a:gd name="connsiteX4" fmla="*/ 85753 w 161142"/>
                  <a:gd name="connsiteY4" fmla="*/ 0 h 204281"/>
                  <a:gd name="connsiteX5" fmla="*/ 137946 w 161142"/>
                  <a:gd name="connsiteY5" fmla="*/ 2304 h 204281"/>
                  <a:gd name="connsiteX6" fmla="*/ 160972 w 161142"/>
                  <a:gd name="connsiteY6" fmla="*/ 9984 h 204281"/>
                  <a:gd name="connsiteX7" fmla="*/ 160972 w 161142"/>
                  <a:gd name="connsiteY7" fmla="*/ 13440 h 204281"/>
                  <a:gd name="connsiteX8" fmla="*/ 137178 w 161142"/>
                  <a:gd name="connsiteY8" fmla="*/ 99069 h 204281"/>
                  <a:gd name="connsiteX9" fmla="*/ 137562 w 161142"/>
                  <a:gd name="connsiteY9" fmla="*/ 193146 h 204281"/>
                  <a:gd name="connsiteX10" fmla="*/ 137178 w 161142"/>
                  <a:gd name="connsiteY10" fmla="*/ 204282 h 204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142" h="204281">
                    <a:moveTo>
                      <a:pt x="137178" y="204282"/>
                    </a:moveTo>
                    <a:cubicBezTo>
                      <a:pt x="91125" y="204282"/>
                      <a:pt x="46224" y="204282"/>
                      <a:pt x="938" y="204282"/>
                    </a:cubicBezTo>
                    <a:cubicBezTo>
                      <a:pt x="554" y="201210"/>
                      <a:pt x="171" y="198906"/>
                      <a:pt x="171" y="196602"/>
                    </a:cubicBezTo>
                    <a:cubicBezTo>
                      <a:pt x="171" y="159739"/>
                      <a:pt x="-213" y="122876"/>
                      <a:pt x="171" y="86397"/>
                    </a:cubicBezTo>
                    <a:cubicBezTo>
                      <a:pt x="554" y="37631"/>
                      <a:pt x="37013" y="768"/>
                      <a:pt x="85753" y="0"/>
                    </a:cubicBezTo>
                    <a:cubicBezTo>
                      <a:pt x="103022" y="0"/>
                      <a:pt x="120676" y="384"/>
                      <a:pt x="137946" y="2304"/>
                    </a:cubicBezTo>
                    <a:cubicBezTo>
                      <a:pt x="146005" y="3072"/>
                      <a:pt x="153681" y="7296"/>
                      <a:pt x="160972" y="9984"/>
                    </a:cubicBezTo>
                    <a:cubicBezTo>
                      <a:pt x="160972" y="12288"/>
                      <a:pt x="161356" y="13056"/>
                      <a:pt x="160972" y="13440"/>
                    </a:cubicBezTo>
                    <a:cubicBezTo>
                      <a:pt x="142167" y="39167"/>
                      <a:pt x="136027" y="67966"/>
                      <a:pt x="137178" y="99069"/>
                    </a:cubicBezTo>
                    <a:cubicBezTo>
                      <a:pt x="137946" y="130172"/>
                      <a:pt x="137562" y="161659"/>
                      <a:pt x="137562" y="193146"/>
                    </a:cubicBezTo>
                    <a:cubicBezTo>
                      <a:pt x="137178" y="195834"/>
                      <a:pt x="137178" y="199674"/>
                      <a:pt x="137178" y="204282"/>
                    </a:cubicBezTo>
                    <a:close/>
                  </a:path>
                </a:pathLst>
              </a:custGeom>
              <a:solidFill>
                <a:srgbClr val="2094D2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" name="Graphic 2">
              <a:extLst>
                <a:ext uri="{FF2B5EF4-FFF2-40B4-BE49-F238E27FC236}">
                  <a16:creationId xmlns:a16="http://schemas.microsoft.com/office/drawing/2014/main" id="{55F32DF4-C86C-69CC-B159-00E2E0E3E970}"/>
                </a:ext>
              </a:extLst>
            </p:cNvPr>
            <p:cNvGrpSpPr/>
            <p:nvPr userDrawn="1"/>
          </p:nvGrpSpPr>
          <p:grpSpPr>
            <a:xfrm>
              <a:off x="8360213" y="3458151"/>
              <a:ext cx="853935" cy="991043"/>
              <a:chOff x="2403525" y="3625384"/>
              <a:chExt cx="853935" cy="991043"/>
            </a:xfrm>
            <a:grpFill/>
          </p:grpSpPr>
          <p:sp>
            <p:nvSpPr>
              <p:cNvPr id="62" name="Freeform 92">
                <a:extLst>
                  <a:ext uri="{FF2B5EF4-FFF2-40B4-BE49-F238E27FC236}">
                    <a16:creationId xmlns:a16="http://schemas.microsoft.com/office/drawing/2014/main" id="{FE260D83-A4CF-863A-3EC8-972FD7710D1F}"/>
                  </a:ext>
                </a:extLst>
              </p:cNvPr>
              <p:cNvSpPr/>
              <p:nvPr/>
            </p:nvSpPr>
            <p:spPr>
              <a:xfrm>
                <a:off x="2403525" y="3625384"/>
                <a:ext cx="853935" cy="991043"/>
              </a:xfrm>
              <a:custGeom>
                <a:avLst/>
                <a:gdLst>
                  <a:gd name="connsiteX0" fmla="*/ 521608 w 853935"/>
                  <a:gd name="connsiteY0" fmla="*/ 0 h 991043"/>
                  <a:gd name="connsiteX1" fmla="*/ 526980 w 853935"/>
                  <a:gd name="connsiteY1" fmla="*/ 1920 h 991043"/>
                  <a:gd name="connsiteX2" fmla="*/ 571498 w 853935"/>
                  <a:gd name="connsiteY2" fmla="*/ 102909 h 991043"/>
                  <a:gd name="connsiteX3" fmla="*/ 568044 w 853935"/>
                  <a:gd name="connsiteY3" fmla="*/ 108669 h 991043"/>
                  <a:gd name="connsiteX4" fmla="*/ 573801 w 853935"/>
                  <a:gd name="connsiteY4" fmla="*/ 111741 h 991043"/>
                  <a:gd name="connsiteX5" fmla="*/ 649021 w 853935"/>
                  <a:gd name="connsiteY5" fmla="*/ 223481 h 991043"/>
                  <a:gd name="connsiteX6" fmla="*/ 649021 w 853935"/>
                  <a:gd name="connsiteY6" fmla="*/ 289143 h 991043"/>
                  <a:gd name="connsiteX7" fmla="*/ 711192 w 853935"/>
                  <a:gd name="connsiteY7" fmla="*/ 304119 h 991043"/>
                  <a:gd name="connsiteX8" fmla="*/ 761851 w 853935"/>
                  <a:gd name="connsiteY8" fmla="*/ 324854 h 991043"/>
                  <a:gd name="connsiteX9" fmla="*/ 785645 w 853935"/>
                  <a:gd name="connsiteY9" fmla="*/ 366709 h 991043"/>
                  <a:gd name="connsiteX10" fmla="*/ 785645 w 853935"/>
                  <a:gd name="connsiteY10" fmla="*/ 455794 h 991043"/>
                  <a:gd name="connsiteX11" fmla="*/ 790634 w 853935"/>
                  <a:gd name="connsiteY11" fmla="*/ 465010 h 991043"/>
                  <a:gd name="connsiteX12" fmla="*/ 851654 w 853935"/>
                  <a:gd name="connsiteY12" fmla="*/ 542575 h 991043"/>
                  <a:gd name="connsiteX13" fmla="*/ 827476 w 853935"/>
                  <a:gd name="connsiteY13" fmla="*/ 637804 h 991043"/>
                  <a:gd name="connsiteX14" fmla="*/ 790250 w 853935"/>
                  <a:gd name="connsiteY14" fmla="*/ 662764 h 991043"/>
                  <a:gd name="connsiteX15" fmla="*/ 782575 w 853935"/>
                  <a:gd name="connsiteY15" fmla="*/ 673131 h 991043"/>
                  <a:gd name="connsiteX16" fmla="*/ 499349 w 853935"/>
                  <a:gd name="connsiteY16" fmla="*/ 983778 h 991043"/>
                  <a:gd name="connsiteX17" fmla="*/ 77196 w 853935"/>
                  <a:gd name="connsiteY17" fmla="*/ 711530 h 991043"/>
                  <a:gd name="connsiteX18" fmla="*/ 70288 w 853935"/>
                  <a:gd name="connsiteY18" fmla="*/ 671596 h 991043"/>
                  <a:gd name="connsiteX19" fmla="*/ 64915 w 853935"/>
                  <a:gd name="connsiteY19" fmla="*/ 664300 h 991043"/>
                  <a:gd name="connsiteX20" fmla="*/ 57 w 853935"/>
                  <a:gd name="connsiteY20" fmla="*/ 562159 h 991043"/>
                  <a:gd name="connsiteX21" fmla="*/ 41505 w 853935"/>
                  <a:gd name="connsiteY21" fmla="*/ 476529 h 991043"/>
                  <a:gd name="connsiteX22" fmla="*/ 60310 w 853935"/>
                  <a:gd name="connsiteY22" fmla="*/ 466930 h 991043"/>
                  <a:gd name="connsiteX23" fmla="*/ 68369 w 853935"/>
                  <a:gd name="connsiteY23" fmla="*/ 454258 h 991043"/>
                  <a:gd name="connsiteX24" fmla="*/ 67985 w 853935"/>
                  <a:gd name="connsiteY24" fmla="*/ 364405 h 991043"/>
                  <a:gd name="connsiteX25" fmla="*/ 87942 w 853935"/>
                  <a:gd name="connsiteY25" fmla="*/ 327542 h 991043"/>
                  <a:gd name="connsiteX26" fmla="*/ 163162 w 853935"/>
                  <a:gd name="connsiteY26" fmla="*/ 298743 h 991043"/>
                  <a:gd name="connsiteX27" fmla="*/ 204226 w 853935"/>
                  <a:gd name="connsiteY27" fmla="*/ 290295 h 991043"/>
                  <a:gd name="connsiteX28" fmla="*/ 204226 w 853935"/>
                  <a:gd name="connsiteY28" fmla="*/ 278391 h 991043"/>
                  <a:gd name="connsiteX29" fmla="*/ 206528 w 853935"/>
                  <a:gd name="connsiteY29" fmla="*/ 203130 h 991043"/>
                  <a:gd name="connsiteX30" fmla="*/ 278294 w 853935"/>
                  <a:gd name="connsiteY30" fmla="*/ 112893 h 991043"/>
                  <a:gd name="connsiteX31" fmla="*/ 282899 w 853935"/>
                  <a:gd name="connsiteY31" fmla="*/ 110973 h 991043"/>
                  <a:gd name="connsiteX32" fmla="*/ 272921 w 853935"/>
                  <a:gd name="connsiteY32" fmla="*/ 73726 h 991043"/>
                  <a:gd name="connsiteX33" fmla="*/ 323580 w 853935"/>
                  <a:gd name="connsiteY33" fmla="*/ 3072 h 991043"/>
                  <a:gd name="connsiteX34" fmla="*/ 328952 w 853935"/>
                  <a:gd name="connsiteY34" fmla="*/ 1152 h 991043"/>
                  <a:gd name="connsiteX35" fmla="*/ 352363 w 853935"/>
                  <a:gd name="connsiteY35" fmla="*/ 1152 h 991043"/>
                  <a:gd name="connsiteX36" fmla="*/ 357736 w 853935"/>
                  <a:gd name="connsiteY36" fmla="*/ 3072 h 991043"/>
                  <a:gd name="connsiteX37" fmla="*/ 408394 w 853935"/>
                  <a:gd name="connsiteY37" fmla="*/ 72574 h 991043"/>
                  <a:gd name="connsiteX38" fmla="*/ 398800 w 853935"/>
                  <a:gd name="connsiteY38" fmla="*/ 110589 h 991043"/>
                  <a:gd name="connsiteX39" fmla="*/ 422977 w 853935"/>
                  <a:gd name="connsiteY39" fmla="*/ 122876 h 991043"/>
                  <a:gd name="connsiteX40" fmla="*/ 429885 w 853935"/>
                  <a:gd name="connsiteY40" fmla="*/ 122876 h 991043"/>
                  <a:gd name="connsiteX41" fmla="*/ 455982 w 853935"/>
                  <a:gd name="connsiteY41" fmla="*/ 109437 h 991043"/>
                  <a:gd name="connsiteX42" fmla="*/ 451760 w 853935"/>
                  <a:gd name="connsiteY42" fmla="*/ 101373 h 991043"/>
                  <a:gd name="connsiteX43" fmla="*/ 481311 w 853935"/>
                  <a:gd name="connsiteY43" fmla="*/ 9216 h 991043"/>
                  <a:gd name="connsiteX44" fmla="*/ 503954 w 853935"/>
                  <a:gd name="connsiteY44" fmla="*/ 1152 h 991043"/>
                  <a:gd name="connsiteX45" fmla="*/ 521608 w 853935"/>
                  <a:gd name="connsiteY45" fmla="*/ 0 h 991043"/>
                  <a:gd name="connsiteX46" fmla="*/ 751489 w 853935"/>
                  <a:gd name="connsiteY46" fmla="*/ 401268 h 991043"/>
                  <a:gd name="connsiteX47" fmla="*/ 748035 w 853935"/>
                  <a:gd name="connsiteY47" fmla="*/ 401652 h 991043"/>
                  <a:gd name="connsiteX48" fmla="*/ 637891 w 853935"/>
                  <a:gd name="connsiteY48" fmla="*/ 430067 h 991043"/>
                  <a:gd name="connsiteX49" fmla="*/ 383065 w 853935"/>
                  <a:gd name="connsiteY49" fmla="*/ 443890 h 991043"/>
                  <a:gd name="connsiteX50" fmla="*/ 165080 w 853935"/>
                  <a:gd name="connsiteY50" fmla="*/ 420467 h 991043"/>
                  <a:gd name="connsiteX51" fmla="*/ 102909 w 853935"/>
                  <a:gd name="connsiteY51" fmla="*/ 402420 h 991043"/>
                  <a:gd name="connsiteX52" fmla="*/ 102525 w 853935"/>
                  <a:gd name="connsiteY52" fmla="*/ 410099 h 991043"/>
                  <a:gd name="connsiteX53" fmla="*/ 102909 w 853935"/>
                  <a:gd name="connsiteY53" fmla="*/ 629741 h 991043"/>
                  <a:gd name="connsiteX54" fmla="*/ 111736 w 853935"/>
                  <a:gd name="connsiteY54" fmla="*/ 708458 h 991043"/>
                  <a:gd name="connsiteX55" fmla="*/ 496662 w 853935"/>
                  <a:gd name="connsiteY55" fmla="*/ 949987 h 991043"/>
                  <a:gd name="connsiteX56" fmla="*/ 751873 w 853935"/>
                  <a:gd name="connsiteY56" fmla="*/ 628973 h 991043"/>
                  <a:gd name="connsiteX57" fmla="*/ 751873 w 853935"/>
                  <a:gd name="connsiteY57" fmla="*/ 411251 h 991043"/>
                  <a:gd name="connsiteX58" fmla="*/ 751489 w 853935"/>
                  <a:gd name="connsiteY58" fmla="*/ 401268 h 991043"/>
                  <a:gd name="connsiteX59" fmla="*/ 614097 w 853935"/>
                  <a:gd name="connsiteY59" fmla="*/ 342134 h 991043"/>
                  <a:gd name="connsiteX60" fmla="*/ 614865 w 853935"/>
                  <a:gd name="connsiteY60" fmla="*/ 336758 h 991043"/>
                  <a:gd name="connsiteX61" fmla="*/ 614481 w 853935"/>
                  <a:gd name="connsiteY61" fmla="*/ 219641 h 991043"/>
                  <a:gd name="connsiteX62" fmla="*/ 548088 w 853935"/>
                  <a:gd name="connsiteY62" fmla="*/ 139772 h 991043"/>
                  <a:gd name="connsiteX63" fmla="*/ 500116 w 853935"/>
                  <a:gd name="connsiteY63" fmla="*/ 137468 h 991043"/>
                  <a:gd name="connsiteX64" fmla="*/ 409929 w 853935"/>
                  <a:gd name="connsiteY64" fmla="*/ 228089 h 991043"/>
                  <a:gd name="connsiteX65" fmla="*/ 409929 w 853935"/>
                  <a:gd name="connsiteY65" fmla="*/ 331382 h 991043"/>
                  <a:gd name="connsiteX66" fmla="*/ 410313 w 853935"/>
                  <a:gd name="connsiteY66" fmla="*/ 341750 h 991043"/>
                  <a:gd name="connsiteX67" fmla="*/ 614097 w 853935"/>
                  <a:gd name="connsiteY67" fmla="*/ 342134 h 991043"/>
                  <a:gd name="connsiteX68" fmla="*/ 376157 w 853935"/>
                  <a:gd name="connsiteY68" fmla="*/ 342134 h 991043"/>
                  <a:gd name="connsiteX69" fmla="*/ 376157 w 853935"/>
                  <a:gd name="connsiteY69" fmla="*/ 330614 h 991043"/>
                  <a:gd name="connsiteX70" fmla="*/ 375773 w 853935"/>
                  <a:gd name="connsiteY70" fmla="*/ 236537 h 991043"/>
                  <a:gd name="connsiteX71" fmla="*/ 399567 w 853935"/>
                  <a:gd name="connsiteY71" fmla="*/ 150907 h 991043"/>
                  <a:gd name="connsiteX72" fmla="*/ 399567 w 853935"/>
                  <a:gd name="connsiteY72" fmla="*/ 147452 h 991043"/>
                  <a:gd name="connsiteX73" fmla="*/ 376541 w 853935"/>
                  <a:gd name="connsiteY73" fmla="*/ 139772 h 991043"/>
                  <a:gd name="connsiteX74" fmla="*/ 324347 w 853935"/>
                  <a:gd name="connsiteY74" fmla="*/ 137468 h 991043"/>
                  <a:gd name="connsiteX75" fmla="*/ 238765 w 853935"/>
                  <a:gd name="connsiteY75" fmla="*/ 223865 h 991043"/>
                  <a:gd name="connsiteX76" fmla="*/ 238765 w 853935"/>
                  <a:gd name="connsiteY76" fmla="*/ 334070 h 991043"/>
                  <a:gd name="connsiteX77" fmla="*/ 239533 w 853935"/>
                  <a:gd name="connsiteY77" fmla="*/ 341750 h 991043"/>
                  <a:gd name="connsiteX78" fmla="*/ 376157 w 853935"/>
                  <a:gd name="connsiteY78" fmla="*/ 342134 h 991043"/>
                  <a:gd name="connsiteX79" fmla="*/ 204993 w 853935"/>
                  <a:gd name="connsiteY79" fmla="*/ 325238 h 991043"/>
                  <a:gd name="connsiteX80" fmla="*/ 190793 w 853935"/>
                  <a:gd name="connsiteY80" fmla="*/ 327926 h 991043"/>
                  <a:gd name="connsiteX81" fmla="*/ 118644 w 853935"/>
                  <a:gd name="connsiteY81" fmla="*/ 349429 h 991043"/>
                  <a:gd name="connsiteX82" fmla="*/ 99839 w 853935"/>
                  <a:gd name="connsiteY82" fmla="*/ 360949 h 991043"/>
                  <a:gd name="connsiteX83" fmla="*/ 119795 w 853935"/>
                  <a:gd name="connsiteY83" fmla="*/ 372085 h 991043"/>
                  <a:gd name="connsiteX84" fmla="*/ 189642 w 853935"/>
                  <a:gd name="connsiteY84" fmla="*/ 391284 h 991043"/>
                  <a:gd name="connsiteX85" fmla="*/ 371168 w 853935"/>
                  <a:gd name="connsiteY85" fmla="*/ 409715 h 991043"/>
                  <a:gd name="connsiteX86" fmla="*/ 653626 w 853935"/>
                  <a:gd name="connsiteY86" fmla="*/ 392820 h 991043"/>
                  <a:gd name="connsiteX87" fmla="*/ 732684 w 853935"/>
                  <a:gd name="connsiteY87" fmla="*/ 371317 h 991043"/>
                  <a:gd name="connsiteX88" fmla="*/ 752256 w 853935"/>
                  <a:gd name="connsiteY88" fmla="*/ 359797 h 991043"/>
                  <a:gd name="connsiteX89" fmla="*/ 649021 w 853935"/>
                  <a:gd name="connsiteY89" fmla="*/ 325622 h 991043"/>
                  <a:gd name="connsiteX90" fmla="*/ 649021 w 853935"/>
                  <a:gd name="connsiteY90" fmla="*/ 356341 h 991043"/>
                  <a:gd name="connsiteX91" fmla="*/ 629448 w 853935"/>
                  <a:gd name="connsiteY91" fmla="*/ 375925 h 991043"/>
                  <a:gd name="connsiteX92" fmla="*/ 224950 w 853935"/>
                  <a:gd name="connsiteY92" fmla="*/ 375925 h 991043"/>
                  <a:gd name="connsiteX93" fmla="*/ 204993 w 853935"/>
                  <a:gd name="connsiteY93" fmla="*/ 355573 h 991043"/>
                  <a:gd name="connsiteX94" fmla="*/ 204993 w 853935"/>
                  <a:gd name="connsiteY94" fmla="*/ 325238 h 991043"/>
                  <a:gd name="connsiteX95" fmla="*/ 341233 w 853935"/>
                  <a:gd name="connsiteY95" fmla="*/ 102909 h 991043"/>
                  <a:gd name="connsiteX96" fmla="*/ 375773 w 853935"/>
                  <a:gd name="connsiteY96" fmla="*/ 68734 h 991043"/>
                  <a:gd name="connsiteX97" fmla="*/ 342001 w 853935"/>
                  <a:gd name="connsiteY97" fmla="*/ 34943 h 991043"/>
                  <a:gd name="connsiteX98" fmla="*/ 307461 w 853935"/>
                  <a:gd name="connsiteY98" fmla="*/ 69118 h 991043"/>
                  <a:gd name="connsiteX99" fmla="*/ 341233 w 853935"/>
                  <a:gd name="connsiteY99" fmla="*/ 102909 h 991043"/>
                  <a:gd name="connsiteX100" fmla="*/ 512013 w 853935"/>
                  <a:gd name="connsiteY100" fmla="*/ 102909 h 991043"/>
                  <a:gd name="connsiteX101" fmla="*/ 546553 w 853935"/>
                  <a:gd name="connsiteY101" fmla="*/ 68734 h 991043"/>
                  <a:gd name="connsiteX102" fmla="*/ 512781 w 853935"/>
                  <a:gd name="connsiteY102" fmla="*/ 34943 h 991043"/>
                  <a:gd name="connsiteX103" fmla="*/ 478241 w 853935"/>
                  <a:gd name="connsiteY103" fmla="*/ 69118 h 991043"/>
                  <a:gd name="connsiteX104" fmla="*/ 512013 w 853935"/>
                  <a:gd name="connsiteY104" fmla="*/ 102909 h 991043"/>
                  <a:gd name="connsiteX105" fmla="*/ 786412 w 853935"/>
                  <a:gd name="connsiteY105" fmla="*/ 500721 h 991043"/>
                  <a:gd name="connsiteX106" fmla="*/ 786412 w 853935"/>
                  <a:gd name="connsiteY106" fmla="*/ 627053 h 991043"/>
                  <a:gd name="connsiteX107" fmla="*/ 820184 w 853935"/>
                  <a:gd name="connsiteY107" fmla="*/ 571375 h 991043"/>
                  <a:gd name="connsiteX108" fmla="*/ 786412 w 853935"/>
                  <a:gd name="connsiteY108" fmla="*/ 500721 h 991043"/>
                  <a:gd name="connsiteX109" fmla="*/ 68753 w 853935"/>
                  <a:gd name="connsiteY109" fmla="*/ 499953 h 991043"/>
                  <a:gd name="connsiteX110" fmla="*/ 34597 w 853935"/>
                  <a:gd name="connsiteY110" fmla="*/ 571759 h 991043"/>
                  <a:gd name="connsiteX111" fmla="*/ 68753 w 853935"/>
                  <a:gd name="connsiteY111" fmla="*/ 628205 h 991043"/>
                  <a:gd name="connsiteX112" fmla="*/ 68753 w 853935"/>
                  <a:gd name="connsiteY112" fmla="*/ 618989 h 991043"/>
                  <a:gd name="connsiteX113" fmla="*/ 68753 w 853935"/>
                  <a:gd name="connsiteY113" fmla="*/ 499953 h 99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853935" h="991043">
                    <a:moveTo>
                      <a:pt x="521608" y="0"/>
                    </a:moveTo>
                    <a:cubicBezTo>
                      <a:pt x="523526" y="768"/>
                      <a:pt x="525061" y="1536"/>
                      <a:pt x="526980" y="1920"/>
                    </a:cubicBezTo>
                    <a:cubicBezTo>
                      <a:pt x="572650" y="12672"/>
                      <a:pt x="594525" y="62206"/>
                      <a:pt x="571498" y="102909"/>
                    </a:cubicBezTo>
                    <a:cubicBezTo>
                      <a:pt x="570731" y="104445"/>
                      <a:pt x="569579" y="106365"/>
                      <a:pt x="568044" y="108669"/>
                    </a:cubicBezTo>
                    <a:cubicBezTo>
                      <a:pt x="570347" y="109821"/>
                      <a:pt x="571882" y="110973"/>
                      <a:pt x="573801" y="111741"/>
                    </a:cubicBezTo>
                    <a:cubicBezTo>
                      <a:pt x="622540" y="133244"/>
                      <a:pt x="647102" y="170875"/>
                      <a:pt x="649021" y="223481"/>
                    </a:cubicBezTo>
                    <a:cubicBezTo>
                      <a:pt x="649788" y="245369"/>
                      <a:pt x="649021" y="267256"/>
                      <a:pt x="649021" y="289143"/>
                    </a:cubicBezTo>
                    <a:cubicBezTo>
                      <a:pt x="670129" y="294135"/>
                      <a:pt x="691236" y="297975"/>
                      <a:pt x="711192" y="304119"/>
                    </a:cubicBezTo>
                    <a:cubicBezTo>
                      <a:pt x="728462" y="309495"/>
                      <a:pt x="745732" y="316790"/>
                      <a:pt x="761851" y="324854"/>
                    </a:cubicBezTo>
                    <a:cubicBezTo>
                      <a:pt x="778353" y="333302"/>
                      <a:pt x="786412" y="347125"/>
                      <a:pt x="785645" y="366709"/>
                    </a:cubicBezTo>
                    <a:cubicBezTo>
                      <a:pt x="784493" y="396276"/>
                      <a:pt x="785261" y="426227"/>
                      <a:pt x="785645" y="455794"/>
                    </a:cubicBezTo>
                    <a:cubicBezTo>
                      <a:pt x="785645" y="458866"/>
                      <a:pt x="788331" y="463858"/>
                      <a:pt x="790634" y="465010"/>
                    </a:cubicBezTo>
                    <a:cubicBezTo>
                      <a:pt x="826325" y="478833"/>
                      <a:pt x="844746" y="506481"/>
                      <a:pt x="851654" y="542575"/>
                    </a:cubicBezTo>
                    <a:cubicBezTo>
                      <a:pt x="858178" y="577518"/>
                      <a:pt x="850886" y="609773"/>
                      <a:pt x="827476" y="637804"/>
                    </a:cubicBezTo>
                    <a:cubicBezTo>
                      <a:pt x="817498" y="649708"/>
                      <a:pt x="805217" y="658540"/>
                      <a:pt x="790250" y="662764"/>
                    </a:cubicBezTo>
                    <a:cubicBezTo>
                      <a:pt x="784493" y="664300"/>
                      <a:pt x="782958" y="667756"/>
                      <a:pt x="782575" y="673131"/>
                    </a:cubicBezTo>
                    <a:cubicBezTo>
                      <a:pt x="767224" y="824807"/>
                      <a:pt x="650172" y="953059"/>
                      <a:pt x="499349" y="983778"/>
                    </a:cubicBezTo>
                    <a:cubicBezTo>
                      <a:pt x="307077" y="1022561"/>
                      <a:pt x="120563" y="902372"/>
                      <a:pt x="77196" y="711530"/>
                    </a:cubicBezTo>
                    <a:cubicBezTo>
                      <a:pt x="74126" y="698475"/>
                      <a:pt x="72974" y="684651"/>
                      <a:pt x="70288" y="671596"/>
                    </a:cubicBezTo>
                    <a:cubicBezTo>
                      <a:pt x="69904" y="668908"/>
                      <a:pt x="67218" y="664684"/>
                      <a:pt x="64915" y="664300"/>
                    </a:cubicBezTo>
                    <a:cubicBezTo>
                      <a:pt x="28073" y="653548"/>
                      <a:pt x="-1478" y="612461"/>
                      <a:pt x="57" y="562159"/>
                    </a:cubicBezTo>
                    <a:cubicBezTo>
                      <a:pt x="825" y="527600"/>
                      <a:pt x="13106" y="498033"/>
                      <a:pt x="41505" y="476529"/>
                    </a:cubicBezTo>
                    <a:cubicBezTo>
                      <a:pt x="47261" y="472306"/>
                      <a:pt x="53402" y="468466"/>
                      <a:pt x="60310" y="466930"/>
                    </a:cubicBezTo>
                    <a:cubicBezTo>
                      <a:pt x="67602" y="465010"/>
                      <a:pt x="68369" y="460786"/>
                      <a:pt x="68369" y="454258"/>
                    </a:cubicBezTo>
                    <a:cubicBezTo>
                      <a:pt x="67985" y="424307"/>
                      <a:pt x="68753" y="394356"/>
                      <a:pt x="67985" y="364405"/>
                    </a:cubicBezTo>
                    <a:cubicBezTo>
                      <a:pt x="67602" y="347509"/>
                      <a:pt x="74893" y="335990"/>
                      <a:pt x="87942" y="327542"/>
                    </a:cubicBezTo>
                    <a:cubicBezTo>
                      <a:pt x="110968" y="312182"/>
                      <a:pt x="137065" y="305271"/>
                      <a:pt x="163162" y="298743"/>
                    </a:cubicBezTo>
                    <a:cubicBezTo>
                      <a:pt x="176210" y="295671"/>
                      <a:pt x="189642" y="293367"/>
                      <a:pt x="204226" y="290295"/>
                    </a:cubicBezTo>
                    <a:cubicBezTo>
                      <a:pt x="204226" y="286455"/>
                      <a:pt x="204226" y="282231"/>
                      <a:pt x="204226" y="278391"/>
                    </a:cubicBezTo>
                    <a:cubicBezTo>
                      <a:pt x="204609" y="253432"/>
                      <a:pt x="202690" y="227705"/>
                      <a:pt x="206528" y="203130"/>
                    </a:cubicBezTo>
                    <a:cubicBezTo>
                      <a:pt x="213052" y="160123"/>
                      <a:pt x="238382" y="130172"/>
                      <a:pt x="278294" y="112893"/>
                    </a:cubicBezTo>
                    <a:cubicBezTo>
                      <a:pt x="280213" y="112125"/>
                      <a:pt x="282516" y="110973"/>
                      <a:pt x="282899" y="110973"/>
                    </a:cubicBezTo>
                    <a:cubicBezTo>
                      <a:pt x="279445" y="98301"/>
                      <a:pt x="274073" y="86013"/>
                      <a:pt x="272921" y="73726"/>
                    </a:cubicBezTo>
                    <a:cubicBezTo>
                      <a:pt x="270235" y="39935"/>
                      <a:pt x="290959" y="11904"/>
                      <a:pt x="323580" y="3072"/>
                    </a:cubicBezTo>
                    <a:cubicBezTo>
                      <a:pt x="325498" y="2688"/>
                      <a:pt x="327034" y="1536"/>
                      <a:pt x="328952" y="1152"/>
                    </a:cubicBezTo>
                    <a:cubicBezTo>
                      <a:pt x="336628" y="1152"/>
                      <a:pt x="344303" y="1152"/>
                      <a:pt x="352363" y="1152"/>
                    </a:cubicBezTo>
                    <a:cubicBezTo>
                      <a:pt x="353898" y="1920"/>
                      <a:pt x="355817" y="2688"/>
                      <a:pt x="357736" y="3072"/>
                    </a:cubicBezTo>
                    <a:cubicBezTo>
                      <a:pt x="389973" y="11904"/>
                      <a:pt x="410696" y="39551"/>
                      <a:pt x="408394" y="72574"/>
                    </a:cubicBezTo>
                    <a:cubicBezTo>
                      <a:pt x="407626" y="85245"/>
                      <a:pt x="402253" y="97533"/>
                      <a:pt x="398800" y="110589"/>
                    </a:cubicBezTo>
                    <a:cubicBezTo>
                      <a:pt x="405707" y="114429"/>
                      <a:pt x="414151" y="119036"/>
                      <a:pt x="422977" y="122876"/>
                    </a:cubicBezTo>
                    <a:cubicBezTo>
                      <a:pt x="424896" y="123644"/>
                      <a:pt x="427966" y="124028"/>
                      <a:pt x="429885" y="122876"/>
                    </a:cubicBezTo>
                    <a:cubicBezTo>
                      <a:pt x="438328" y="118652"/>
                      <a:pt x="446771" y="114045"/>
                      <a:pt x="455982" y="109437"/>
                    </a:cubicBezTo>
                    <a:cubicBezTo>
                      <a:pt x="454447" y="106749"/>
                      <a:pt x="452912" y="104061"/>
                      <a:pt x="451760" y="101373"/>
                    </a:cubicBezTo>
                    <a:cubicBezTo>
                      <a:pt x="434107" y="67582"/>
                      <a:pt x="447155" y="25727"/>
                      <a:pt x="481311" y="9216"/>
                    </a:cubicBezTo>
                    <a:cubicBezTo>
                      <a:pt x="488219" y="5760"/>
                      <a:pt x="496278" y="3840"/>
                      <a:pt x="503954" y="1152"/>
                    </a:cubicBezTo>
                    <a:cubicBezTo>
                      <a:pt x="510094" y="0"/>
                      <a:pt x="515851" y="0"/>
                      <a:pt x="521608" y="0"/>
                    </a:cubicBezTo>
                    <a:close/>
                    <a:moveTo>
                      <a:pt x="751489" y="401268"/>
                    </a:moveTo>
                    <a:cubicBezTo>
                      <a:pt x="749954" y="401268"/>
                      <a:pt x="748802" y="401268"/>
                      <a:pt x="748035" y="401652"/>
                    </a:cubicBezTo>
                    <a:cubicBezTo>
                      <a:pt x="713111" y="417395"/>
                      <a:pt x="675501" y="424691"/>
                      <a:pt x="637891" y="430067"/>
                    </a:cubicBezTo>
                    <a:cubicBezTo>
                      <a:pt x="553461" y="442354"/>
                      <a:pt x="468647" y="446578"/>
                      <a:pt x="383065" y="443890"/>
                    </a:cubicBezTo>
                    <a:cubicBezTo>
                      <a:pt x="309764" y="441587"/>
                      <a:pt x="236846" y="436595"/>
                      <a:pt x="165080" y="420467"/>
                    </a:cubicBezTo>
                    <a:cubicBezTo>
                      <a:pt x="144357" y="415859"/>
                      <a:pt x="124016" y="408564"/>
                      <a:pt x="102909" y="402420"/>
                    </a:cubicBezTo>
                    <a:cubicBezTo>
                      <a:pt x="102909" y="404724"/>
                      <a:pt x="102525" y="407412"/>
                      <a:pt x="102525" y="410099"/>
                    </a:cubicBezTo>
                    <a:cubicBezTo>
                      <a:pt x="102525" y="483441"/>
                      <a:pt x="101758" y="556783"/>
                      <a:pt x="102909" y="629741"/>
                    </a:cubicBezTo>
                    <a:cubicBezTo>
                      <a:pt x="103293" y="655852"/>
                      <a:pt x="105979" y="682731"/>
                      <a:pt x="111736" y="708458"/>
                    </a:cubicBezTo>
                    <a:cubicBezTo>
                      <a:pt x="148962" y="878181"/>
                      <a:pt x="327417" y="989922"/>
                      <a:pt x="496662" y="949987"/>
                    </a:cubicBezTo>
                    <a:cubicBezTo>
                      <a:pt x="649405" y="913892"/>
                      <a:pt x="751489" y="786024"/>
                      <a:pt x="751873" y="628973"/>
                    </a:cubicBezTo>
                    <a:cubicBezTo>
                      <a:pt x="751873" y="556399"/>
                      <a:pt x="751873" y="483825"/>
                      <a:pt x="751873" y="411251"/>
                    </a:cubicBezTo>
                    <a:cubicBezTo>
                      <a:pt x="751873" y="407796"/>
                      <a:pt x="751489" y="404724"/>
                      <a:pt x="751489" y="401268"/>
                    </a:cubicBezTo>
                    <a:close/>
                    <a:moveTo>
                      <a:pt x="614097" y="342134"/>
                    </a:moveTo>
                    <a:cubicBezTo>
                      <a:pt x="614481" y="339830"/>
                      <a:pt x="614865" y="338294"/>
                      <a:pt x="614865" y="336758"/>
                    </a:cubicBezTo>
                    <a:cubicBezTo>
                      <a:pt x="614865" y="297591"/>
                      <a:pt x="615249" y="258808"/>
                      <a:pt x="614481" y="219641"/>
                    </a:cubicBezTo>
                    <a:cubicBezTo>
                      <a:pt x="613714" y="181242"/>
                      <a:pt x="585698" y="147068"/>
                      <a:pt x="548088" y="139772"/>
                    </a:cubicBezTo>
                    <a:cubicBezTo>
                      <a:pt x="532353" y="136700"/>
                      <a:pt x="516235" y="137468"/>
                      <a:pt x="500116" y="137468"/>
                    </a:cubicBezTo>
                    <a:cubicBezTo>
                      <a:pt x="446004" y="137468"/>
                      <a:pt x="409929" y="173563"/>
                      <a:pt x="409929" y="228089"/>
                    </a:cubicBezTo>
                    <a:cubicBezTo>
                      <a:pt x="409929" y="262648"/>
                      <a:pt x="409929" y="297207"/>
                      <a:pt x="409929" y="331382"/>
                    </a:cubicBezTo>
                    <a:cubicBezTo>
                      <a:pt x="409929" y="334838"/>
                      <a:pt x="410313" y="338294"/>
                      <a:pt x="410313" y="341750"/>
                    </a:cubicBezTo>
                    <a:cubicBezTo>
                      <a:pt x="478625" y="342134"/>
                      <a:pt x="546169" y="342134"/>
                      <a:pt x="614097" y="342134"/>
                    </a:cubicBezTo>
                    <a:close/>
                    <a:moveTo>
                      <a:pt x="376157" y="342134"/>
                    </a:moveTo>
                    <a:cubicBezTo>
                      <a:pt x="376157" y="337526"/>
                      <a:pt x="376157" y="334070"/>
                      <a:pt x="376157" y="330614"/>
                    </a:cubicBezTo>
                    <a:cubicBezTo>
                      <a:pt x="376157" y="299127"/>
                      <a:pt x="376924" y="268024"/>
                      <a:pt x="375773" y="236537"/>
                    </a:cubicBezTo>
                    <a:cubicBezTo>
                      <a:pt x="375005" y="205050"/>
                      <a:pt x="381146" y="176251"/>
                      <a:pt x="399567" y="150907"/>
                    </a:cubicBezTo>
                    <a:cubicBezTo>
                      <a:pt x="399951" y="150523"/>
                      <a:pt x="399567" y="149755"/>
                      <a:pt x="399567" y="147452"/>
                    </a:cubicBezTo>
                    <a:cubicBezTo>
                      <a:pt x="392275" y="144764"/>
                      <a:pt x="384600" y="140540"/>
                      <a:pt x="376541" y="139772"/>
                    </a:cubicBezTo>
                    <a:cubicBezTo>
                      <a:pt x="359271" y="138236"/>
                      <a:pt x="342001" y="137468"/>
                      <a:pt x="324347" y="137468"/>
                    </a:cubicBezTo>
                    <a:cubicBezTo>
                      <a:pt x="275608" y="137852"/>
                      <a:pt x="239149" y="174715"/>
                      <a:pt x="238765" y="223865"/>
                    </a:cubicBezTo>
                    <a:cubicBezTo>
                      <a:pt x="238382" y="260728"/>
                      <a:pt x="238765" y="297591"/>
                      <a:pt x="238765" y="334070"/>
                    </a:cubicBezTo>
                    <a:cubicBezTo>
                      <a:pt x="238765" y="336374"/>
                      <a:pt x="239149" y="339062"/>
                      <a:pt x="239533" y="341750"/>
                    </a:cubicBezTo>
                    <a:cubicBezTo>
                      <a:pt x="285202" y="342134"/>
                      <a:pt x="329720" y="342134"/>
                      <a:pt x="376157" y="342134"/>
                    </a:cubicBezTo>
                    <a:close/>
                    <a:moveTo>
                      <a:pt x="204993" y="325238"/>
                    </a:moveTo>
                    <a:cubicBezTo>
                      <a:pt x="198853" y="326390"/>
                      <a:pt x="195015" y="326774"/>
                      <a:pt x="190793" y="327926"/>
                    </a:cubicBezTo>
                    <a:cubicBezTo>
                      <a:pt x="166616" y="334838"/>
                      <a:pt x="142438" y="341750"/>
                      <a:pt x="118644" y="349429"/>
                    </a:cubicBezTo>
                    <a:cubicBezTo>
                      <a:pt x="112503" y="351349"/>
                      <a:pt x="107514" y="355957"/>
                      <a:pt x="99839" y="360949"/>
                    </a:cubicBezTo>
                    <a:cubicBezTo>
                      <a:pt x="108282" y="365941"/>
                      <a:pt x="113655" y="370165"/>
                      <a:pt x="119795" y="372085"/>
                    </a:cubicBezTo>
                    <a:cubicBezTo>
                      <a:pt x="142822" y="378996"/>
                      <a:pt x="165848" y="386676"/>
                      <a:pt x="189642" y="391284"/>
                    </a:cubicBezTo>
                    <a:cubicBezTo>
                      <a:pt x="249511" y="403572"/>
                      <a:pt x="310147" y="407796"/>
                      <a:pt x="371168" y="409715"/>
                    </a:cubicBezTo>
                    <a:cubicBezTo>
                      <a:pt x="465960" y="412787"/>
                      <a:pt x="559985" y="409715"/>
                      <a:pt x="653626" y="392820"/>
                    </a:cubicBezTo>
                    <a:cubicBezTo>
                      <a:pt x="680490" y="387828"/>
                      <a:pt x="706587" y="379380"/>
                      <a:pt x="732684" y="371317"/>
                    </a:cubicBezTo>
                    <a:cubicBezTo>
                      <a:pt x="739592" y="369397"/>
                      <a:pt x="745348" y="364021"/>
                      <a:pt x="752256" y="359797"/>
                    </a:cubicBezTo>
                    <a:cubicBezTo>
                      <a:pt x="738057" y="345590"/>
                      <a:pt x="677804" y="326006"/>
                      <a:pt x="649021" y="325622"/>
                    </a:cubicBezTo>
                    <a:cubicBezTo>
                      <a:pt x="649021" y="335990"/>
                      <a:pt x="649021" y="345973"/>
                      <a:pt x="649021" y="356341"/>
                    </a:cubicBezTo>
                    <a:cubicBezTo>
                      <a:pt x="648637" y="369781"/>
                      <a:pt x="642497" y="375925"/>
                      <a:pt x="629448" y="375925"/>
                    </a:cubicBezTo>
                    <a:cubicBezTo>
                      <a:pt x="494743" y="375925"/>
                      <a:pt x="360038" y="375925"/>
                      <a:pt x="224950" y="375925"/>
                    </a:cubicBezTo>
                    <a:cubicBezTo>
                      <a:pt x="211133" y="375925"/>
                      <a:pt x="204993" y="369781"/>
                      <a:pt x="204993" y="355573"/>
                    </a:cubicBezTo>
                    <a:cubicBezTo>
                      <a:pt x="204993" y="345973"/>
                      <a:pt x="204993" y="336374"/>
                      <a:pt x="204993" y="325238"/>
                    </a:cubicBezTo>
                    <a:close/>
                    <a:moveTo>
                      <a:pt x="341233" y="102909"/>
                    </a:moveTo>
                    <a:cubicBezTo>
                      <a:pt x="360422" y="102909"/>
                      <a:pt x="375773" y="87933"/>
                      <a:pt x="375773" y="68734"/>
                    </a:cubicBezTo>
                    <a:cubicBezTo>
                      <a:pt x="375773" y="50302"/>
                      <a:pt x="360422" y="34943"/>
                      <a:pt x="342001" y="34943"/>
                    </a:cubicBezTo>
                    <a:cubicBezTo>
                      <a:pt x="322812" y="34943"/>
                      <a:pt x="307461" y="49918"/>
                      <a:pt x="307461" y="69118"/>
                    </a:cubicBezTo>
                    <a:cubicBezTo>
                      <a:pt x="307461" y="87549"/>
                      <a:pt x="322812" y="102909"/>
                      <a:pt x="341233" y="102909"/>
                    </a:cubicBezTo>
                    <a:close/>
                    <a:moveTo>
                      <a:pt x="512013" y="102909"/>
                    </a:moveTo>
                    <a:cubicBezTo>
                      <a:pt x="531202" y="102909"/>
                      <a:pt x="546553" y="87549"/>
                      <a:pt x="546553" y="68734"/>
                    </a:cubicBezTo>
                    <a:cubicBezTo>
                      <a:pt x="546553" y="50302"/>
                      <a:pt x="531202" y="34943"/>
                      <a:pt x="512781" y="34943"/>
                    </a:cubicBezTo>
                    <a:cubicBezTo>
                      <a:pt x="493592" y="34559"/>
                      <a:pt x="478241" y="49918"/>
                      <a:pt x="478241" y="69118"/>
                    </a:cubicBezTo>
                    <a:cubicBezTo>
                      <a:pt x="478625" y="87933"/>
                      <a:pt x="493208" y="102909"/>
                      <a:pt x="512013" y="102909"/>
                    </a:cubicBezTo>
                    <a:close/>
                    <a:moveTo>
                      <a:pt x="786412" y="500721"/>
                    </a:moveTo>
                    <a:cubicBezTo>
                      <a:pt x="786412" y="544111"/>
                      <a:pt x="786412" y="585198"/>
                      <a:pt x="786412" y="627053"/>
                    </a:cubicBezTo>
                    <a:cubicBezTo>
                      <a:pt x="805217" y="618221"/>
                      <a:pt x="819033" y="594414"/>
                      <a:pt x="820184" y="571375"/>
                    </a:cubicBezTo>
                    <a:cubicBezTo>
                      <a:pt x="821336" y="542191"/>
                      <a:pt x="812893" y="518384"/>
                      <a:pt x="786412" y="500721"/>
                    </a:cubicBezTo>
                    <a:close/>
                    <a:moveTo>
                      <a:pt x="68753" y="499953"/>
                    </a:moveTo>
                    <a:cubicBezTo>
                      <a:pt x="41505" y="518384"/>
                      <a:pt x="32294" y="542575"/>
                      <a:pt x="34597" y="571759"/>
                    </a:cubicBezTo>
                    <a:cubicBezTo>
                      <a:pt x="36516" y="595566"/>
                      <a:pt x="46878" y="613997"/>
                      <a:pt x="68753" y="628205"/>
                    </a:cubicBezTo>
                    <a:cubicBezTo>
                      <a:pt x="68753" y="623981"/>
                      <a:pt x="68753" y="621293"/>
                      <a:pt x="68753" y="618989"/>
                    </a:cubicBezTo>
                    <a:cubicBezTo>
                      <a:pt x="68753" y="580206"/>
                      <a:pt x="68753" y="541424"/>
                      <a:pt x="68753" y="49995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93">
                <a:extLst>
                  <a:ext uri="{FF2B5EF4-FFF2-40B4-BE49-F238E27FC236}">
                    <a16:creationId xmlns:a16="http://schemas.microsoft.com/office/drawing/2014/main" id="{2887B263-4D51-235C-AAA5-71BF5E1A2D7F}"/>
                  </a:ext>
                </a:extLst>
              </p:cNvPr>
              <p:cNvSpPr/>
              <p:nvPr/>
            </p:nvSpPr>
            <p:spPr>
              <a:xfrm>
                <a:off x="2592262" y="4172728"/>
                <a:ext cx="170086" cy="102379"/>
              </a:xfrm>
              <a:custGeom>
                <a:avLst/>
                <a:gdLst>
                  <a:gd name="connsiteX0" fmla="*/ 77277 w 170086"/>
                  <a:gd name="connsiteY0" fmla="*/ 102363 h 102379"/>
                  <a:gd name="connsiteX1" fmla="*/ 36213 w 170086"/>
                  <a:gd name="connsiteY1" fmla="*/ 83548 h 102379"/>
                  <a:gd name="connsiteX2" fmla="*/ 906 w 170086"/>
                  <a:gd name="connsiteY2" fmla="*/ 23646 h 102379"/>
                  <a:gd name="connsiteX3" fmla="*/ 12035 w 170086"/>
                  <a:gd name="connsiteY3" fmla="*/ 990 h 102379"/>
                  <a:gd name="connsiteX4" fmla="*/ 33910 w 170086"/>
                  <a:gd name="connsiteY4" fmla="*/ 13662 h 102379"/>
                  <a:gd name="connsiteX5" fmla="*/ 53867 w 170086"/>
                  <a:gd name="connsiteY5" fmla="*/ 51677 h 102379"/>
                  <a:gd name="connsiteX6" fmla="*/ 115654 w 170086"/>
                  <a:gd name="connsiteY6" fmla="*/ 52445 h 102379"/>
                  <a:gd name="connsiteX7" fmla="*/ 135611 w 170086"/>
                  <a:gd name="connsiteY7" fmla="*/ 15582 h 102379"/>
                  <a:gd name="connsiteX8" fmla="*/ 159021 w 170086"/>
                  <a:gd name="connsiteY8" fmla="*/ 990 h 102379"/>
                  <a:gd name="connsiteX9" fmla="*/ 168615 w 170086"/>
                  <a:gd name="connsiteY9" fmla="*/ 25950 h 102379"/>
                  <a:gd name="connsiteX10" fmla="*/ 134076 w 170086"/>
                  <a:gd name="connsiteY10" fmla="*/ 83164 h 102379"/>
                  <a:gd name="connsiteX11" fmla="*/ 77277 w 170086"/>
                  <a:gd name="connsiteY11" fmla="*/ 102363 h 1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0086" h="102379">
                    <a:moveTo>
                      <a:pt x="77277" y="102363"/>
                    </a:moveTo>
                    <a:cubicBezTo>
                      <a:pt x="65380" y="102363"/>
                      <a:pt x="49261" y="95836"/>
                      <a:pt x="36213" y="83548"/>
                    </a:cubicBezTo>
                    <a:cubicBezTo>
                      <a:pt x="18176" y="67036"/>
                      <a:pt x="7430" y="46301"/>
                      <a:pt x="906" y="23646"/>
                    </a:cubicBezTo>
                    <a:cubicBezTo>
                      <a:pt x="-2164" y="12894"/>
                      <a:pt x="2825" y="3678"/>
                      <a:pt x="12035" y="990"/>
                    </a:cubicBezTo>
                    <a:cubicBezTo>
                      <a:pt x="21629" y="-1698"/>
                      <a:pt x="28921" y="3294"/>
                      <a:pt x="33910" y="13662"/>
                    </a:cubicBezTo>
                    <a:cubicBezTo>
                      <a:pt x="39667" y="26718"/>
                      <a:pt x="45424" y="40541"/>
                      <a:pt x="53867" y="51677"/>
                    </a:cubicBezTo>
                    <a:cubicBezTo>
                      <a:pt x="71136" y="74332"/>
                      <a:pt x="98001" y="74332"/>
                      <a:pt x="115654" y="52445"/>
                    </a:cubicBezTo>
                    <a:cubicBezTo>
                      <a:pt x="124481" y="41693"/>
                      <a:pt x="130238" y="28254"/>
                      <a:pt x="135611" y="15582"/>
                    </a:cubicBezTo>
                    <a:cubicBezTo>
                      <a:pt x="140984" y="3294"/>
                      <a:pt x="148659" y="-2465"/>
                      <a:pt x="159021" y="990"/>
                    </a:cubicBezTo>
                    <a:cubicBezTo>
                      <a:pt x="168615" y="4062"/>
                      <a:pt x="172453" y="14046"/>
                      <a:pt x="168615" y="25950"/>
                    </a:cubicBezTo>
                    <a:cubicBezTo>
                      <a:pt x="161324" y="47837"/>
                      <a:pt x="151346" y="67420"/>
                      <a:pt x="134076" y="83164"/>
                    </a:cubicBezTo>
                    <a:cubicBezTo>
                      <a:pt x="119492" y="96219"/>
                      <a:pt x="102606" y="102747"/>
                      <a:pt x="77277" y="10236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94">
                <a:extLst>
                  <a:ext uri="{FF2B5EF4-FFF2-40B4-BE49-F238E27FC236}">
                    <a16:creationId xmlns:a16="http://schemas.microsoft.com/office/drawing/2014/main" id="{5395710A-B2C0-278F-9CDE-010DF177356A}"/>
                  </a:ext>
                </a:extLst>
              </p:cNvPr>
              <p:cNvSpPr/>
              <p:nvPr/>
            </p:nvSpPr>
            <p:spPr>
              <a:xfrm>
                <a:off x="2779628" y="4206241"/>
                <a:ext cx="102434" cy="171023"/>
              </a:xfrm>
              <a:custGeom>
                <a:avLst/>
                <a:gdLst>
                  <a:gd name="connsiteX0" fmla="*/ 40734 w 102434"/>
                  <a:gd name="connsiteY0" fmla="*/ 130673 h 171023"/>
                  <a:gd name="connsiteX1" fmla="*/ 78728 w 102434"/>
                  <a:gd name="connsiteY1" fmla="*/ 121073 h 171023"/>
                  <a:gd name="connsiteX2" fmla="*/ 101754 w 102434"/>
                  <a:gd name="connsiteY2" fmla="*/ 132593 h 171023"/>
                  <a:gd name="connsiteX3" fmla="*/ 87554 w 102434"/>
                  <a:gd name="connsiteY3" fmla="*/ 154096 h 171023"/>
                  <a:gd name="connsiteX4" fmla="*/ 23080 w 102434"/>
                  <a:gd name="connsiteY4" fmla="*/ 170223 h 171023"/>
                  <a:gd name="connsiteX5" fmla="*/ 821 w 102434"/>
                  <a:gd name="connsiteY5" fmla="*/ 147568 h 171023"/>
                  <a:gd name="connsiteX6" fmla="*/ 33826 w 102434"/>
                  <a:gd name="connsiteY6" fmla="*/ 15476 h 171023"/>
                  <a:gd name="connsiteX7" fmla="*/ 54934 w 102434"/>
                  <a:gd name="connsiteY7" fmla="*/ 501 h 171023"/>
                  <a:gd name="connsiteX8" fmla="*/ 66831 w 102434"/>
                  <a:gd name="connsiteY8" fmla="*/ 24308 h 171023"/>
                  <a:gd name="connsiteX9" fmla="*/ 42269 w 102434"/>
                  <a:gd name="connsiteY9" fmla="*/ 123377 h 171023"/>
                  <a:gd name="connsiteX10" fmla="*/ 40734 w 102434"/>
                  <a:gd name="connsiteY10" fmla="*/ 130673 h 17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434" h="171023">
                    <a:moveTo>
                      <a:pt x="40734" y="130673"/>
                    </a:moveTo>
                    <a:cubicBezTo>
                      <a:pt x="54550" y="127217"/>
                      <a:pt x="66831" y="124145"/>
                      <a:pt x="78728" y="121073"/>
                    </a:cubicBezTo>
                    <a:cubicBezTo>
                      <a:pt x="90241" y="118385"/>
                      <a:pt x="98684" y="122609"/>
                      <a:pt x="101754" y="132593"/>
                    </a:cubicBezTo>
                    <a:cubicBezTo>
                      <a:pt x="104441" y="142192"/>
                      <a:pt x="99068" y="151024"/>
                      <a:pt x="87554" y="154096"/>
                    </a:cubicBezTo>
                    <a:cubicBezTo>
                      <a:pt x="66063" y="159856"/>
                      <a:pt x="44572" y="165232"/>
                      <a:pt x="23080" y="170223"/>
                    </a:cubicBezTo>
                    <a:cubicBezTo>
                      <a:pt x="6962" y="174063"/>
                      <a:pt x="-3016" y="163696"/>
                      <a:pt x="821" y="147568"/>
                    </a:cubicBezTo>
                    <a:cubicBezTo>
                      <a:pt x="11567" y="103409"/>
                      <a:pt x="22697" y="59635"/>
                      <a:pt x="33826" y="15476"/>
                    </a:cubicBezTo>
                    <a:cubicBezTo>
                      <a:pt x="36896" y="3957"/>
                      <a:pt x="45723" y="-1803"/>
                      <a:pt x="54934" y="501"/>
                    </a:cubicBezTo>
                    <a:cubicBezTo>
                      <a:pt x="65296" y="3188"/>
                      <a:pt x="69901" y="12020"/>
                      <a:pt x="66831" y="24308"/>
                    </a:cubicBezTo>
                    <a:cubicBezTo>
                      <a:pt x="58771" y="57331"/>
                      <a:pt x="50328" y="90354"/>
                      <a:pt x="42269" y="123377"/>
                    </a:cubicBezTo>
                    <a:cubicBezTo>
                      <a:pt x="41885" y="125297"/>
                      <a:pt x="41501" y="127217"/>
                      <a:pt x="40734" y="13067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95">
                <a:extLst>
                  <a:ext uri="{FF2B5EF4-FFF2-40B4-BE49-F238E27FC236}">
                    <a16:creationId xmlns:a16="http://schemas.microsoft.com/office/drawing/2014/main" id="{A2A1BF60-56BC-A47C-2CF0-7C8214805459}"/>
                  </a:ext>
                </a:extLst>
              </p:cNvPr>
              <p:cNvSpPr/>
              <p:nvPr/>
            </p:nvSpPr>
            <p:spPr>
              <a:xfrm>
                <a:off x="2899237" y="4173246"/>
                <a:ext cx="169747" cy="101861"/>
              </a:xfrm>
              <a:custGeom>
                <a:avLst/>
                <a:gdLst>
                  <a:gd name="connsiteX0" fmla="*/ 80008 w 169747"/>
                  <a:gd name="connsiteY0" fmla="*/ 101846 h 101861"/>
                  <a:gd name="connsiteX1" fmla="*/ 30501 w 169747"/>
                  <a:gd name="connsiteY1" fmla="*/ 77271 h 101861"/>
                  <a:gd name="connsiteX2" fmla="*/ 951 w 169747"/>
                  <a:gd name="connsiteY2" fmla="*/ 23513 h 101861"/>
                  <a:gd name="connsiteX3" fmla="*/ 11313 w 169747"/>
                  <a:gd name="connsiteY3" fmla="*/ 857 h 101861"/>
                  <a:gd name="connsiteX4" fmla="*/ 33572 w 169747"/>
                  <a:gd name="connsiteY4" fmla="*/ 13913 h 101861"/>
                  <a:gd name="connsiteX5" fmla="*/ 54295 w 169747"/>
                  <a:gd name="connsiteY5" fmla="*/ 52696 h 101861"/>
                  <a:gd name="connsiteX6" fmla="*/ 115699 w 169747"/>
                  <a:gd name="connsiteY6" fmla="*/ 52696 h 101861"/>
                  <a:gd name="connsiteX7" fmla="*/ 135656 w 169747"/>
                  <a:gd name="connsiteY7" fmla="*/ 15833 h 101861"/>
                  <a:gd name="connsiteX8" fmla="*/ 158682 w 169747"/>
                  <a:gd name="connsiteY8" fmla="*/ 1241 h 101861"/>
                  <a:gd name="connsiteX9" fmla="*/ 168277 w 169747"/>
                  <a:gd name="connsiteY9" fmla="*/ 26201 h 101861"/>
                  <a:gd name="connsiteX10" fmla="*/ 134504 w 169747"/>
                  <a:gd name="connsiteY10" fmla="*/ 82647 h 101861"/>
                  <a:gd name="connsiteX11" fmla="*/ 80008 w 169747"/>
                  <a:gd name="connsiteY11" fmla="*/ 101846 h 10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747" h="101861">
                    <a:moveTo>
                      <a:pt x="80008" y="101846"/>
                    </a:moveTo>
                    <a:cubicBezTo>
                      <a:pt x="62738" y="101846"/>
                      <a:pt x="45085" y="92630"/>
                      <a:pt x="30501" y="77271"/>
                    </a:cubicBezTo>
                    <a:cubicBezTo>
                      <a:pt x="16302" y="61911"/>
                      <a:pt x="7091" y="43480"/>
                      <a:pt x="951" y="23513"/>
                    </a:cubicBezTo>
                    <a:cubicBezTo>
                      <a:pt x="-2119" y="12761"/>
                      <a:pt x="2486" y="3545"/>
                      <a:pt x="11313" y="857"/>
                    </a:cubicBezTo>
                    <a:cubicBezTo>
                      <a:pt x="21291" y="-2215"/>
                      <a:pt x="28966" y="3161"/>
                      <a:pt x="33572" y="13913"/>
                    </a:cubicBezTo>
                    <a:cubicBezTo>
                      <a:pt x="39712" y="27352"/>
                      <a:pt x="45469" y="41560"/>
                      <a:pt x="54295" y="52696"/>
                    </a:cubicBezTo>
                    <a:cubicBezTo>
                      <a:pt x="71565" y="74583"/>
                      <a:pt x="98046" y="74199"/>
                      <a:pt x="115699" y="52696"/>
                    </a:cubicBezTo>
                    <a:cubicBezTo>
                      <a:pt x="124526" y="41944"/>
                      <a:pt x="130283" y="28504"/>
                      <a:pt x="135656" y="15833"/>
                    </a:cubicBezTo>
                    <a:cubicBezTo>
                      <a:pt x="141029" y="3545"/>
                      <a:pt x="148320" y="-1831"/>
                      <a:pt x="158682" y="1241"/>
                    </a:cubicBezTo>
                    <a:cubicBezTo>
                      <a:pt x="168277" y="4313"/>
                      <a:pt x="172114" y="14297"/>
                      <a:pt x="168277" y="26201"/>
                    </a:cubicBezTo>
                    <a:cubicBezTo>
                      <a:pt x="161369" y="47704"/>
                      <a:pt x="151007" y="67287"/>
                      <a:pt x="134504" y="82647"/>
                    </a:cubicBezTo>
                    <a:cubicBezTo>
                      <a:pt x="120689" y="95318"/>
                      <a:pt x="103802" y="102230"/>
                      <a:pt x="80008" y="101846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8" name="Group 71">
            <a:extLst>
              <a:ext uri="{FF2B5EF4-FFF2-40B4-BE49-F238E27FC236}">
                <a16:creationId xmlns:a16="http://schemas.microsoft.com/office/drawing/2014/main" id="{6205888C-FB49-9EAE-19F4-4CA63F82DF77}"/>
              </a:ext>
            </a:extLst>
          </p:cNvPr>
          <p:cNvGrpSpPr/>
          <p:nvPr/>
        </p:nvGrpSpPr>
        <p:grpSpPr>
          <a:xfrm>
            <a:off x="1105368" y="7201637"/>
            <a:ext cx="590791" cy="565971"/>
            <a:chOff x="3258209" y="1217582"/>
            <a:chExt cx="4712093" cy="4711281"/>
          </a:xfrm>
          <a:solidFill>
            <a:srgbClr val="09465E"/>
          </a:solidFill>
        </p:grpSpPr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A1D0BA9B-6248-D108-2F0A-5D00308F8660}"/>
                </a:ext>
              </a:extLst>
            </p:cNvPr>
            <p:cNvSpPr/>
            <p:nvPr/>
          </p:nvSpPr>
          <p:spPr>
            <a:xfrm>
              <a:off x="3687633" y="4742937"/>
              <a:ext cx="759770" cy="759011"/>
            </a:xfrm>
            <a:custGeom>
              <a:avLst/>
              <a:gdLst>
                <a:gd name="connsiteX0" fmla="*/ 650208 w 759770"/>
                <a:gd name="connsiteY0" fmla="*/ 118444 h 759011"/>
                <a:gd name="connsiteX1" fmla="*/ 630221 w 759770"/>
                <a:gd name="connsiteY1" fmla="*/ 141291 h 759011"/>
                <a:gd name="connsiteX2" fmla="*/ 367539 w 759770"/>
                <a:gd name="connsiteY2" fmla="*/ 430688 h 759011"/>
                <a:gd name="connsiteX3" fmla="*/ 193370 w 759770"/>
                <a:gd name="connsiteY3" fmla="*/ 316452 h 759011"/>
                <a:gd name="connsiteX4" fmla="*/ 109616 w 759770"/>
                <a:gd name="connsiteY4" fmla="*/ 442112 h 759011"/>
                <a:gd name="connsiteX5" fmla="*/ 391333 w 759770"/>
                <a:gd name="connsiteY5" fmla="*/ 630601 h 759011"/>
                <a:gd name="connsiteX6" fmla="*/ 730154 w 759770"/>
                <a:gd name="connsiteY6" fmla="*/ 258382 h 759011"/>
                <a:gd name="connsiteX7" fmla="*/ 583585 w 759770"/>
                <a:gd name="connsiteY7" fmla="*/ 699143 h 759011"/>
                <a:gd name="connsiteX8" fmla="*/ 68691 w 759770"/>
                <a:gd name="connsiteY8" fmla="*/ 598235 h 759011"/>
                <a:gd name="connsiteX9" fmla="*/ 139120 w 759770"/>
                <a:gd name="connsiteY9" fmla="*/ 85125 h 759011"/>
                <a:gd name="connsiteX10" fmla="*/ 650208 w 759770"/>
                <a:gd name="connsiteY10" fmla="*/ 118444 h 75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9770" h="759011">
                  <a:moveTo>
                    <a:pt x="650208" y="118444"/>
                  </a:moveTo>
                  <a:cubicBezTo>
                    <a:pt x="642594" y="127963"/>
                    <a:pt x="636883" y="134627"/>
                    <a:pt x="630221" y="141291"/>
                  </a:cubicBezTo>
                  <a:cubicBezTo>
                    <a:pt x="543612" y="236487"/>
                    <a:pt x="457003" y="331684"/>
                    <a:pt x="367539" y="430688"/>
                  </a:cubicBezTo>
                  <a:cubicBezTo>
                    <a:pt x="309482" y="392610"/>
                    <a:pt x="252378" y="355483"/>
                    <a:pt x="193370" y="316452"/>
                  </a:cubicBezTo>
                  <a:cubicBezTo>
                    <a:pt x="164817" y="358339"/>
                    <a:pt x="139120" y="398322"/>
                    <a:pt x="109616" y="442112"/>
                  </a:cubicBezTo>
                  <a:cubicBezTo>
                    <a:pt x="203839" y="504942"/>
                    <a:pt x="296158" y="566820"/>
                    <a:pt x="391333" y="630601"/>
                  </a:cubicBezTo>
                  <a:cubicBezTo>
                    <a:pt x="505542" y="505894"/>
                    <a:pt x="617848" y="382138"/>
                    <a:pt x="730154" y="258382"/>
                  </a:cubicBezTo>
                  <a:cubicBezTo>
                    <a:pt x="804390" y="391658"/>
                    <a:pt x="733009" y="602994"/>
                    <a:pt x="583585" y="699143"/>
                  </a:cubicBezTo>
                  <a:cubicBezTo>
                    <a:pt x="413223" y="808619"/>
                    <a:pt x="185756" y="763877"/>
                    <a:pt x="68691" y="598235"/>
                  </a:cubicBezTo>
                  <a:cubicBezTo>
                    <a:pt x="-45519" y="436400"/>
                    <a:pt x="-14111" y="209832"/>
                    <a:pt x="139120" y="85125"/>
                  </a:cubicBezTo>
                  <a:cubicBezTo>
                    <a:pt x="293303" y="-39583"/>
                    <a:pt x="520770" y="-26255"/>
                    <a:pt x="650208" y="118444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CDF4D11C-9C40-9125-2FFA-18D0E573D3B7}"/>
                </a:ext>
              </a:extLst>
            </p:cNvPr>
            <p:cNvSpPr/>
            <p:nvPr/>
          </p:nvSpPr>
          <p:spPr>
            <a:xfrm>
              <a:off x="3686062" y="3374832"/>
              <a:ext cx="759133" cy="758614"/>
            </a:xfrm>
            <a:custGeom>
              <a:avLst/>
              <a:gdLst>
                <a:gd name="connsiteX0" fmla="*/ 651779 w 759133"/>
                <a:gd name="connsiteY0" fmla="*/ 119525 h 758614"/>
                <a:gd name="connsiteX1" fmla="*/ 368159 w 759133"/>
                <a:gd name="connsiteY1" fmla="*/ 430819 h 758614"/>
                <a:gd name="connsiteX2" fmla="*/ 193989 w 759133"/>
                <a:gd name="connsiteY2" fmla="*/ 315631 h 758614"/>
                <a:gd name="connsiteX3" fmla="*/ 110235 w 759133"/>
                <a:gd name="connsiteY3" fmla="*/ 441290 h 758614"/>
                <a:gd name="connsiteX4" fmla="*/ 391952 w 759133"/>
                <a:gd name="connsiteY4" fmla="*/ 629780 h 758614"/>
                <a:gd name="connsiteX5" fmla="*/ 732677 w 759133"/>
                <a:gd name="connsiteY5" fmla="*/ 255657 h 758614"/>
                <a:gd name="connsiteX6" fmla="*/ 558508 w 759133"/>
                <a:gd name="connsiteY6" fmla="*/ 713552 h 758614"/>
                <a:gd name="connsiteX7" fmla="*/ 58841 w 759133"/>
                <a:gd name="connsiteY7" fmla="*/ 581229 h 758614"/>
                <a:gd name="connsiteX8" fmla="*/ 154968 w 759133"/>
                <a:gd name="connsiteY8" fmla="*/ 72879 h 758614"/>
                <a:gd name="connsiteX9" fmla="*/ 651779 w 759133"/>
                <a:gd name="connsiteY9" fmla="*/ 119525 h 7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133" h="758614">
                  <a:moveTo>
                    <a:pt x="651779" y="119525"/>
                  </a:moveTo>
                  <a:cubicBezTo>
                    <a:pt x="556604" y="224242"/>
                    <a:pt x="463333" y="327054"/>
                    <a:pt x="368159" y="430819"/>
                  </a:cubicBezTo>
                  <a:cubicBezTo>
                    <a:pt x="309150" y="391788"/>
                    <a:pt x="252997" y="354661"/>
                    <a:pt x="193989" y="315631"/>
                  </a:cubicBezTo>
                  <a:cubicBezTo>
                    <a:pt x="165437" y="358469"/>
                    <a:pt x="138788" y="398451"/>
                    <a:pt x="110235" y="441290"/>
                  </a:cubicBezTo>
                  <a:cubicBezTo>
                    <a:pt x="204458" y="504120"/>
                    <a:pt x="295826" y="565046"/>
                    <a:pt x="391952" y="629780"/>
                  </a:cubicBezTo>
                  <a:cubicBezTo>
                    <a:pt x="506162" y="504120"/>
                    <a:pt x="618468" y="380364"/>
                    <a:pt x="732677" y="255657"/>
                  </a:cubicBezTo>
                  <a:cubicBezTo>
                    <a:pt x="805010" y="416539"/>
                    <a:pt x="723160" y="625972"/>
                    <a:pt x="558508" y="713552"/>
                  </a:cubicBezTo>
                  <a:cubicBezTo>
                    <a:pt x="382435" y="807797"/>
                    <a:pt x="165437" y="749727"/>
                    <a:pt x="58841" y="581229"/>
                  </a:cubicBezTo>
                  <a:cubicBezTo>
                    <a:pt x="-47754" y="412731"/>
                    <a:pt x="-5878" y="190923"/>
                    <a:pt x="154968" y="72879"/>
                  </a:cubicBezTo>
                  <a:cubicBezTo>
                    <a:pt x="309150" y="-39453"/>
                    <a:pt x="532811" y="-20414"/>
                    <a:pt x="651779" y="119525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71" name="Group 74">
              <a:extLst>
                <a:ext uri="{FF2B5EF4-FFF2-40B4-BE49-F238E27FC236}">
                  <a16:creationId xmlns:a16="http://schemas.microsoft.com/office/drawing/2014/main" id="{7CD5D8C4-B79F-DE2A-10E0-068DD2807ADE}"/>
                </a:ext>
              </a:extLst>
            </p:cNvPr>
            <p:cNvGrpSpPr/>
            <p:nvPr/>
          </p:nvGrpSpPr>
          <p:grpSpPr>
            <a:xfrm>
              <a:off x="3258209" y="1217582"/>
              <a:ext cx="4712093" cy="4711281"/>
              <a:chOff x="3258209" y="1217582"/>
              <a:chExt cx="4712093" cy="4711281"/>
            </a:xfrm>
            <a:grpFill/>
          </p:grpSpPr>
          <p:sp>
            <p:nvSpPr>
              <p:cNvPr id="72" name="Freeform 16">
                <a:extLst>
                  <a:ext uri="{FF2B5EF4-FFF2-40B4-BE49-F238E27FC236}">
                    <a16:creationId xmlns:a16="http://schemas.microsoft.com/office/drawing/2014/main" id="{E7B2DA3A-EFA6-E18C-19F7-50DEBCF62A42}"/>
                  </a:ext>
                </a:extLst>
              </p:cNvPr>
              <p:cNvSpPr/>
              <p:nvPr/>
            </p:nvSpPr>
            <p:spPr>
              <a:xfrm>
                <a:off x="3258209" y="1217582"/>
                <a:ext cx="4712093" cy="4711281"/>
              </a:xfrm>
              <a:custGeom>
                <a:avLst/>
                <a:gdLst>
                  <a:gd name="connsiteX0" fmla="*/ 800418 w 4712093"/>
                  <a:gd name="connsiteY0" fmla="*/ 0 h 4711281"/>
                  <a:gd name="connsiteX1" fmla="*/ 3800321 w 4712093"/>
                  <a:gd name="connsiteY1" fmla="*/ 0 h 4711281"/>
                  <a:gd name="connsiteX2" fmla="*/ 3800321 w 4712093"/>
                  <a:gd name="connsiteY2" fmla="*/ 2666458 h 4711281"/>
                  <a:gd name="connsiteX3" fmla="*/ 3805080 w 4712093"/>
                  <a:gd name="connsiteY3" fmla="*/ 2695017 h 4711281"/>
                  <a:gd name="connsiteX4" fmla="*/ 3835536 w 4712093"/>
                  <a:gd name="connsiteY4" fmla="*/ 2666458 h 4711281"/>
                  <a:gd name="connsiteX5" fmla="*/ 4124867 w 4712093"/>
                  <a:gd name="connsiteY5" fmla="*/ 2378012 h 4711281"/>
                  <a:gd name="connsiteX6" fmla="*/ 4702576 w 4712093"/>
                  <a:gd name="connsiteY6" fmla="*/ 2543654 h 4711281"/>
                  <a:gd name="connsiteX7" fmla="*/ 4712094 w 4712093"/>
                  <a:gd name="connsiteY7" fmla="*/ 2568405 h 4711281"/>
                  <a:gd name="connsiteX8" fmla="*/ 4712094 w 4712093"/>
                  <a:gd name="connsiteY8" fmla="*/ 2678834 h 4711281"/>
                  <a:gd name="connsiteX9" fmla="*/ 4540779 w 4712093"/>
                  <a:gd name="connsiteY9" fmla="*/ 2938720 h 4711281"/>
                  <a:gd name="connsiteX10" fmla="*/ 3830777 w 4712093"/>
                  <a:gd name="connsiteY10" fmla="*/ 3646983 h 4711281"/>
                  <a:gd name="connsiteX11" fmla="*/ 3800321 w 4712093"/>
                  <a:gd name="connsiteY11" fmla="*/ 3719333 h 4711281"/>
                  <a:gd name="connsiteX12" fmla="*/ 3801273 w 4712093"/>
                  <a:gd name="connsiteY12" fmla="*/ 4657972 h 4711281"/>
                  <a:gd name="connsiteX13" fmla="*/ 3801273 w 4712093"/>
                  <a:gd name="connsiteY13" fmla="*/ 4711282 h 4711281"/>
                  <a:gd name="connsiteX14" fmla="*/ 952 w 4712093"/>
                  <a:gd name="connsiteY14" fmla="*/ 4711282 h 4711281"/>
                  <a:gd name="connsiteX15" fmla="*/ 952 w 4712093"/>
                  <a:gd name="connsiteY15" fmla="*/ 4663683 h 4711281"/>
                  <a:gd name="connsiteX16" fmla="*/ 0 w 4712093"/>
                  <a:gd name="connsiteY16" fmla="*/ 848202 h 4711281"/>
                  <a:gd name="connsiteX17" fmla="*/ 32359 w 4712093"/>
                  <a:gd name="connsiteY17" fmla="*/ 772997 h 4711281"/>
                  <a:gd name="connsiteX18" fmla="*/ 768059 w 4712093"/>
                  <a:gd name="connsiteY18" fmla="*/ 38079 h 4711281"/>
                  <a:gd name="connsiteX19" fmla="*/ 800418 w 4712093"/>
                  <a:gd name="connsiteY19" fmla="*/ 0 h 4711281"/>
                  <a:gd name="connsiteX20" fmla="*/ 3647090 w 4712093"/>
                  <a:gd name="connsiteY20" fmla="*/ 157074 h 4711281"/>
                  <a:gd name="connsiteX21" fmla="*/ 909869 w 4712093"/>
                  <a:gd name="connsiteY21" fmla="*/ 157074 h 4711281"/>
                  <a:gd name="connsiteX22" fmla="*/ 909869 w 4712093"/>
                  <a:gd name="connsiteY22" fmla="*/ 912936 h 4711281"/>
                  <a:gd name="connsiteX23" fmla="*/ 156086 w 4712093"/>
                  <a:gd name="connsiteY23" fmla="*/ 912936 h 4711281"/>
                  <a:gd name="connsiteX24" fmla="*/ 156086 w 4712093"/>
                  <a:gd name="connsiteY24" fmla="*/ 4557064 h 4711281"/>
                  <a:gd name="connsiteX25" fmla="*/ 3643283 w 4712093"/>
                  <a:gd name="connsiteY25" fmla="*/ 4557064 h 4711281"/>
                  <a:gd name="connsiteX26" fmla="*/ 3643283 w 4712093"/>
                  <a:gd name="connsiteY26" fmla="*/ 3836425 h 4711281"/>
                  <a:gd name="connsiteX27" fmla="*/ 3602358 w 4712093"/>
                  <a:gd name="connsiteY27" fmla="*/ 3875455 h 4711281"/>
                  <a:gd name="connsiteX28" fmla="*/ 3263537 w 4712093"/>
                  <a:gd name="connsiteY28" fmla="*/ 4213403 h 4711281"/>
                  <a:gd name="connsiteX29" fmla="*/ 3186445 w 4712093"/>
                  <a:gd name="connsiteY29" fmla="*/ 4259098 h 4711281"/>
                  <a:gd name="connsiteX30" fmla="*/ 2727704 w 4712093"/>
                  <a:gd name="connsiteY30" fmla="*/ 4393325 h 4711281"/>
                  <a:gd name="connsiteX31" fmla="*/ 2550679 w 4712093"/>
                  <a:gd name="connsiteY31" fmla="*/ 4444731 h 4711281"/>
                  <a:gd name="connsiteX32" fmla="*/ 2563052 w 4712093"/>
                  <a:gd name="connsiteY32" fmla="*/ 4394277 h 4711281"/>
                  <a:gd name="connsiteX33" fmla="*/ 2732462 w 4712093"/>
                  <a:gd name="connsiteY33" fmla="*/ 3802154 h 4711281"/>
                  <a:gd name="connsiteX34" fmla="*/ 2775291 w 4712093"/>
                  <a:gd name="connsiteY34" fmla="*/ 3728852 h 4711281"/>
                  <a:gd name="connsiteX35" fmla="*/ 3610924 w 4712093"/>
                  <a:gd name="connsiteY35" fmla="*/ 2893026 h 4711281"/>
                  <a:gd name="connsiteX36" fmla="*/ 3647090 w 4712093"/>
                  <a:gd name="connsiteY36" fmla="*/ 2804493 h 4711281"/>
                  <a:gd name="connsiteX37" fmla="*/ 3646139 w 4712093"/>
                  <a:gd name="connsiteY37" fmla="*/ 214192 h 4711281"/>
                  <a:gd name="connsiteX38" fmla="*/ 3647090 w 4712093"/>
                  <a:gd name="connsiteY38" fmla="*/ 157074 h 4711281"/>
                  <a:gd name="connsiteX39" fmla="*/ 4010657 w 4712093"/>
                  <a:gd name="connsiteY39" fmla="*/ 2719768 h 4711281"/>
                  <a:gd name="connsiteX40" fmla="*/ 2930426 w 4712093"/>
                  <a:gd name="connsiteY40" fmla="*/ 3800250 h 4711281"/>
                  <a:gd name="connsiteX41" fmla="*/ 2996096 w 4712093"/>
                  <a:gd name="connsiteY41" fmla="*/ 3871647 h 4711281"/>
                  <a:gd name="connsiteX42" fmla="*/ 4079183 w 4712093"/>
                  <a:gd name="connsiteY42" fmla="*/ 2787358 h 4711281"/>
                  <a:gd name="connsiteX43" fmla="*/ 4010657 w 4712093"/>
                  <a:gd name="connsiteY43" fmla="*/ 2719768 h 4711281"/>
                  <a:gd name="connsiteX44" fmla="*/ 3186445 w 4712093"/>
                  <a:gd name="connsiteY44" fmla="*/ 4064897 h 4711281"/>
                  <a:gd name="connsiteX45" fmla="*/ 4265725 w 4712093"/>
                  <a:gd name="connsiteY45" fmla="*/ 2982511 h 4711281"/>
                  <a:gd name="connsiteX46" fmla="*/ 4197199 w 4712093"/>
                  <a:gd name="connsiteY46" fmla="*/ 2913969 h 4711281"/>
                  <a:gd name="connsiteX47" fmla="*/ 3116968 w 4712093"/>
                  <a:gd name="connsiteY47" fmla="*/ 3994451 h 4711281"/>
                  <a:gd name="connsiteX48" fmla="*/ 3186445 w 4712093"/>
                  <a:gd name="connsiteY48" fmla="*/ 4064897 h 4711281"/>
                  <a:gd name="connsiteX49" fmla="*/ 269344 w 4712093"/>
                  <a:gd name="connsiteY49" fmla="*/ 759669 h 4711281"/>
                  <a:gd name="connsiteX50" fmla="*/ 303607 w 4712093"/>
                  <a:gd name="connsiteY50" fmla="*/ 761573 h 4711281"/>
                  <a:gd name="connsiteX51" fmla="*/ 716665 w 4712093"/>
                  <a:gd name="connsiteY51" fmla="*/ 762525 h 4711281"/>
                  <a:gd name="connsiteX52" fmla="*/ 760445 w 4712093"/>
                  <a:gd name="connsiteY52" fmla="*/ 718735 h 4711281"/>
                  <a:gd name="connsiteX53" fmla="*/ 759493 w 4712093"/>
                  <a:gd name="connsiteY53" fmla="*/ 305581 h 4711281"/>
                  <a:gd name="connsiteX54" fmla="*/ 755686 w 4712093"/>
                  <a:gd name="connsiteY54" fmla="*/ 273214 h 4711281"/>
                  <a:gd name="connsiteX55" fmla="*/ 269344 w 4712093"/>
                  <a:gd name="connsiteY55" fmla="*/ 759669 h 4711281"/>
                  <a:gd name="connsiteX56" fmla="*/ 4385645 w 4712093"/>
                  <a:gd name="connsiteY56" fmla="*/ 2868275 h 4711281"/>
                  <a:gd name="connsiteX57" fmla="*/ 4515083 w 4712093"/>
                  <a:gd name="connsiteY57" fmla="*/ 2742615 h 4711281"/>
                  <a:gd name="connsiteX58" fmla="*/ 4503662 w 4712093"/>
                  <a:gd name="connsiteY58" fmla="*/ 2487488 h 4711281"/>
                  <a:gd name="connsiteX59" fmla="*/ 4248594 w 4712093"/>
                  <a:gd name="connsiteY59" fmla="*/ 2471305 h 4711281"/>
                  <a:gd name="connsiteX60" fmla="*/ 4119156 w 4712093"/>
                  <a:gd name="connsiteY60" fmla="*/ 2602676 h 4711281"/>
                  <a:gd name="connsiteX61" fmla="*/ 4385645 w 4712093"/>
                  <a:gd name="connsiteY61" fmla="*/ 2868275 h 4711281"/>
                  <a:gd name="connsiteX62" fmla="*/ 2846672 w 4712093"/>
                  <a:gd name="connsiteY62" fmla="*/ 3952565 h 4711281"/>
                  <a:gd name="connsiteX63" fmla="*/ 2771484 w 4712093"/>
                  <a:gd name="connsiteY63" fmla="*/ 4221019 h 4711281"/>
                  <a:gd name="connsiteX64" fmla="*/ 3037021 w 4712093"/>
                  <a:gd name="connsiteY64" fmla="*/ 4143910 h 4711281"/>
                  <a:gd name="connsiteX65" fmla="*/ 2846672 w 4712093"/>
                  <a:gd name="connsiteY65" fmla="*/ 3952565 h 47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712093" h="4711281">
                    <a:moveTo>
                      <a:pt x="800418" y="0"/>
                    </a:moveTo>
                    <a:cubicBezTo>
                      <a:pt x="1800703" y="0"/>
                      <a:pt x="2800037" y="0"/>
                      <a:pt x="3800321" y="0"/>
                    </a:cubicBezTo>
                    <a:cubicBezTo>
                      <a:pt x="3800321" y="889137"/>
                      <a:pt x="3800321" y="1777321"/>
                      <a:pt x="3800321" y="2666458"/>
                    </a:cubicBezTo>
                    <a:cubicBezTo>
                      <a:pt x="3800321" y="2674074"/>
                      <a:pt x="3803176" y="2682641"/>
                      <a:pt x="3805080" y="2695017"/>
                    </a:cubicBezTo>
                    <a:cubicBezTo>
                      <a:pt x="3818405" y="2682641"/>
                      <a:pt x="3826970" y="2675026"/>
                      <a:pt x="3835536" y="2666458"/>
                    </a:cubicBezTo>
                    <a:cubicBezTo>
                      <a:pt x="3931662" y="2570310"/>
                      <a:pt x="4026837" y="2472257"/>
                      <a:pt x="4124867" y="2378012"/>
                    </a:cubicBezTo>
                    <a:cubicBezTo>
                      <a:pt x="4320926" y="2189523"/>
                      <a:pt x="4635003" y="2279960"/>
                      <a:pt x="4702576" y="2543654"/>
                    </a:cubicBezTo>
                    <a:cubicBezTo>
                      <a:pt x="4704480" y="2552222"/>
                      <a:pt x="4708287" y="2560790"/>
                      <a:pt x="4712094" y="2568405"/>
                    </a:cubicBezTo>
                    <a:cubicBezTo>
                      <a:pt x="4712094" y="2605532"/>
                      <a:pt x="4712094" y="2641707"/>
                      <a:pt x="4712094" y="2678834"/>
                    </a:cubicBezTo>
                    <a:cubicBezTo>
                      <a:pt x="4687349" y="2786406"/>
                      <a:pt x="4615968" y="2863515"/>
                      <a:pt x="4540779" y="2938720"/>
                    </a:cubicBezTo>
                    <a:cubicBezTo>
                      <a:pt x="4302843" y="3173856"/>
                      <a:pt x="4067762" y="3410896"/>
                      <a:pt x="3830777" y="3646983"/>
                    </a:cubicBezTo>
                    <a:cubicBezTo>
                      <a:pt x="3809839" y="3667927"/>
                      <a:pt x="3800321" y="3688870"/>
                      <a:pt x="3800321" y="3719333"/>
                    </a:cubicBezTo>
                    <a:cubicBezTo>
                      <a:pt x="3801273" y="4032530"/>
                      <a:pt x="3801273" y="4344775"/>
                      <a:pt x="3801273" y="4657972"/>
                    </a:cubicBezTo>
                    <a:cubicBezTo>
                      <a:pt x="3801273" y="4676059"/>
                      <a:pt x="3801273" y="4693195"/>
                      <a:pt x="3801273" y="4711282"/>
                    </a:cubicBezTo>
                    <a:cubicBezTo>
                      <a:pt x="2531644" y="4711282"/>
                      <a:pt x="1268677" y="4711282"/>
                      <a:pt x="952" y="4711282"/>
                    </a:cubicBezTo>
                    <a:cubicBezTo>
                      <a:pt x="952" y="4694146"/>
                      <a:pt x="952" y="4678915"/>
                      <a:pt x="952" y="4663683"/>
                    </a:cubicBezTo>
                    <a:cubicBezTo>
                      <a:pt x="952" y="3391856"/>
                      <a:pt x="952" y="2120029"/>
                      <a:pt x="0" y="848202"/>
                    </a:cubicBezTo>
                    <a:cubicBezTo>
                      <a:pt x="0" y="815835"/>
                      <a:pt x="10469" y="794892"/>
                      <a:pt x="32359" y="772997"/>
                    </a:cubicBezTo>
                    <a:cubicBezTo>
                      <a:pt x="277910" y="528341"/>
                      <a:pt x="523460" y="282734"/>
                      <a:pt x="768059" y="38079"/>
                    </a:cubicBezTo>
                    <a:cubicBezTo>
                      <a:pt x="778528" y="25703"/>
                      <a:pt x="788997" y="13328"/>
                      <a:pt x="800418" y="0"/>
                    </a:cubicBezTo>
                    <a:close/>
                    <a:moveTo>
                      <a:pt x="3647090" y="157074"/>
                    </a:moveTo>
                    <a:cubicBezTo>
                      <a:pt x="2730559" y="157074"/>
                      <a:pt x="1822593" y="157074"/>
                      <a:pt x="909869" y="157074"/>
                    </a:cubicBezTo>
                    <a:cubicBezTo>
                      <a:pt x="909869" y="410298"/>
                      <a:pt x="909869" y="659713"/>
                      <a:pt x="909869" y="912936"/>
                    </a:cubicBezTo>
                    <a:cubicBezTo>
                      <a:pt x="655753" y="912936"/>
                      <a:pt x="406395" y="912936"/>
                      <a:pt x="156086" y="912936"/>
                    </a:cubicBezTo>
                    <a:cubicBezTo>
                      <a:pt x="156086" y="2130501"/>
                      <a:pt x="156086" y="3344258"/>
                      <a:pt x="156086" y="4557064"/>
                    </a:cubicBezTo>
                    <a:cubicBezTo>
                      <a:pt x="1321023" y="4557064"/>
                      <a:pt x="2482153" y="4557064"/>
                      <a:pt x="3643283" y="4557064"/>
                    </a:cubicBezTo>
                    <a:cubicBezTo>
                      <a:pt x="3643283" y="4316216"/>
                      <a:pt x="3643283" y="4080128"/>
                      <a:pt x="3643283" y="3836425"/>
                    </a:cubicBezTo>
                    <a:cubicBezTo>
                      <a:pt x="3626152" y="3852608"/>
                      <a:pt x="3613779" y="3864032"/>
                      <a:pt x="3602358" y="3875455"/>
                    </a:cubicBezTo>
                    <a:cubicBezTo>
                      <a:pt x="3489100" y="3987787"/>
                      <a:pt x="3377746" y="4102023"/>
                      <a:pt x="3263537" y="4213403"/>
                    </a:cubicBezTo>
                    <a:cubicBezTo>
                      <a:pt x="3242598" y="4233395"/>
                      <a:pt x="3214997" y="4250530"/>
                      <a:pt x="3186445" y="4259098"/>
                    </a:cubicBezTo>
                    <a:cubicBezTo>
                      <a:pt x="3034166" y="4305744"/>
                      <a:pt x="2880935" y="4348583"/>
                      <a:pt x="2727704" y="4393325"/>
                    </a:cubicBezTo>
                    <a:cubicBezTo>
                      <a:pt x="2670599" y="4409509"/>
                      <a:pt x="2614446" y="4426644"/>
                      <a:pt x="2550679" y="4444731"/>
                    </a:cubicBezTo>
                    <a:cubicBezTo>
                      <a:pt x="2556390" y="4422836"/>
                      <a:pt x="2559245" y="4408556"/>
                      <a:pt x="2563052" y="4394277"/>
                    </a:cubicBezTo>
                    <a:cubicBezTo>
                      <a:pt x="2619205" y="4197220"/>
                      <a:pt x="2674406" y="3999211"/>
                      <a:pt x="2732462" y="3802154"/>
                    </a:cubicBezTo>
                    <a:cubicBezTo>
                      <a:pt x="2740076" y="3775499"/>
                      <a:pt x="2755304" y="3748844"/>
                      <a:pt x="2775291" y="3728852"/>
                    </a:cubicBezTo>
                    <a:cubicBezTo>
                      <a:pt x="3053201" y="3448974"/>
                      <a:pt x="3332062" y="3170048"/>
                      <a:pt x="3610924" y="2893026"/>
                    </a:cubicBezTo>
                    <a:cubicBezTo>
                      <a:pt x="3636621" y="2867323"/>
                      <a:pt x="3647090" y="2841620"/>
                      <a:pt x="3647090" y="2804493"/>
                    </a:cubicBezTo>
                    <a:cubicBezTo>
                      <a:pt x="3646139" y="1941060"/>
                      <a:pt x="3646139" y="1077626"/>
                      <a:pt x="3646139" y="214192"/>
                    </a:cubicBezTo>
                    <a:cubicBezTo>
                      <a:pt x="3647090" y="195153"/>
                      <a:pt x="3647090" y="177066"/>
                      <a:pt x="3647090" y="157074"/>
                    </a:cubicBezTo>
                    <a:close/>
                    <a:moveTo>
                      <a:pt x="4010657" y="2719768"/>
                    </a:moveTo>
                    <a:cubicBezTo>
                      <a:pt x="3648042" y="3082467"/>
                      <a:pt x="3288282" y="3442310"/>
                      <a:pt x="2930426" y="3800250"/>
                    </a:cubicBezTo>
                    <a:cubicBezTo>
                      <a:pt x="2951364" y="3823097"/>
                      <a:pt x="2976109" y="3849752"/>
                      <a:pt x="2996096" y="3871647"/>
                    </a:cubicBezTo>
                    <a:cubicBezTo>
                      <a:pt x="3357759" y="3508948"/>
                      <a:pt x="3718471" y="3149105"/>
                      <a:pt x="4079183" y="2787358"/>
                    </a:cubicBezTo>
                    <a:cubicBezTo>
                      <a:pt x="4058245" y="2767366"/>
                      <a:pt x="4033499" y="2742615"/>
                      <a:pt x="4010657" y="2719768"/>
                    </a:cubicBezTo>
                    <a:close/>
                    <a:moveTo>
                      <a:pt x="3186445" y="4064897"/>
                    </a:moveTo>
                    <a:cubicBezTo>
                      <a:pt x="3549060" y="3701245"/>
                      <a:pt x="3907868" y="3341402"/>
                      <a:pt x="4265725" y="2982511"/>
                    </a:cubicBezTo>
                    <a:cubicBezTo>
                      <a:pt x="4242883" y="2959664"/>
                      <a:pt x="4218138" y="2933960"/>
                      <a:pt x="4197199" y="2913969"/>
                    </a:cubicBezTo>
                    <a:cubicBezTo>
                      <a:pt x="3837439" y="3273813"/>
                      <a:pt x="3477679" y="3633656"/>
                      <a:pt x="3116968" y="3994451"/>
                    </a:cubicBezTo>
                    <a:cubicBezTo>
                      <a:pt x="3137906" y="4016346"/>
                      <a:pt x="3162651" y="4041098"/>
                      <a:pt x="3186445" y="4064897"/>
                    </a:cubicBezTo>
                    <a:close/>
                    <a:moveTo>
                      <a:pt x="269344" y="759669"/>
                    </a:moveTo>
                    <a:cubicBezTo>
                      <a:pt x="283620" y="760621"/>
                      <a:pt x="293138" y="761573"/>
                      <a:pt x="303607" y="761573"/>
                    </a:cubicBezTo>
                    <a:cubicBezTo>
                      <a:pt x="441610" y="761573"/>
                      <a:pt x="579613" y="760621"/>
                      <a:pt x="716665" y="762525"/>
                    </a:cubicBezTo>
                    <a:cubicBezTo>
                      <a:pt x="750927" y="762525"/>
                      <a:pt x="761397" y="752053"/>
                      <a:pt x="760445" y="718735"/>
                    </a:cubicBezTo>
                    <a:cubicBezTo>
                      <a:pt x="758541" y="580700"/>
                      <a:pt x="759493" y="443616"/>
                      <a:pt x="759493" y="305581"/>
                    </a:cubicBezTo>
                    <a:cubicBezTo>
                      <a:pt x="759493" y="295110"/>
                      <a:pt x="756638" y="283686"/>
                      <a:pt x="755686" y="273214"/>
                    </a:cubicBezTo>
                    <a:cubicBezTo>
                      <a:pt x="593889" y="435049"/>
                      <a:pt x="433996" y="594979"/>
                      <a:pt x="269344" y="759669"/>
                    </a:cubicBezTo>
                    <a:close/>
                    <a:moveTo>
                      <a:pt x="4385645" y="2868275"/>
                    </a:moveTo>
                    <a:cubicBezTo>
                      <a:pt x="4427522" y="2828292"/>
                      <a:pt x="4475109" y="2789262"/>
                      <a:pt x="4515083" y="2742615"/>
                    </a:cubicBezTo>
                    <a:cubicBezTo>
                      <a:pt x="4578849" y="2669314"/>
                      <a:pt x="4571235" y="2556030"/>
                      <a:pt x="4503662" y="2487488"/>
                    </a:cubicBezTo>
                    <a:cubicBezTo>
                      <a:pt x="4435136" y="2417995"/>
                      <a:pt x="4323781" y="2408475"/>
                      <a:pt x="4248594" y="2471305"/>
                    </a:cubicBezTo>
                    <a:cubicBezTo>
                      <a:pt x="4201007" y="2511287"/>
                      <a:pt x="4161033" y="2559838"/>
                      <a:pt x="4119156" y="2602676"/>
                    </a:cubicBezTo>
                    <a:cubicBezTo>
                      <a:pt x="4207668" y="2690257"/>
                      <a:pt x="4296181" y="2778790"/>
                      <a:pt x="4385645" y="2868275"/>
                    </a:cubicBezTo>
                    <a:close/>
                    <a:moveTo>
                      <a:pt x="2846672" y="3952565"/>
                    </a:moveTo>
                    <a:cubicBezTo>
                      <a:pt x="2821927" y="4039194"/>
                      <a:pt x="2798133" y="4125823"/>
                      <a:pt x="2771484" y="4221019"/>
                    </a:cubicBezTo>
                    <a:cubicBezTo>
                      <a:pt x="2867610" y="4193412"/>
                      <a:pt x="2954219" y="4167709"/>
                      <a:pt x="3037021" y="4143910"/>
                    </a:cubicBezTo>
                    <a:cubicBezTo>
                      <a:pt x="2973254" y="4080128"/>
                      <a:pt x="2911391" y="4017298"/>
                      <a:pt x="2846672" y="3952565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4E6A8D43-C0DA-E4DB-F46E-8E7F1F679842}"/>
                  </a:ext>
                </a:extLst>
              </p:cNvPr>
              <p:cNvSpPr/>
              <p:nvPr/>
            </p:nvSpPr>
            <p:spPr>
              <a:xfrm>
                <a:off x="4321547" y="1521788"/>
                <a:ext cx="2432424" cy="1369773"/>
              </a:xfrm>
              <a:custGeom>
                <a:avLst/>
                <a:gdLst>
                  <a:gd name="connsiteX0" fmla="*/ 1217997 w 2432424"/>
                  <a:gd name="connsiteY0" fmla="*/ 423 h 1369773"/>
                  <a:gd name="connsiteX1" fmla="*/ 2023174 w 2432424"/>
                  <a:gd name="connsiteY1" fmla="*/ 423 h 1369773"/>
                  <a:gd name="connsiteX2" fmla="*/ 2432424 w 2432424"/>
                  <a:gd name="connsiteY2" fmla="*/ 412625 h 1369773"/>
                  <a:gd name="connsiteX3" fmla="*/ 2432424 w 2432424"/>
                  <a:gd name="connsiteY3" fmla="*/ 964765 h 1369773"/>
                  <a:gd name="connsiteX4" fmla="*/ 2028884 w 2432424"/>
                  <a:gd name="connsiteY4" fmla="*/ 1369351 h 1369773"/>
                  <a:gd name="connsiteX5" fmla="*/ 400447 w 2432424"/>
                  <a:gd name="connsiteY5" fmla="*/ 1369351 h 1369773"/>
                  <a:gd name="connsiteX6" fmla="*/ 714 w 2432424"/>
                  <a:gd name="connsiteY6" fmla="*/ 970477 h 1369773"/>
                  <a:gd name="connsiteX7" fmla="*/ 714 w 2432424"/>
                  <a:gd name="connsiteY7" fmla="*/ 395489 h 1369773"/>
                  <a:gd name="connsiteX8" fmla="*/ 398544 w 2432424"/>
                  <a:gd name="connsiteY8" fmla="*/ 423 h 1369773"/>
                  <a:gd name="connsiteX9" fmla="*/ 1217997 w 2432424"/>
                  <a:gd name="connsiteY9" fmla="*/ 423 h 1369773"/>
                  <a:gd name="connsiteX10" fmla="*/ 1215142 w 2432424"/>
                  <a:gd name="connsiteY10" fmla="*/ 1216084 h 1369773"/>
                  <a:gd name="connsiteX11" fmla="*/ 2033643 w 2432424"/>
                  <a:gd name="connsiteY11" fmla="*/ 1216084 h 1369773"/>
                  <a:gd name="connsiteX12" fmla="*/ 2279194 w 2432424"/>
                  <a:gd name="connsiteY12" fmla="*/ 974285 h 1369773"/>
                  <a:gd name="connsiteX13" fmla="*/ 2279194 w 2432424"/>
                  <a:gd name="connsiteY13" fmla="*/ 394537 h 1369773"/>
                  <a:gd name="connsiteX14" fmla="*/ 2038402 w 2432424"/>
                  <a:gd name="connsiteY14" fmla="*/ 152738 h 1369773"/>
                  <a:gd name="connsiteX15" fmla="*/ 396640 w 2432424"/>
                  <a:gd name="connsiteY15" fmla="*/ 152738 h 1369773"/>
                  <a:gd name="connsiteX16" fmla="*/ 152041 w 2432424"/>
                  <a:gd name="connsiteY16" fmla="*/ 401201 h 1369773"/>
                  <a:gd name="connsiteX17" fmla="*/ 152041 w 2432424"/>
                  <a:gd name="connsiteY17" fmla="*/ 966669 h 1369773"/>
                  <a:gd name="connsiteX18" fmla="*/ 401399 w 2432424"/>
                  <a:gd name="connsiteY18" fmla="*/ 1215132 h 1369773"/>
                  <a:gd name="connsiteX19" fmla="*/ 1215142 w 2432424"/>
                  <a:gd name="connsiteY19" fmla="*/ 1216084 h 136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2424" h="1369773">
                    <a:moveTo>
                      <a:pt x="1217997" y="423"/>
                    </a:moveTo>
                    <a:cubicBezTo>
                      <a:pt x="1486389" y="423"/>
                      <a:pt x="1754782" y="423"/>
                      <a:pt x="2023174" y="423"/>
                    </a:cubicBezTo>
                    <a:cubicBezTo>
                      <a:pt x="2274435" y="423"/>
                      <a:pt x="2432424" y="160353"/>
                      <a:pt x="2432424" y="412625"/>
                    </a:cubicBezTo>
                    <a:cubicBezTo>
                      <a:pt x="2432424" y="596354"/>
                      <a:pt x="2432424" y="781036"/>
                      <a:pt x="2432424" y="964765"/>
                    </a:cubicBezTo>
                    <a:cubicBezTo>
                      <a:pt x="2432424" y="1207517"/>
                      <a:pt x="2270628" y="1369351"/>
                      <a:pt x="2028884" y="1369351"/>
                    </a:cubicBezTo>
                    <a:cubicBezTo>
                      <a:pt x="1486389" y="1369351"/>
                      <a:pt x="942942" y="1370303"/>
                      <a:pt x="400447" y="1369351"/>
                    </a:cubicBezTo>
                    <a:cubicBezTo>
                      <a:pt x="162511" y="1369351"/>
                      <a:pt x="2617" y="1208469"/>
                      <a:pt x="714" y="970477"/>
                    </a:cubicBezTo>
                    <a:cubicBezTo>
                      <a:pt x="-238" y="779132"/>
                      <a:pt x="-238" y="586834"/>
                      <a:pt x="714" y="395489"/>
                    </a:cubicBezTo>
                    <a:cubicBezTo>
                      <a:pt x="2617" y="160353"/>
                      <a:pt x="163462" y="1375"/>
                      <a:pt x="398544" y="423"/>
                    </a:cubicBezTo>
                    <a:cubicBezTo>
                      <a:pt x="671695" y="-529"/>
                      <a:pt x="944846" y="423"/>
                      <a:pt x="1217997" y="423"/>
                    </a:cubicBezTo>
                    <a:close/>
                    <a:moveTo>
                      <a:pt x="1215142" y="1216084"/>
                    </a:moveTo>
                    <a:cubicBezTo>
                      <a:pt x="1488293" y="1216084"/>
                      <a:pt x="1760492" y="1216084"/>
                      <a:pt x="2033643" y="1216084"/>
                    </a:cubicBezTo>
                    <a:cubicBezTo>
                      <a:pt x="2184971" y="1216084"/>
                      <a:pt x="2279194" y="1124696"/>
                      <a:pt x="2279194" y="974285"/>
                    </a:cubicBezTo>
                    <a:cubicBezTo>
                      <a:pt x="2280145" y="781036"/>
                      <a:pt x="2280145" y="587786"/>
                      <a:pt x="2279194" y="394537"/>
                    </a:cubicBezTo>
                    <a:cubicBezTo>
                      <a:pt x="2278242" y="246030"/>
                      <a:pt x="2186874" y="152738"/>
                      <a:pt x="2038402" y="152738"/>
                    </a:cubicBezTo>
                    <a:cubicBezTo>
                      <a:pt x="1491148" y="151786"/>
                      <a:pt x="943894" y="151786"/>
                      <a:pt x="396640" y="152738"/>
                    </a:cubicBezTo>
                    <a:cubicBezTo>
                      <a:pt x="243409" y="152738"/>
                      <a:pt x="152041" y="247934"/>
                      <a:pt x="152041" y="401201"/>
                    </a:cubicBezTo>
                    <a:cubicBezTo>
                      <a:pt x="152041" y="589690"/>
                      <a:pt x="152041" y="778180"/>
                      <a:pt x="152041" y="966669"/>
                    </a:cubicBezTo>
                    <a:cubicBezTo>
                      <a:pt x="152041" y="1121840"/>
                      <a:pt x="246264" y="1215132"/>
                      <a:pt x="401399" y="1215132"/>
                    </a:cubicBezTo>
                    <a:cubicBezTo>
                      <a:pt x="672646" y="1216084"/>
                      <a:pt x="943894" y="1216084"/>
                      <a:pt x="1215142" y="1216084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19">
                <a:extLst>
                  <a:ext uri="{FF2B5EF4-FFF2-40B4-BE49-F238E27FC236}">
                    <a16:creationId xmlns:a16="http://schemas.microsoft.com/office/drawing/2014/main" id="{96747D49-D33F-2726-DAA4-4130C9B4C709}"/>
                  </a:ext>
                </a:extLst>
              </p:cNvPr>
              <p:cNvSpPr/>
              <p:nvPr/>
            </p:nvSpPr>
            <p:spPr>
              <a:xfrm>
                <a:off x="3564070" y="4360023"/>
                <a:ext cx="1346369" cy="1271701"/>
              </a:xfrm>
              <a:custGeom>
                <a:avLst/>
                <a:gdLst>
                  <a:gd name="connsiteX0" fmla="*/ 907615 w 1346369"/>
                  <a:gd name="connsiteY0" fmla="*/ 357939 h 1271701"/>
                  <a:gd name="connsiteX1" fmla="*/ 1234063 w 1346369"/>
                  <a:gd name="connsiteY1" fmla="*/ 0 h 1271701"/>
                  <a:gd name="connsiteX2" fmla="*/ 1346369 w 1346369"/>
                  <a:gd name="connsiteY2" fmla="*/ 101861 h 1271701"/>
                  <a:gd name="connsiteX3" fmla="*/ 1129371 w 1346369"/>
                  <a:gd name="connsiteY3" fmla="*/ 341756 h 1271701"/>
                  <a:gd name="connsiteX4" fmla="*/ 1110336 w 1346369"/>
                  <a:gd name="connsiteY4" fmla="*/ 361747 h 1271701"/>
                  <a:gd name="connsiteX5" fmla="*/ 1016114 w 1346369"/>
                  <a:gd name="connsiteY5" fmla="*/ 472175 h 1271701"/>
                  <a:gd name="connsiteX6" fmla="*/ 1045618 w 1346369"/>
                  <a:gd name="connsiteY6" fmla="*/ 606403 h 1271701"/>
                  <a:gd name="connsiteX7" fmla="*/ 857172 w 1346369"/>
                  <a:gd name="connsiteY7" fmla="*/ 1151879 h 1271701"/>
                  <a:gd name="connsiteX8" fmla="*/ 280414 w 1346369"/>
                  <a:gd name="connsiteY8" fmla="*/ 1202333 h 1271701"/>
                  <a:gd name="connsiteX9" fmla="*/ 1552 w 1346369"/>
                  <a:gd name="connsiteY9" fmla="*/ 697792 h 1271701"/>
                  <a:gd name="connsiteX10" fmla="*/ 323243 w 1346369"/>
                  <a:gd name="connsiteY10" fmla="*/ 247511 h 1271701"/>
                  <a:gd name="connsiteX11" fmla="*/ 871448 w 1346369"/>
                  <a:gd name="connsiteY11" fmla="*/ 327477 h 1271701"/>
                  <a:gd name="connsiteX12" fmla="*/ 907615 w 1346369"/>
                  <a:gd name="connsiteY12" fmla="*/ 357939 h 1271701"/>
                  <a:gd name="connsiteX13" fmla="*/ 801019 w 1346369"/>
                  <a:gd name="connsiteY13" fmla="*/ 474079 h 1271701"/>
                  <a:gd name="connsiteX14" fmla="*/ 290883 w 1346369"/>
                  <a:gd name="connsiteY14" fmla="*/ 439809 h 1271701"/>
                  <a:gd name="connsiteX15" fmla="*/ 220454 w 1346369"/>
                  <a:gd name="connsiteY15" fmla="*/ 952918 h 1271701"/>
                  <a:gd name="connsiteX16" fmla="*/ 735348 w 1346369"/>
                  <a:gd name="connsiteY16" fmla="*/ 1053827 h 1271701"/>
                  <a:gd name="connsiteX17" fmla="*/ 881917 w 1346369"/>
                  <a:gd name="connsiteY17" fmla="*/ 613067 h 1271701"/>
                  <a:gd name="connsiteX18" fmla="*/ 543096 w 1346369"/>
                  <a:gd name="connsiteY18" fmla="*/ 985285 h 1271701"/>
                  <a:gd name="connsiteX19" fmla="*/ 261379 w 1346369"/>
                  <a:gd name="connsiteY19" fmla="*/ 796796 h 1271701"/>
                  <a:gd name="connsiteX20" fmla="*/ 345133 w 1346369"/>
                  <a:gd name="connsiteY20" fmla="*/ 671136 h 1271701"/>
                  <a:gd name="connsiteX21" fmla="*/ 519302 w 1346369"/>
                  <a:gd name="connsiteY21" fmla="*/ 785372 h 1271701"/>
                  <a:gd name="connsiteX22" fmla="*/ 781984 w 1346369"/>
                  <a:gd name="connsiteY22" fmla="*/ 495975 h 1271701"/>
                  <a:gd name="connsiteX23" fmla="*/ 801019 w 1346369"/>
                  <a:gd name="connsiteY23" fmla="*/ 474079 h 127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46369" h="1271701">
                    <a:moveTo>
                      <a:pt x="907615" y="357939"/>
                    </a:moveTo>
                    <a:cubicBezTo>
                      <a:pt x="1016114" y="238944"/>
                      <a:pt x="1122709" y="121852"/>
                      <a:pt x="1234063" y="0"/>
                    </a:cubicBezTo>
                    <a:cubicBezTo>
                      <a:pt x="1271182" y="34271"/>
                      <a:pt x="1307348" y="66638"/>
                      <a:pt x="1346369" y="101861"/>
                    </a:cubicBezTo>
                    <a:cubicBezTo>
                      <a:pt x="1273085" y="182778"/>
                      <a:pt x="1200752" y="262743"/>
                      <a:pt x="1129371" y="341756"/>
                    </a:cubicBezTo>
                    <a:cubicBezTo>
                      <a:pt x="1123661" y="348420"/>
                      <a:pt x="1116999" y="355084"/>
                      <a:pt x="1110336" y="361747"/>
                    </a:cubicBezTo>
                    <a:cubicBezTo>
                      <a:pt x="1077025" y="397922"/>
                      <a:pt x="1028486" y="429337"/>
                      <a:pt x="1016114" y="472175"/>
                    </a:cubicBezTo>
                    <a:cubicBezTo>
                      <a:pt x="1005644" y="511206"/>
                      <a:pt x="1036100" y="560708"/>
                      <a:pt x="1045618" y="606403"/>
                    </a:cubicBezTo>
                    <a:cubicBezTo>
                      <a:pt x="1092253" y="826307"/>
                      <a:pt x="1033245" y="1012892"/>
                      <a:pt x="857172" y="1151879"/>
                    </a:cubicBezTo>
                    <a:cubicBezTo>
                      <a:pt x="679196" y="1291819"/>
                      <a:pt x="479329" y="1309906"/>
                      <a:pt x="280414" y="1202333"/>
                    </a:cubicBezTo>
                    <a:cubicBezTo>
                      <a:pt x="83403" y="1095713"/>
                      <a:pt x="-13675" y="921504"/>
                      <a:pt x="1552" y="697792"/>
                    </a:cubicBezTo>
                    <a:cubicBezTo>
                      <a:pt x="15829" y="486455"/>
                      <a:pt x="127183" y="331284"/>
                      <a:pt x="323243" y="247511"/>
                    </a:cubicBezTo>
                    <a:cubicBezTo>
                      <a:pt x="518351" y="163738"/>
                      <a:pt x="703941" y="195153"/>
                      <a:pt x="871448" y="327477"/>
                    </a:cubicBezTo>
                    <a:cubicBezTo>
                      <a:pt x="881917" y="336044"/>
                      <a:pt x="893338" y="345564"/>
                      <a:pt x="907615" y="357939"/>
                    </a:cubicBezTo>
                    <a:close/>
                    <a:moveTo>
                      <a:pt x="801019" y="474079"/>
                    </a:moveTo>
                    <a:cubicBezTo>
                      <a:pt x="671582" y="329380"/>
                      <a:pt x="444114" y="316053"/>
                      <a:pt x="290883" y="439809"/>
                    </a:cubicBezTo>
                    <a:cubicBezTo>
                      <a:pt x="136700" y="564516"/>
                      <a:pt x="105293" y="791084"/>
                      <a:pt x="220454" y="952918"/>
                    </a:cubicBezTo>
                    <a:cubicBezTo>
                      <a:pt x="337519" y="1118561"/>
                      <a:pt x="564986" y="1163303"/>
                      <a:pt x="735348" y="1053827"/>
                    </a:cubicBezTo>
                    <a:cubicBezTo>
                      <a:pt x="884773" y="957678"/>
                      <a:pt x="956154" y="746342"/>
                      <a:pt x="881917" y="613067"/>
                    </a:cubicBezTo>
                    <a:cubicBezTo>
                      <a:pt x="768660" y="736822"/>
                      <a:pt x="657305" y="859626"/>
                      <a:pt x="543096" y="985285"/>
                    </a:cubicBezTo>
                    <a:cubicBezTo>
                      <a:pt x="447921" y="921504"/>
                      <a:pt x="355602" y="859626"/>
                      <a:pt x="261379" y="796796"/>
                    </a:cubicBezTo>
                    <a:cubicBezTo>
                      <a:pt x="290883" y="753006"/>
                      <a:pt x="316580" y="713975"/>
                      <a:pt x="345133" y="671136"/>
                    </a:cubicBezTo>
                    <a:cubicBezTo>
                      <a:pt x="405093" y="710167"/>
                      <a:pt x="462197" y="747294"/>
                      <a:pt x="519302" y="785372"/>
                    </a:cubicBezTo>
                    <a:cubicBezTo>
                      <a:pt x="608766" y="687320"/>
                      <a:pt x="695375" y="592123"/>
                      <a:pt x="781984" y="495975"/>
                    </a:cubicBezTo>
                    <a:cubicBezTo>
                      <a:pt x="786743" y="490263"/>
                      <a:pt x="792453" y="483599"/>
                      <a:pt x="801019" y="47407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F9FB7797-FE01-30D7-998F-6497E595CE6A}"/>
                  </a:ext>
                </a:extLst>
              </p:cNvPr>
              <p:cNvSpPr/>
              <p:nvPr/>
            </p:nvSpPr>
            <p:spPr>
              <a:xfrm>
                <a:off x="3563837" y="2991095"/>
                <a:ext cx="1345650" cy="1268459"/>
              </a:xfrm>
              <a:custGeom>
                <a:avLst/>
                <a:gdLst>
                  <a:gd name="connsiteX0" fmla="*/ 1233345 w 1345650"/>
                  <a:gd name="connsiteY0" fmla="*/ 0 h 1268459"/>
                  <a:gd name="connsiteX1" fmla="*/ 1345651 w 1345650"/>
                  <a:gd name="connsiteY1" fmla="*/ 101861 h 1268459"/>
                  <a:gd name="connsiteX2" fmla="*/ 1177192 w 1345650"/>
                  <a:gd name="connsiteY2" fmla="*/ 288446 h 1268459"/>
                  <a:gd name="connsiteX3" fmla="*/ 1046802 w 1345650"/>
                  <a:gd name="connsiteY3" fmla="*/ 430289 h 1268459"/>
                  <a:gd name="connsiteX4" fmla="*/ 1023961 w 1345650"/>
                  <a:gd name="connsiteY4" fmla="*/ 543573 h 1268459"/>
                  <a:gd name="connsiteX5" fmla="*/ 913558 w 1345650"/>
                  <a:gd name="connsiteY5" fmla="*/ 1100473 h 1268459"/>
                  <a:gd name="connsiteX6" fmla="*/ 371063 w 1345650"/>
                  <a:gd name="connsiteY6" fmla="*/ 1240412 h 1268459"/>
                  <a:gd name="connsiteX7" fmla="*/ 7496 w 1345650"/>
                  <a:gd name="connsiteY7" fmla="*/ 818691 h 1268459"/>
                  <a:gd name="connsiteX8" fmla="*/ 278743 w 1345650"/>
                  <a:gd name="connsiteY8" fmla="*/ 266551 h 1268459"/>
                  <a:gd name="connsiteX9" fmla="*/ 882150 w 1345650"/>
                  <a:gd name="connsiteY9" fmla="*/ 336996 h 1268459"/>
                  <a:gd name="connsiteX10" fmla="*/ 907848 w 1345650"/>
                  <a:gd name="connsiteY10" fmla="*/ 357939 h 1268459"/>
                  <a:gd name="connsiteX11" fmla="*/ 1233345 w 1345650"/>
                  <a:gd name="connsiteY11" fmla="*/ 0 h 1268459"/>
                  <a:gd name="connsiteX12" fmla="*/ 801252 w 1345650"/>
                  <a:gd name="connsiteY12" fmla="*/ 475983 h 1268459"/>
                  <a:gd name="connsiteX13" fmla="*/ 305392 w 1345650"/>
                  <a:gd name="connsiteY13" fmla="*/ 429337 h 1268459"/>
                  <a:gd name="connsiteX14" fmla="*/ 209266 w 1345650"/>
                  <a:gd name="connsiteY14" fmla="*/ 937687 h 1268459"/>
                  <a:gd name="connsiteX15" fmla="*/ 708933 w 1345650"/>
                  <a:gd name="connsiteY15" fmla="*/ 1070010 h 1268459"/>
                  <a:gd name="connsiteX16" fmla="*/ 883102 w 1345650"/>
                  <a:gd name="connsiteY16" fmla="*/ 612114 h 1268459"/>
                  <a:gd name="connsiteX17" fmla="*/ 542377 w 1345650"/>
                  <a:gd name="connsiteY17" fmla="*/ 986237 h 1268459"/>
                  <a:gd name="connsiteX18" fmla="*/ 260660 w 1345650"/>
                  <a:gd name="connsiteY18" fmla="*/ 797748 h 1268459"/>
                  <a:gd name="connsiteX19" fmla="*/ 344414 w 1345650"/>
                  <a:gd name="connsiteY19" fmla="*/ 672088 h 1268459"/>
                  <a:gd name="connsiteX20" fmla="*/ 518584 w 1345650"/>
                  <a:gd name="connsiteY20" fmla="*/ 787276 h 1268459"/>
                  <a:gd name="connsiteX21" fmla="*/ 801252 w 1345650"/>
                  <a:gd name="connsiteY21" fmla="*/ 475983 h 126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45650" h="1268459">
                    <a:moveTo>
                      <a:pt x="1233345" y="0"/>
                    </a:moveTo>
                    <a:cubicBezTo>
                      <a:pt x="1271415" y="34271"/>
                      <a:pt x="1306629" y="66638"/>
                      <a:pt x="1345651" y="101861"/>
                    </a:cubicBezTo>
                    <a:cubicBezTo>
                      <a:pt x="1287594" y="165642"/>
                      <a:pt x="1232393" y="226568"/>
                      <a:pt x="1177192" y="288446"/>
                    </a:cubicBezTo>
                    <a:cubicBezTo>
                      <a:pt x="1134363" y="336044"/>
                      <a:pt x="1092486" y="385546"/>
                      <a:pt x="1046802" y="430289"/>
                    </a:cubicBezTo>
                    <a:cubicBezTo>
                      <a:pt x="1010636" y="464559"/>
                      <a:pt x="1004926" y="492167"/>
                      <a:pt x="1023961" y="543573"/>
                    </a:cubicBezTo>
                    <a:cubicBezTo>
                      <a:pt x="1102004" y="750149"/>
                      <a:pt x="1065837" y="940543"/>
                      <a:pt x="913558" y="1100473"/>
                    </a:cubicBezTo>
                    <a:cubicBezTo>
                      <a:pt x="764134" y="1257548"/>
                      <a:pt x="576640" y="1305146"/>
                      <a:pt x="371063" y="1240412"/>
                    </a:cubicBezTo>
                    <a:cubicBezTo>
                      <a:pt x="167389" y="1175679"/>
                      <a:pt x="42711" y="1030980"/>
                      <a:pt x="7496" y="818691"/>
                    </a:cubicBezTo>
                    <a:cubicBezTo>
                      <a:pt x="-30574" y="591171"/>
                      <a:pt x="78877" y="375075"/>
                      <a:pt x="278743" y="266551"/>
                    </a:cubicBezTo>
                    <a:cubicBezTo>
                      <a:pt x="473851" y="160882"/>
                      <a:pt x="710836" y="187538"/>
                      <a:pt x="882150" y="336996"/>
                    </a:cubicBezTo>
                    <a:cubicBezTo>
                      <a:pt x="888813" y="342708"/>
                      <a:pt x="896427" y="348420"/>
                      <a:pt x="907848" y="357939"/>
                    </a:cubicBezTo>
                    <a:cubicBezTo>
                      <a:pt x="1015395" y="239896"/>
                      <a:pt x="1123894" y="121852"/>
                      <a:pt x="1233345" y="0"/>
                    </a:cubicBezTo>
                    <a:close/>
                    <a:moveTo>
                      <a:pt x="801252" y="475983"/>
                    </a:moveTo>
                    <a:cubicBezTo>
                      <a:pt x="682284" y="336044"/>
                      <a:pt x="458624" y="317005"/>
                      <a:pt x="305392" y="429337"/>
                    </a:cubicBezTo>
                    <a:cubicBezTo>
                      <a:pt x="144547" y="548333"/>
                      <a:pt x="102670" y="769189"/>
                      <a:pt x="209266" y="937687"/>
                    </a:cubicBezTo>
                    <a:cubicBezTo>
                      <a:pt x="315862" y="1106185"/>
                      <a:pt x="533811" y="1164255"/>
                      <a:pt x="708933" y="1070010"/>
                    </a:cubicBezTo>
                    <a:cubicBezTo>
                      <a:pt x="873585" y="982429"/>
                      <a:pt x="954483" y="772997"/>
                      <a:pt x="883102" y="612114"/>
                    </a:cubicBezTo>
                    <a:cubicBezTo>
                      <a:pt x="768893" y="737774"/>
                      <a:pt x="656587" y="861530"/>
                      <a:pt x="542377" y="986237"/>
                    </a:cubicBezTo>
                    <a:cubicBezTo>
                      <a:pt x="446251" y="922455"/>
                      <a:pt x="354883" y="861530"/>
                      <a:pt x="260660" y="797748"/>
                    </a:cubicBezTo>
                    <a:cubicBezTo>
                      <a:pt x="289213" y="754909"/>
                      <a:pt x="315862" y="714927"/>
                      <a:pt x="344414" y="672088"/>
                    </a:cubicBezTo>
                    <a:cubicBezTo>
                      <a:pt x="403422" y="711119"/>
                      <a:pt x="459575" y="748246"/>
                      <a:pt x="518584" y="787276"/>
                    </a:cubicBezTo>
                    <a:cubicBezTo>
                      <a:pt x="612806" y="683512"/>
                      <a:pt x="706077" y="580700"/>
                      <a:pt x="801252" y="47598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21">
                <a:extLst>
                  <a:ext uri="{FF2B5EF4-FFF2-40B4-BE49-F238E27FC236}">
                    <a16:creationId xmlns:a16="http://schemas.microsoft.com/office/drawing/2014/main" id="{406AEC7E-9D70-2088-2237-915A33EEFF88}"/>
                  </a:ext>
                </a:extLst>
              </p:cNvPr>
              <p:cNvSpPr/>
              <p:nvPr/>
            </p:nvSpPr>
            <p:spPr>
              <a:xfrm>
                <a:off x="4932330" y="3349034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0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22">
                <a:extLst>
                  <a:ext uri="{FF2B5EF4-FFF2-40B4-BE49-F238E27FC236}">
                    <a16:creationId xmlns:a16="http://schemas.microsoft.com/office/drawing/2014/main" id="{001AE7C0-E167-ADAE-A81A-B7624CBB4E43}"/>
                  </a:ext>
                </a:extLst>
              </p:cNvPr>
              <p:cNvSpPr/>
              <p:nvPr/>
            </p:nvSpPr>
            <p:spPr>
              <a:xfrm>
                <a:off x="4932330" y="3956389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1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23">
                <a:extLst>
                  <a:ext uri="{FF2B5EF4-FFF2-40B4-BE49-F238E27FC236}">
                    <a16:creationId xmlns:a16="http://schemas.microsoft.com/office/drawing/2014/main" id="{1C7314D6-42AE-387A-E6B5-C295F349D382}"/>
                  </a:ext>
                </a:extLst>
              </p:cNvPr>
              <p:cNvSpPr/>
              <p:nvPr/>
            </p:nvSpPr>
            <p:spPr>
              <a:xfrm>
                <a:off x="4933282" y="3653664"/>
                <a:ext cx="1515179" cy="146602"/>
              </a:xfrm>
              <a:custGeom>
                <a:avLst/>
                <a:gdLst>
                  <a:gd name="connsiteX0" fmla="*/ 1515180 w 1515179"/>
                  <a:gd name="connsiteY0" fmla="*/ 0 h 146602"/>
                  <a:gd name="connsiteX1" fmla="*/ 1515180 w 1515179"/>
                  <a:gd name="connsiteY1" fmla="*/ 146603 h 146602"/>
                  <a:gd name="connsiteX2" fmla="*/ 0 w 1515179"/>
                  <a:gd name="connsiteY2" fmla="*/ 146603 h 146602"/>
                  <a:gd name="connsiteX3" fmla="*/ 0 w 1515179"/>
                  <a:gd name="connsiteY3" fmla="*/ 0 h 146602"/>
                  <a:gd name="connsiteX4" fmla="*/ 1515180 w 1515179"/>
                  <a:gd name="connsiteY4" fmla="*/ 0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5179" h="146602">
                    <a:moveTo>
                      <a:pt x="1515180" y="0"/>
                    </a:moveTo>
                    <a:cubicBezTo>
                      <a:pt x="1515180" y="49502"/>
                      <a:pt x="1515180" y="97100"/>
                      <a:pt x="1515180" y="146603"/>
                    </a:cubicBezTo>
                    <a:cubicBezTo>
                      <a:pt x="1009802" y="146603"/>
                      <a:pt x="506329" y="146603"/>
                      <a:pt x="0" y="146603"/>
                    </a:cubicBezTo>
                    <a:cubicBezTo>
                      <a:pt x="0" y="97100"/>
                      <a:pt x="0" y="50454"/>
                      <a:pt x="0" y="0"/>
                    </a:cubicBezTo>
                    <a:cubicBezTo>
                      <a:pt x="503474" y="0"/>
                      <a:pt x="1006947" y="0"/>
                      <a:pt x="151518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24">
                <a:extLst>
                  <a:ext uri="{FF2B5EF4-FFF2-40B4-BE49-F238E27FC236}">
                    <a16:creationId xmlns:a16="http://schemas.microsoft.com/office/drawing/2014/main" id="{AC042023-AD62-651F-C014-F9E39B596578}"/>
                  </a:ext>
                </a:extLst>
              </p:cNvPr>
              <p:cNvSpPr/>
              <p:nvPr/>
            </p:nvSpPr>
            <p:spPr>
              <a:xfrm>
                <a:off x="4934233" y="4717010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25">
                <a:extLst>
                  <a:ext uri="{FF2B5EF4-FFF2-40B4-BE49-F238E27FC236}">
                    <a16:creationId xmlns:a16="http://schemas.microsoft.com/office/drawing/2014/main" id="{0A98C8F5-D8F5-1E80-439D-2857EDBCAA73}"/>
                  </a:ext>
                </a:extLst>
              </p:cNvPr>
              <p:cNvSpPr/>
              <p:nvPr/>
            </p:nvSpPr>
            <p:spPr>
              <a:xfrm>
                <a:off x="4934233" y="5021639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49502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26">
                <a:extLst>
                  <a:ext uri="{FF2B5EF4-FFF2-40B4-BE49-F238E27FC236}">
                    <a16:creationId xmlns:a16="http://schemas.microsoft.com/office/drawing/2014/main" id="{8AE14FFD-C969-E8F4-312F-5E5B8BCA612B}"/>
                  </a:ext>
                </a:extLst>
              </p:cNvPr>
              <p:cNvSpPr/>
              <p:nvPr/>
            </p:nvSpPr>
            <p:spPr>
              <a:xfrm>
                <a:off x="4933282" y="5325317"/>
                <a:ext cx="829922" cy="145650"/>
              </a:xfrm>
              <a:custGeom>
                <a:avLst/>
                <a:gdLst>
                  <a:gd name="connsiteX0" fmla="*/ 0 w 829922"/>
                  <a:gd name="connsiteY0" fmla="*/ 0 h 145650"/>
                  <a:gd name="connsiteX1" fmla="*/ 829923 w 829922"/>
                  <a:gd name="connsiteY1" fmla="*/ 0 h 145650"/>
                  <a:gd name="connsiteX2" fmla="*/ 829923 w 829922"/>
                  <a:gd name="connsiteY2" fmla="*/ 145651 h 145650"/>
                  <a:gd name="connsiteX3" fmla="*/ 0 w 829922"/>
                  <a:gd name="connsiteY3" fmla="*/ 145651 h 145650"/>
                  <a:gd name="connsiteX4" fmla="*/ 0 w 829922"/>
                  <a:gd name="connsiteY4" fmla="*/ 0 h 14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922" h="145650">
                    <a:moveTo>
                      <a:pt x="0" y="0"/>
                    </a:moveTo>
                    <a:cubicBezTo>
                      <a:pt x="277910" y="0"/>
                      <a:pt x="552964" y="0"/>
                      <a:pt x="829923" y="0"/>
                    </a:cubicBezTo>
                    <a:cubicBezTo>
                      <a:pt x="829923" y="49502"/>
                      <a:pt x="829923" y="96148"/>
                      <a:pt x="829923" y="145651"/>
                    </a:cubicBezTo>
                    <a:cubicBezTo>
                      <a:pt x="552964" y="145651"/>
                      <a:pt x="277910" y="145651"/>
                      <a:pt x="0" y="145651"/>
                    </a:cubicBezTo>
                    <a:cubicBezTo>
                      <a:pt x="0" y="98052"/>
                      <a:pt x="0" y="51406"/>
                      <a:pt x="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27">
                <a:extLst>
                  <a:ext uri="{FF2B5EF4-FFF2-40B4-BE49-F238E27FC236}">
                    <a16:creationId xmlns:a16="http://schemas.microsoft.com/office/drawing/2014/main" id="{42F7E41E-5813-0A93-54F1-D59B4A538BF2}"/>
                  </a:ext>
                </a:extLst>
              </p:cNvPr>
              <p:cNvSpPr/>
              <p:nvPr/>
            </p:nvSpPr>
            <p:spPr>
              <a:xfrm>
                <a:off x="6603596" y="3651760"/>
                <a:ext cx="146568" cy="148506"/>
              </a:xfrm>
              <a:custGeom>
                <a:avLst/>
                <a:gdLst>
                  <a:gd name="connsiteX0" fmla="*/ 146569 w 146568"/>
                  <a:gd name="connsiteY0" fmla="*/ 148507 h 148506"/>
                  <a:gd name="connsiteX1" fmla="*/ 0 w 146568"/>
                  <a:gd name="connsiteY1" fmla="*/ 148507 h 148506"/>
                  <a:gd name="connsiteX2" fmla="*/ 0 w 146568"/>
                  <a:gd name="connsiteY2" fmla="*/ 0 h 148506"/>
                  <a:gd name="connsiteX3" fmla="*/ 146569 w 146568"/>
                  <a:gd name="connsiteY3" fmla="*/ 0 h 148506"/>
                  <a:gd name="connsiteX4" fmla="*/ 146569 w 146568"/>
                  <a:gd name="connsiteY4" fmla="*/ 148507 h 14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568" h="148506">
                    <a:moveTo>
                      <a:pt x="146569" y="148507"/>
                    </a:moveTo>
                    <a:cubicBezTo>
                      <a:pt x="96126" y="148507"/>
                      <a:pt x="49491" y="148507"/>
                      <a:pt x="0" y="148507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49491" y="0"/>
                      <a:pt x="96126" y="0"/>
                      <a:pt x="146569" y="0"/>
                    </a:cubicBezTo>
                    <a:cubicBezTo>
                      <a:pt x="146569" y="49502"/>
                      <a:pt x="146569" y="97101"/>
                      <a:pt x="146569" y="148507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28">
                <a:extLst>
                  <a:ext uri="{FF2B5EF4-FFF2-40B4-BE49-F238E27FC236}">
                    <a16:creationId xmlns:a16="http://schemas.microsoft.com/office/drawing/2014/main" id="{CAEEC1B9-26AF-FE19-CE64-21B6AF142905}"/>
                  </a:ext>
                </a:extLst>
              </p:cNvPr>
              <p:cNvSpPr/>
              <p:nvPr/>
            </p:nvSpPr>
            <p:spPr>
              <a:xfrm>
                <a:off x="5996382" y="1982011"/>
                <a:ext cx="451127" cy="449328"/>
              </a:xfrm>
              <a:custGeom>
                <a:avLst/>
                <a:gdLst>
                  <a:gd name="connsiteX0" fmla="*/ 451127 w 451127"/>
                  <a:gd name="connsiteY0" fmla="*/ 449328 h 449328"/>
                  <a:gd name="connsiteX1" fmla="*/ 0 w 451127"/>
                  <a:gd name="connsiteY1" fmla="*/ 449328 h 449328"/>
                  <a:gd name="connsiteX2" fmla="*/ 0 w 451127"/>
                  <a:gd name="connsiteY2" fmla="*/ 0 h 449328"/>
                  <a:gd name="connsiteX3" fmla="*/ 451127 w 451127"/>
                  <a:gd name="connsiteY3" fmla="*/ 0 h 449328"/>
                  <a:gd name="connsiteX4" fmla="*/ 451127 w 451127"/>
                  <a:gd name="connsiteY4" fmla="*/ 449328 h 449328"/>
                  <a:gd name="connsiteX5" fmla="*/ 297896 w 451127"/>
                  <a:gd name="connsiteY5" fmla="*/ 151363 h 449328"/>
                  <a:gd name="connsiteX6" fmla="*/ 153231 w 451127"/>
                  <a:gd name="connsiteY6" fmla="*/ 151363 h 449328"/>
                  <a:gd name="connsiteX7" fmla="*/ 153231 w 451127"/>
                  <a:gd name="connsiteY7" fmla="*/ 297966 h 449328"/>
                  <a:gd name="connsiteX8" fmla="*/ 297896 w 451127"/>
                  <a:gd name="connsiteY8" fmla="*/ 297966 h 449328"/>
                  <a:gd name="connsiteX9" fmla="*/ 297896 w 451127"/>
                  <a:gd name="connsiteY9" fmla="*/ 151363 h 449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127" h="449328">
                    <a:moveTo>
                      <a:pt x="451127" y="449328"/>
                    </a:moveTo>
                    <a:cubicBezTo>
                      <a:pt x="298848" y="449328"/>
                      <a:pt x="151328" y="449328"/>
                      <a:pt x="0" y="449328"/>
                    </a:cubicBezTo>
                    <a:cubicBezTo>
                      <a:pt x="0" y="299869"/>
                      <a:pt x="0" y="151363"/>
                      <a:pt x="0" y="0"/>
                    </a:cubicBezTo>
                    <a:cubicBezTo>
                      <a:pt x="150376" y="0"/>
                      <a:pt x="298848" y="0"/>
                      <a:pt x="451127" y="0"/>
                    </a:cubicBezTo>
                    <a:cubicBezTo>
                      <a:pt x="451127" y="149459"/>
                      <a:pt x="451127" y="297013"/>
                      <a:pt x="451127" y="449328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3231" y="151363"/>
                    </a:cubicBezTo>
                    <a:cubicBezTo>
                      <a:pt x="153231" y="201817"/>
                      <a:pt x="153231" y="248463"/>
                      <a:pt x="153231" y="297966"/>
                    </a:cubicBezTo>
                    <a:cubicBezTo>
                      <a:pt x="202722" y="297966"/>
                      <a:pt x="249357" y="297966"/>
                      <a:pt x="297896" y="297966"/>
                    </a:cubicBezTo>
                    <a:cubicBezTo>
                      <a:pt x="297896" y="247511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29">
                <a:extLst>
                  <a:ext uri="{FF2B5EF4-FFF2-40B4-BE49-F238E27FC236}">
                    <a16:creationId xmlns:a16="http://schemas.microsoft.com/office/drawing/2014/main" id="{0D1A31AF-4376-E6A2-75BF-1F0847A153DE}"/>
                  </a:ext>
                </a:extLst>
              </p:cNvPr>
              <p:cNvSpPr/>
              <p:nvPr/>
            </p:nvSpPr>
            <p:spPr>
              <a:xfrm>
                <a:off x="5313028" y="1981059"/>
                <a:ext cx="449224" cy="451232"/>
              </a:xfrm>
              <a:custGeom>
                <a:avLst/>
                <a:gdLst>
                  <a:gd name="connsiteX0" fmla="*/ 0 w 449224"/>
                  <a:gd name="connsiteY0" fmla="*/ 0 h 451232"/>
                  <a:gd name="connsiteX1" fmla="*/ 449224 w 449224"/>
                  <a:gd name="connsiteY1" fmla="*/ 0 h 451232"/>
                  <a:gd name="connsiteX2" fmla="*/ 449224 w 449224"/>
                  <a:gd name="connsiteY2" fmla="*/ 451232 h 451232"/>
                  <a:gd name="connsiteX3" fmla="*/ 0 w 449224"/>
                  <a:gd name="connsiteY3" fmla="*/ 451232 h 451232"/>
                  <a:gd name="connsiteX4" fmla="*/ 0 w 449224"/>
                  <a:gd name="connsiteY4" fmla="*/ 0 h 451232"/>
                  <a:gd name="connsiteX5" fmla="*/ 296945 w 449224"/>
                  <a:gd name="connsiteY5" fmla="*/ 299869 h 451232"/>
                  <a:gd name="connsiteX6" fmla="*/ 296945 w 449224"/>
                  <a:gd name="connsiteY6" fmla="*/ 151363 h 451232"/>
                  <a:gd name="connsiteX7" fmla="*/ 151328 w 449224"/>
                  <a:gd name="connsiteY7" fmla="*/ 151363 h 451232"/>
                  <a:gd name="connsiteX8" fmla="*/ 151328 w 449224"/>
                  <a:gd name="connsiteY8" fmla="*/ 299869 h 451232"/>
                  <a:gd name="connsiteX9" fmla="*/ 296945 w 449224"/>
                  <a:gd name="connsiteY9" fmla="*/ 299869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224" h="451232">
                    <a:moveTo>
                      <a:pt x="0" y="0"/>
                    </a:moveTo>
                    <a:cubicBezTo>
                      <a:pt x="150376" y="0"/>
                      <a:pt x="297897" y="0"/>
                      <a:pt x="449224" y="0"/>
                    </a:cubicBezTo>
                    <a:cubicBezTo>
                      <a:pt x="449224" y="151363"/>
                      <a:pt x="449224" y="299869"/>
                      <a:pt x="449224" y="451232"/>
                    </a:cubicBezTo>
                    <a:cubicBezTo>
                      <a:pt x="298848" y="451232"/>
                      <a:pt x="151328" y="451232"/>
                      <a:pt x="0" y="451232"/>
                    </a:cubicBezTo>
                    <a:cubicBezTo>
                      <a:pt x="0" y="300821"/>
                      <a:pt x="0" y="151363"/>
                      <a:pt x="0" y="0"/>
                    </a:cubicBezTo>
                    <a:close/>
                    <a:moveTo>
                      <a:pt x="296945" y="299869"/>
                    </a:moveTo>
                    <a:cubicBezTo>
                      <a:pt x="296945" y="246559"/>
                      <a:pt x="296945" y="198961"/>
                      <a:pt x="296945" y="151363"/>
                    </a:cubicBezTo>
                    <a:cubicBezTo>
                      <a:pt x="246502" y="151363"/>
                      <a:pt x="199867" y="151363"/>
                      <a:pt x="151328" y="151363"/>
                    </a:cubicBezTo>
                    <a:cubicBezTo>
                      <a:pt x="151328" y="201817"/>
                      <a:pt x="151328" y="249415"/>
                      <a:pt x="151328" y="299869"/>
                    </a:cubicBezTo>
                    <a:cubicBezTo>
                      <a:pt x="201770" y="299869"/>
                      <a:pt x="248406" y="299869"/>
                      <a:pt x="296945" y="29986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30">
                <a:extLst>
                  <a:ext uri="{FF2B5EF4-FFF2-40B4-BE49-F238E27FC236}">
                    <a16:creationId xmlns:a16="http://schemas.microsoft.com/office/drawing/2014/main" id="{7F5D8EFC-6EB6-A2DC-6B49-F7EAE3F71D51}"/>
                  </a:ext>
                </a:extLst>
              </p:cNvPr>
              <p:cNvSpPr/>
              <p:nvPr/>
            </p:nvSpPr>
            <p:spPr>
              <a:xfrm>
                <a:off x="4629675" y="1981059"/>
                <a:ext cx="448272" cy="451232"/>
              </a:xfrm>
              <a:custGeom>
                <a:avLst/>
                <a:gdLst>
                  <a:gd name="connsiteX0" fmla="*/ 448272 w 448272"/>
                  <a:gd name="connsiteY0" fmla="*/ 451232 h 451232"/>
                  <a:gd name="connsiteX1" fmla="*/ 0 w 448272"/>
                  <a:gd name="connsiteY1" fmla="*/ 451232 h 451232"/>
                  <a:gd name="connsiteX2" fmla="*/ 0 w 448272"/>
                  <a:gd name="connsiteY2" fmla="*/ 0 h 451232"/>
                  <a:gd name="connsiteX3" fmla="*/ 448272 w 448272"/>
                  <a:gd name="connsiteY3" fmla="*/ 0 h 451232"/>
                  <a:gd name="connsiteX4" fmla="*/ 448272 w 448272"/>
                  <a:gd name="connsiteY4" fmla="*/ 451232 h 451232"/>
                  <a:gd name="connsiteX5" fmla="*/ 297896 w 448272"/>
                  <a:gd name="connsiteY5" fmla="*/ 151363 h 451232"/>
                  <a:gd name="connsiteX6" fmla="*/ 150376 w 448272"/>
                  <a:gd name="connsiteY6" fmla="*/ 151363 h 451232"/>
                  <a:gd name="connsiteX7" fmla="*/ 150376 w 448272"/>
                  <a:gd name="connsiteY7" fmla="*/ 297966 h 451232"/>
                  <a:gd name="connsiteX8" fmla="*/ 297896 w 448272"/>
                  <a:gd name="connsiteY8" fmla="*/ 297966 h 451232"/>
                  <a:gd name="connsiteX9" fmla="*/ 297896 w 448272"/>
                  <a:gd name="connsiteY9" fmla="*/ 151363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8272" h="451232">
                    <a:moveTo>
                      <a:pt x="448272" y="451232"/>
                    </a:moveTo>
                    <a:cubicBezTo>
                      <a:pt x="296945" y="451232"/>
                      <a:pt x="150376" y="451232"/>
                      <a:pt x="0" y="451232"/>
                    </a:cubicBezTo>
                    <a:cubicBezTo>
                      <a:pt x="0" y="300821"/>
                      <a:pt x="0" y="152315"/>
                      <a:pt x="0" y="0"/>
                    </a:cubicBezTo>
                    <a:cubicBezTo>
                      <a:pt x="149424" y="0"/>
                      <a:pt x="297896" y="0"/>
                      <a:pt x="448272" y="0"/>
                    </a:cubicBezTo>
                    <a:cubicBezTo>
                      <a:pt x="448272" y="150411"/>
                      <a:pt x="448272" y="298918"/>
                      <a:pt x="448272" y="451232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0376" y="151363"/>
                    </a:cubicBezTo>
                    <a:cubicBezTo>
                      <a:pt x="150376" y="201817"/>
                      <a:pt x="150376" y="249415"/>
                      <a:pt x="150376" y="297966"/>
                    </a:cubicBezTo>
                    <a:cubicBezTo>
                      <a:pt x="201770" y="297966"/>
                      <a:pt x="249357" y="297966"/>
                      <a:pt x="297896" y="297966"/>
                    </a:cubicBezTo>
                    <a:cubicBezTo>
                      <a:pt x="297896" y="246559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33018" y="862588"/>
            <a:ext cx="14896551" cy="79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21"/>
              </a:lnSpc>
            </a:pPr>
            <a:r>
              <a:rPr lang="en-US" sz="4927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Metodologías de recopilación de datos para la evaluación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9027" y="2554586"/>
            <a:ext cx="14580041" cy="498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32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Seguimiento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datos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digitales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descripción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utilización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aplicaciones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o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plataformas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digitales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monitorizar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las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compras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consumo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lo largo del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tiempo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532"/>
              </a:lnSpc>
            </a:pPr>
            <a:endParaRPr lang="en-US" sz="28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532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Mediciones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basadas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peso: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pese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desechos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alimentarios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manera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periódica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ya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sea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diariamente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o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semanalmente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para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cuantificar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cantidad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total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generada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532"/>
              </a:lnSpc>
            </a:pPr>
            <a:endParaRPr lang="en-US" sz="28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532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Estudios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caso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Llevar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cabo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un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análisis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exhaustivo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organizaciones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o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comunidades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concretas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investigar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las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prácticas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532"/>
              </a:lnSpc>
            </a:pPr>
            <a:endParaRPr lang="en-US" sz="28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532"/>
              </a:lnSpc>
            </a:pP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Estudios</a:t>
            </a:r>
            <a:r>
              <a:rPr lang="en-US" sz="28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experimentales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llevar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cabo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intervenciones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programas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compostaje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y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las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modificaciones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comportamiento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las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cantidades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alimentario</a:t>
            </a:r>
            <a:r>
              <a:rPr lang="en-US" sz="28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sp>
        <p:nvSpPr>
          <p:cNvPr id="13" name="Freeform 13" descr="Imagen que contiene texto, gráficos, caracteres y círculos de objetos.  Descripción generada automáticamente."/>
          <p:cNvSpPr/>
          <p:nvPr/>
        </p:nvSpPr>
        <p:spPr>
          <a:xfrm>
            <a:off x="14353953" y="706136"/>
            <a:ext cx="2248786" cy="1510812"/>
          </a:xfrm>
          <a:custGeom>
            <a:avLst/>
            <a:gdLst/>
            <a:ahLst/>
            <a:cxnLst/>
            <a:rect l="l" t="t" r="r" b="b"/>
            <a:pathLst>
              <a:path w="2248786" h="1510812">
                <a:moveTo>
                  <a:pt x="0" y="0"/>
                </a:moveTo>
                <a:lnTo>
                  <a:pt x="2248787" y="0"/>
                </a:lnTo>
                <a:lnTo>
                  <a:pt x="2248787" y="1510812"/>
                </a:lnTo>
                <a:lnTo>
                  <a:pt x="0" y="151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853979" y="8484753"/>
            <a:ext cx="1458004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600"/>
              </a:lnSpc>
            </a:pPr>
            <a:r>
              <a:rPr lang="en-US" sz="3600" b="1" kern="0" dirty="0">
                <a:solidFill>
                  <a:srgbClr val="09465E"/>
                </a:solidFill>
                <a:highlight>
                  <a:srgbClr val="F1983D"/>
                </a:highlight>
                <a:cs typeface="Times New Roman"/>
              </a:rPr>
              <a:t>EJERCICIO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Determine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si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métodos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mencionados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son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cuantitativos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y/o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cualitativos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localice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artículos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investigación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pertinentes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cada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método</a:t>
            </a: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grpSp>
        <p:nvGrpSpPr>
          <p:cNvPr id="15" name="Graphic 3">
            <a:extLst>
              <a:ext uri="{FF2B5EF4-FFF2-40B4-BE49-F238E27FC236}">
                <a16:creationId xmlns:a16="http://schemas.microsoft.com/office/drawing/2014/main" id="{6DD8CB14-A1F1-0148-A4CE-E9255A3E27B2}"/>
              </a:ext>
            </a:extLst>
          </p:cNvPr>
          <p:cNvGrpSpPr/>
          <p:nvPr/>
        </p:nvGrpSpPr>
        <p:grpSpPr>
          <a:xfrm>
            <a:off x="1065675" y="2549143"/>
            <a:ext cx="642038" cy="798995"/>
            <a:chOff x="4643578" y="432838"/>
            <a:chExt cx="1028134" cy="1160188"/>
          </a:xfrm>
          <a:solidFill>
            <a:srgbClr val="09465E"/>
          </a:solidFill>
        </p:grpSpPr>
        <p:sp>
          <p:nvSpPr>
            <p:cNvPr id="16" name="Freeform 1033">
              <a:extLst>
                <a:ext uri="{FF2B5EF4-FFF2-40B4-BE49-F238E27FC236}">
                  <a16:creationId xmlns:a16="http://schemas.microsoft.com/office/drawing/2014/main" id="{C146E498-350D-BD5F-512B-DA3DB6D8CC1F}"/>
                </a:ext>
              </a:extLst>
            </p:cNvPr>
            <p:cNvSpPr/>
            <p:nvPr/>
          </p:nvSpPr>
          <p:spPr>
            <a:xfrm>
              <a:off x="5046765" y="465751"/>
              <a:ext cx="419643" cy="433356"/>
            </a:xfrm>
            <a:custGeom>
              <a:avLst/>
              <a:gdLst>
                <a:gd name="connsiteX0" fmla="*/ 416901 w 419643"/>
                <a:gd name="connsiteY0" fmla="*/ 257819 h 433356"/>
                <a:gd name="connsiteX1" fmla="*/ 416901 w 419643"/>
                <a:gd name="connsiteY1" fmla="*/ 433356 h 433356"/>
                <a:gd name="connsiteX2" fmla="*/ 35656 w 419643"/>
                <a:gd name="connsiteY2" fmla="*/ 433356 h 433356"/>
                <a:gd name="connsiteX3" fmla="*/ 35656 w 419643"/>
                <a:gd name="connsiteY3" fmla="*/ 301704 h 433356"/>
                <a:gd name="connsiteX4" fmla="*/ 0 w 419643"/>
                <a:gd name="connsiteY4" fmla="*/ 164566 h 433356"/>
                <a:gd name="connsiteX5" fmla="*/ 0 w 419643"/>
                <a:gd name="connsiteY5" fmla="*/ 24685 h 433356"/>
                <a:gd name="connsiteX6" fmla="*/ 24686 w 419643"/>
                <a:gd name="connsiteY6" fmla="*/ 0 h 433356"/>
                <a:gd name="connsiteX7" fmla="*/ 287991 w 419643"/>
                <a:gd name="connsiteY7" fmla="*/ 0 h 433356"/>
                <a:gd name="connsiteX8" fmla="*/ 287991 w 419643"/>
                <a:gd name="connsiteY8" fmla="*/ 71312 h 433356"/>
                <a:gd name="connsiteX9" fmla="*/ 345588 w 419643"/>
                <a:gd name="connsiteY9" fmla="*/ 128910 h 433356"/>
                <a:gd name="connsiteX10" fmla="*/ 416901 w 419643"/>
                <a:gd name="connsiteY10" fmla="*/ 128910 h 433356"/>
                <a:gd name="connsiteX11" fmla="*/ 416901 w 419643"/>
                <a:gd name="connsiteY11" fmla="*/ 178280 h 433356"/>
                <a:gd name="connsiteX12" fmla="*/ 419643 w 419643"/>
                <a:gd name="connsiteY12" fmla="*/ 189250 h 43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43" h="433356">
                  <a:moveTo>
                    <a:pt x="416901" y="257819"/>
                  </a:moveTo>
                  <a:lnTo>
                    <a:pt x="416901" y="433356"/>
                  </a:lnTo>
                  <a:cubicBezTo>
                    <a:pt x="381245" y="433356"/>
                    <a:pt x="74055" y="433356"/>
                    <a:pt x="35656" y="433356"/>
                  </a:cubicBezTo>
                  <a:lnTo>
                    <a:pt x="35656" y="301704"/>
                  </a:lnTo>
                  <a:cubicBezTo>
                    <a:pt x="35656" y="227649"/>
                    <a:pt x="5486" y="181022"/>
                    <a:pt x="0" y="164566"/>
                  </a:cubicBezTo>
                  <a:lnTo>
                    <a:pt x="0" y="24685"/>
                  </a:lnTo>
                  <a:cubicBezTo>
                    <a:pt x="0" y="10971"/>
                    <a:pt x="10972" y="0"/>
                    <a:pt x="24686" y="0"/>
                  </a:cubicBezTo>
                  <a:lnTo>
                    <a:pt x="287991" y="0"/>
                  </a:lnTo>
                  <a:lnTo>
                    <a:pt x="287991" y="71312"/>
                  </a:lnTo>
                  <a:cubicBezTo>
                    <a:pt x="287991" y="104225"/>
                    <a:pt x="315418" y="128910"/>
                    <a:pt x="345588" y="128910"/>
                  </a:cubicBezTo>
                  <a:lnTo>
                    <a:pt x="416901" y="128910"/>
                  </a:lnTo>
                  <a:lnTo>
                    <a:pt x="416901" y="178280"/>
                  </a:lnTo>
                  <a:cubicBezTo>
                    <a:pt x="416901" y="181022"/>
                    <a:pt x="416901" y="186508"/>
                    <a:pt x="419643" y="189250"/>
                  </a:cubicBezTo>
                </a:path>
              </a:pathLst>
            </a:custGeom>
            <a:solidFill>
              <a:srgbClr val="2094D2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Graphic 3">
              <a:extLst>
                <a:ext uri="{FF2B5EF4-FFF2-40B4-BE49-F238E27FC236}">
                  <a16:creationId xmlns:a16="http://schemas.microsoft.com/office/drawing/2014/main" id="{410EC08B-55E7-C79B-0A05-F3B591EBDDB3}"/>
                </a:ext>
              </a:extLst>
            </p:cNvPr>
            <p:cNvGrpSpPr/>
            <p:nvPr/>
          </p:nvGrpSpPr>
          <p:grpSpPr>
            <a:xfrm>
              <a:off x="4643578" y="432838"/>
              <a:ext cx="1028134" cy="1160188"/>
              <a:chOff x="4643578" y="432838"/>
              <a:chExt cx="1028134" cy="1160188"/>
            </a:xfrm>
            <a:grpFill/>
          </p:grpSpPr>
          <p:sp>
            <p:nvSpPr>
              <p:cNvPr id="18" name="Freeform 1035">
                <a:extLst>
                  <a:ext uri="{FF2B5EF4-FFF2-40B4-BE49-F238E27FC236}">
                    <a16:creationId xmlns:a16="http://schemas.microsoft.com/office/drawing/2014/main" id="{1224E9E4-8F0D-88EA-14E1-8E8C5B00C26D}"/>
                  </a:ext>
                </a:extLst>
              </p:cNvPr>
              <p:cNvSpPr/>
              <p:nvPr/>
            </p:nvSpPr>
            <p:spPr>
              <a:xfrm>
                <a:off x="5115334" y="531577"/>
                <a:ext cx="115196" cy="32913"/>
              </a:xfrm>
              <a:custGeom>
                <a:avLst/>
                <a:gdLst>
                  <a:gd name="connsiteX0" fmla="*/ 98739 w 115196"/>
                  <a:gd name="connsiteY0" fmla="*/ 0 h 32913"/>
                  <a:gd name="connsiteX1" fmla="*/ 16456 w 115196"/>
                  <a:gd name="connsiteY1" fmla="*/ 0 h 32913"/>
                  <a:gd name="connsiteX2" fmla="*/ 0 w 115196"/>
                  <a:gd name="connsiteY2" fmla="*/ 16457 h 32913"/>
                  <a:gd name="connsiteX3" fmla="*/ 16456 w 115196"/>
                  <a:gd name="connsiteY3" fmla="*/ 32913 h 32913"/>
                  <a:gd name="connsiteX4" fmla="*/ 98739 w 115196"/>
                  <a:gd name="connsiteY4" fmla="*/ 32913 h 32913"/>
                  <a:gd name="connsiteX5" fmla="*/ 115197 w 115196"/>
                  <a:gd name="connsiteY5" fmla="*/ 16457 h 32913"/>
                  <a:gd name="connsiteX6" fmla="*/ 98739 w 115196"/>
                  <a:gd name="connsiteY6" fmla="*/ 0 h 32913"/>
                  <a:gd name="connsiteX7" fmla="*/ 98739 w 115196"/>
                  <a:gd name="connsiteY7" fmla="*/ 0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196" h="32913">
                    <a:moveTo>
                      <a:pt x="98739" y="0"/>
                    </a:moveTo>
                    <a:lnTo>
                      <a:pt x="16456" y="0"/>
                    </a:lnTo>
                    <a:cubicBezTo>
                      <a:pt x="8228" y="0"/>
                      <a:pt x="0" y="8228"/>
                      <a:pt x="0" y="16457"/>
                    </a:cubicBezTo>
                    <a:cubicBezTo>
                      <a:pt x="0" y="24685"/>
                      <a:pt x="8228" y="32913"/>
                      <a:pt x="16456" y="32913"/>
                    </a:cubicBezTo>
                    <a:lnTo>
                      <a:pt x="98739" y="32913"/>
                    </a:lnTo>
                    <a:cubicBezTo>
                      <a:pt x="106969" y="32913"/>
                      <a:pt x="115197" y="24685"/>
                      <a:pt x="115197" y="16457"/>
                    </a:cubicBezTo>
                    <a:cubicBezTo>
                      <a:pt x="115197" y="8228"/>
                      <a:pt x="106969" y="0"/>
                      <a:pt x="98739" y="0"/>
                    </a:cubicBezTo>
                    <a:lnTo>
                      <a:pt x="98739" y="0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C0637A16-AD65-7128-1E28-F6A93D26E4B8}"/>
                  </a:ext>
                </a:extLst>
              </p:cNvPr>
              <p:cNvGrpSpPr/>
              <p:nvPr/>
            </p:nvGrpSpPr>
            <p:grpSpPr>
              <a:xfrm>
                <a:off x="4643578" y="432838"/>
                <a:ext cx="1028134" cy="1160188"/>
                <a:chOff x="4643578" y="432838"/>
                <a:chExt cx="1028134" cy="1160188"/>
              </a:xfrm>
              <a:grpFill/>
            </p:grpSpPr>
            <p:sp>
              <p:nvSpPr>
                <p:cNvPr id="20" name="Freeform 1037">
                  <a:extLst>
                    <a:ext uri="{FF2B5EF4-FFF2-40B4-BE49-F238E27FC236}">
                      <a16:creationId xmlns:a16="http://schemas.microsoft.com/office/drawing/2014/main" id="{518354F6-9837-DFDD-75E7-E939B06DB317}"/>
                    </a:ext>
                  </a:extLst>
                </p:cNvPr>
                <p:cNvSpPr/>
                <p:nvPr/>
              </p:nvSpPr>
              <p:spPr>
                <a:xfrm>
                  <a:off x="5115334" y="611117"/>
                  <a:ext cx="115196" cy="32913"/>
                </a:xfrm>
                <a:custGeom>
                  <a:avLst/>
                  <a:gdLst>
                    <a:gd name="connsiteX0" fmla="*/ 98739 w 115196"/>
                    <a:gd name="connsiteY0" fmla="*/ 0 h 32913"/>
                    <a:gd name="connsiteX1" fmla="*/ 16456 w 115196"/>
                    <a:gd name="connsiteY1" fmla="*/ 0 h 32913"/>
                    <a:gd name="connsiteX2" fmla="*/ 0 w 115196"/>
                    <a:gd name="connsiteY2" fmla="*/ 16457 h 32913"/>
                    <a:gd name="connsiteX3" fmla="*/ 16456 w 115196"/>
                    <a:gd name="connsiteY3" fmla="*/ 32913 h 32913"/>
                    <a:gd name="connsiteX4" fmla="*/ 98739 w 115196"/>
                    <a:gd name="connsiteY4" fmla="*/ 32913 h 32913"/>
                    <a:gd name="connsiteX5" fmla="*/ 115197 w 115196"/>
                    <a:gd name="connsiteY5" fmla="*/ 16457 h 32913"/>
                    <a:gd name="connsiteX6" fmla="*/ 98739 w 115196"/>
                    <a:gd name="connsiteY6" fmla="*/ 0 h 32913"/>
                    <a:gd name="connsiteX7" fmla="*/ 98739 w 115196"/>
                    <a:gd name="connsiteY7" fmla="*/ 0 h 32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196" h="32913">
                      <a:moveTo>
                        <a:pt x="98739" y="0"/>
                      </a:moveTo>
                      <a:lnTo>
                        <a:pt x="16456" y="0"/>
                      </a:lnTo>
                      <a:cubicBezTo>
                        <a:pt x="8228" y="0"/>
                        <a:pt x="0" y="8228"/>
                        <a:pt x="0" y="16457"/>
                      </a:cubicBezTo>
                      <a:cubicBezTo>
                        <a:pt x="0" y="24685"/>
                        <a:pt x="8228" y="32913"/>
                        <a:pt x="16456" y="32913"/>
                      </a:cubicBezTo>
                      <a:lnTo>
                        <a:pt x="98739" y="32913"/>
                      </a:lnTo>
                      <a:cubicBezTo>
                        <a:pt x="106969" y="32913"/>
                        <a:pt x="115197" y="24685"/>
                        <a:pt x="115197" y="16457"/>
                      </a:cubicBezTo>
                      <a:cubicBezTo>
                        <a:pt x="115197" y="8228"/>
                        <a:pt x="106969" y="0"/>
                        <a:pt x="98739" y="0"/>
                      </a:cubicBezTo>
                      <a:lnTo>
                        <a:pt x="98739" y="0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1038">
                  <a:extLst>
                    <a:ext uri="{FF2B5EF4-FFF2-40B4-BE49-F238E27FC236}">
                      <a16:creationId xmlns:a16="http://schemas.microsoft.com/office/drawing/2014/main" id="{CAFEECFC-6276-806C-0280-949E9CC4901E}"/>
                    </a:ext>
                  </a:extLst>
                </p:cNvPr>
                <p:cNvSpPr/>
                <p:nvPr/>
              </p:nvSpPr>
              <p:spPr>
                <a:xfrm>
                  <a:off x="4643578" y="432838"/>
                  <a:ext cx="1028134" cy="1160188"/>
                </a:xfrm>
                <a:custGeom>
                  <a:avLst/>
                  <a:gdLst>
                    <a:gd name="connsiteX0" fmla="*/ 1017568 w 1028134"/>
                    <a:gd name="connsiteY0" fmla="*/ 661006 h 1160188"/>
                    <a:gd name="connsiteX1" fmla="*/ 935285 w 1028134"/>
                    <a:gd name="connsiteY1" fmla="*/ 515639 h 1160188"/>
                    <a:gd name="connsiteX2" fmla="*/ 935285 w 1028134"/>
                    <a:gd name="connsiteY2" fmla="*/ 515639 h 1160188"/>
                    <a:gd name="connsiteX3" fmla="*/ 880429 w 1028134"/>
                    <a:gd name="connsiteY3" fmla="*/ 469012 h 1160188"/>
                    <a:gd name="connsiteX4" fmla="*/ 855744 w 1028134"/>
                    <a:gd name="connsiteY4" fmla="*/ 469012 h 1160188"/>
                    <a:gd name="connsiteX5" fmla="*/ 855744 w 1028134"/>
                    <a:gd name="connsiteY5" fmla="*/ 293476 h 1160188"/>
                    <a:gd name="connsiteX6" fmla="*/ 839288 w 1028134"/>
                    <a:gd name="connsiteY6" fmla="*/ 277019 h 1160188"/>
                    <a:gd name="connsiteX7" fmla="*/ 822830 w 1028134"/>
                    <a:gd name="connsiteY7" fmla="*/ 293476 h 1160188"/>
                    <a:gd name="connsiteX8" fmla="*/ 822830 w 1028134"/>
                    <a:gd name="connsiteY8" fmla="*/ 469012 h 1160188"/>
                    <a:gd name="connsiteX9" fmla="*/ 441587 w 1028134"/>
                    <a:gd name="connsiteY9" fmla="*/ 469012 h 1160188"/>
                    <a:gd name="connsiteX10" fmla="*/ 441587 w 1028134"/>
                    <a:gd name="connsiteY10" fmla="*/ 337360 h 1160188"/>
                    <a:gd name="connsiteX11" fmla="*/ 405929 w 1028134"/>
                    <a:gd name="connsiteY11" fmla="*/ 200222 h 1160188"/>
                    <a:gd name="connsiteX12" fmla="*/ 405929 w 1028134"/>
                    <a:gd name="connsiteY12" fmla="*/ 60341 h 1160188"/>
                    <a:gd name="connsiteX13" fmla="*/ 430615 w 1028134"/>
                    <a:gd name="connsiteY13" fmla="*/ 35656 h 1160188"/>
                    <a:gd name="connsiteX14" fmla="*/ 693920 w 1028134"/>
                    <a:gd name="connsiteY14" fmla="*/ 35656 h 1160188"/>
                    <a:gd name="connsiteX15" fmla="*/ 693920 w 1028134"/>
                    <a:gd name="connsiteY15" fmla="*/ 106968 h 1160188"/>
                    <a:gd name="connsiteX16" fmla="*/ 751519 w 1028134"/>
                    <a:gd name="connsiteY16" fmla="*/ 164566 h 1160188"/>
                    <a:gd name="connsiteX17" fmla="*/ 822830 w 1028134"/>
                    <a:gd name="connsiteY17" fmla="*/ 164566 h 1160188"/>
                    <a:gd name="connsiteX18" fmla="*/ 822830 w 1028134"/>
                    <a:gd name="connsiteY18" fmla="*/ 213936 h 1160188"/>
                    <a:gd name="connsiteX19" fmla="*/ 839288 w 1028134"/>
                    <a:gd name="connsiteY19" fmla="*/ 230392 h 1160188"/>
                    <a:gd name="connsiteX20" fmla="*/ 855744 w 1028134"/>
                    <a:gd name="connsiteY20" fmla="*/ 213936 h 1160188"/>
                    <a:gd name="connsiteX21" fmla="*/ 855744 w 1028134"/>
                    <a:gd name="connsiteY21" fmla="*/ 159080 h 1160188"/>
                    <a:gd name="connsiteX22" fmla="*/ 842030 w 1028134"/>
                    <a:gd name="connsiteY22" fmla="*/ 128910 h 1160188"/>
                    <a:gd name="connsiteX23" fmla="*/ 726833 w 1028134"/>
                    <a:gd name="connsiteY23" fmla="*/ 13714 h 1160188"/>
                    <a:gd name="connsiteX24" fmla="*/ 696664 w 1028134"/>
                    <a:gd name="connsiteY24" fmla="*/ 0 h 1160188"/>
                    <a:gd name="connsiteX25" fmla="*/ 430615 w 1028134"/>
                    <a:gd name="connsiteY25" fmla="*/ 0 h 1160188"/>
                    <a:gd name="connsiteX26" fmla="*/ 373017 w 1028134"/>
                    <a:gd name="connsiteY26" fmla="*/ 57598 h 1160188"/>
                    <a:gd name="connsiteX27" fmla="*/ 373017 w 1028134"/>
                    <a:gd name="connsiteY27" fmla="*/ 120682 h 1160188"/>
                    <a:gd name="connsiteX28" fmla="*/ 329132 w 1028134"/>
                    <a:gd name="connsiteY28" fmla="*/ 24685 h 1160188"/>
                    <a:gd name="connsiteX29" fmla="*/ 255077 w 1028134"/>
                    <a:gd name="connsiteY29" fmla="*/ 24685 h 1160188"/>
                    <a:gd name="connsiteX30" fmla="*/ 200222 w 1028134"/>
                    <a:gd name="connsiteY30" fmla="*/ 145366 h 1160188"/>
                    <a:gd name="connsiteX31" fmla="*/ 200222 w 1028134"/>
                    <a:gd name="connsiteY31" fmla="*/ 145366 h 1160188"/>
                    <a:gd name="connsiteX32" fmla="*/ 142624 w 1028134"/>
                    <a:gd name="connsiteY32" fmla="*/ 334617 h 1160188"/>
                    <a:gd name="connsiteX33" fmla="*/ 142624 w 1028134"/>
                    <a:gd name="connsiteY33" fmla="*/ 466270 h 1160188"/>
                    <a:gd name="connsiteX34" fmla="*/ 57599 w 1028134"/>
                    <a:gd name="connsiteY34" fmla="*/ 466270 h 1160188"/>
                    <a:gd name="connsiteX35" fmla="*/ 2744 w 1028134"/>
                    <a:gd name="connsiteY35" fmla="*/ 512897 h 1160188"/>
                    <a:gd name="connsiteX36" fmla="*/ 0 w 1028134"/>
                    <a:gd name="connsiteY36" fmla="*/ 554038 h 1160188"/>
                    <a:gd name="connsiteX37" fmla="*/ 85027 w 1028134"/>
                    <a:gd name="connsiteY37" fmla="*/ 877684 h 1160188"/>
                    <a:gd name="connsiteX38" fmla="*/ 85027 w 1028134"/>
                    <a:gd name="connsiteY38" fmla="*/ 1044992 h 1160188"/>
                    <a:gd name="connsiteX39" fmla="*/ 41142 w 1028134"/>
                    <a:gd name="connsiteY39" fmla="*/ 1102591 h 1160188"/>
                    <a:gd name="connsiteX40" fmla="*/ 98741 w 1028134"/>
                    <a:gd name="connsiteY40" fmla="*/ 1160189 h 1160188"/>
                    <a:gd name="connsiteX41" fmla="*/ 693920 w 1028134"/>
                    <a:gd name="connsiteY41" fmla="*/ 1160189 h 1160188"/>
                    <a:gd name="connsiteX42" fmla="*/ 751519 w 1028134"/>
                    <a:gd name="connsiteY42" fmla="*/ 1102591 h 1160188"/>
                    <a:gd name="connsiteX43" fmla="*/ 707634 w 1028134"/>
                    <a:gd name="connsiteY43" fmla="*/ 1044992 h 1160188"/>
                    <a:gd name="connsiteX44" fmla="*/ 707634 w 1028134"/>
                    <a:gd name="connsiteY44" fmla="*/ 998366 h 1160188"/>
                    <a:gd name="connsiteX45" fmla="*/ 729577 w 1028134"/>
                    <a:gd name="connsiteY45" fmla="*/ 979166 h 1160188"/>
                    <a:gd name="connsiteX46" fmla="*/ 844772 w 1028134"/>
                    <a:gd name="connsiteY46" fmla="*/ 987394 h 1160188"/>
                    <a:gd name="connsiteX47" fmla="*/ 935285 w 1028134"/>
                    <a:gd name="connsiteY47" fmla="*/ 905112 h 1160188"/>
                    <a:gd name="connsiteX48" fmla="*/ 935285 w 1028134"/>
                    <a:gd name="connsiteY48" fmla="*/ 789916 h 1160188"/>
                    <a:gd name="connsiteX49" fmla="*/ 951741 w 1028134"/>
                    <a:gd name="connsiteY49" fmla="*/ 765231 h 1160188"/>
                    <a:gd name="connsiteX50" fmla="*/ 990140 w 1028134"/>
                    <a:gd name="connsiteY50" fmla="*/ 751517 h 1160188"/>
                    <a:gd name="connsiteX51" fmla="*/ 1017568 w 1028134"/>
                    <a:gd name="connsiteY51" fmla="*/ 661006 h 1160188"/>
                    <a:gd name="connsiteX52" fmla="*/ 1017568 w 1028134"/>
                    <a:gd name="connsiteY52" fmla="*/ 661006 h 1160188"/>
                    <a:gd name="connsiteX53" fmla="*/ 798146 w 1028134"/>
                    <a:gd name="connsiteY53" fmla="*/ 131653 h 1160188"/>
                    <a:gd name="connsiteX54" fmla="*/ 748775 w 1028134"/>
                    <a:gd name="connsiteY54" fmla="*/ 131653 h 1160188"/>
                    <a:gd name="connsiteX55" fmla="*/ 724091 w 1028134"/>
                    <a:gd name="connsiteY55" fmla="*/ 106968 h 1160188"/>
                    <a:gd name="connsiteX56" fmla="*/ 724091 w 1028134"/>
                    <a:gd name="connsiteY56" fmla="*/ 57598 h 1160188"/>
                    <a:gd name="connsiteX57" fmla="*/ 798146 w 1028134"/>
                    <a:gd name="connsiteY57" fmla="*/ 131653 h 1160188"/>
                    <a:gd name="connsiteX58" fmla="*/ 285248 w 1028134"/>
                    <a:gd name="connsiteY58" fmla="*/ 38399 h 1160188"/>
                    <a:gd name="connsiteX59" fmla="*/ 298962 w 1028134"/>
                    <a:gd name="connsiteY59" fmla="*/ 38399 h 1160188"/>
                    <a:gd name="connsiteX60" fmla="*/ 342846 w 1028134"/>
                    <a:gd name="connsiteY60" fmla="*/ 137138 h 1160188"/>
                    <a:gd name="connsiteX61" fmla="*/ 244107 w 1028134"/>
                    <a:gd name="connsiteY61" fmla="*/ 137138 h 1160188"/>
                    <a:gd name="connsiteX62" fmla="*/ 285248 w 1028134"/>
                    <a:gd name="connsiteY62" fmla="*/ 38399 h 1160188"/>
                    <a:gd name="connsiteX63" fmla="*/ 224907 w 1028134"/>
                    <a:gd name="connsiteY63" fmla="*/ 170051 h 1160188"/>
                    <a:gd name="connsiteX64" fmla="*/ 353818 w 1028134"/>
                    <a:gd name="connsiteY64" fmla="*/ 170051 h 1160188"/>
                    <a:gd name="connsiteX65" fmla="*/ 400445 w 1028134"/>
                    <a:gd name="connsiteY65" fmla="*/ 287990 h 1160188"/>
                    <a:gd name="connsiteX66" fmla="*/ 178280 w 1028134"/>
                    <a:gd name="connsiteY66" fmla="*/ 287990 h 1160188"/>
                    <a:gd name="connsiteX67" fmla="*/ 224907 w 1028134"/>
                    <a:gd name="connsiteY67" fmla="*/ 170051 h 1160188"/>
                    <a:gd name="connsiteX68" fmla="*/ 224907 w 1028134"/>
                    <a:gd name="connsiteY68" fmla="*/ 170051 h 1160188"/>
                    <a:gd name="connsiteX69" fmla="*/ 175538 w 1028134"/>
                    <a:gd name="connsiteY69" fmla="*/ 337360 h 1160188"/>
                    <a:gd name="connsiteX70" fmla="*/ 175538 w 1028134"/>
                    <a:gd name="connsiteY70" fmla="*/ 323646 h 1160188"/>
                    <a:gd name="connsiteX71" fmla="*/ 405929 w 1028134"/>
                    <a:gd name="connsiteY71" fmla="*/ 323646 h 1160188"/>
                    <a:gd name="connsiteX72" fmla="*/ 405929 w 1028134"/>
                    <a:gd name="connsiteY72" fmla="*/ 337360 h 1160188"/>
                    <a:gd name="connsiteX73" fmla="*/ 405929 w 1028134"/>
                    <a:gd name="connsiteY73" fmla="*/ 469012 h 1160188"/>
                    <a:gd name="connsiteX74" fmla="*/ 172794 w 1028134"/>
                    <a:gd name="connsiteY74" fmla="*/ 469012 h 1160188"/>
                    <a:gd name="connsiteX75" fmla="*/ 172794 w 1028134"/>
                    <a:gd name="connsiteY75" fmla="*/ 337360 h 1160188"/>
                    <a:gd name="connsiteX76" fmla="*/ 74055 w 1028134"/>
                    <a:gd name="connsiteY76" fmla="*/ 1105333 h 1160188"/>
                    <a:gd name="connsiteX77" fmla="*/ 98741 w 1028134"/>
                    <a:gd name="connsiteY77" fmla="*/ 1080648 h 1160188"/>
                    <a:gd name="connsiteX78" fmla="*/ 145366 w 1028134"/>
                    <a:gd name="connsiteY78" fmla="*/ 1080648 h 1160188"/>
                    <a:gd name="connsiteX79" fmla="*/ 161824 w 1028134"/>
                    <a:gd name="connsiteY79" fmla="*/ 1064192 h 1160188"/>
                    <a:gd name="connsiteX80" fmla="*/ 145366 w 1028134"/>
                    <a:gd name="connsiteY80" fmla="*/ 1047735 h 1160188"/>
                    <a:gd name="connsiteX81" fmla="*/ 117939 w 1028134"/>
                    <a:gd name="connsiteY81" fmla="*/ 1047735 h 1160188"/>
                    <a:gd name="connsiteX82" fmla="*/ 117939 w 1028134"/>
                    <a:gd name="connsiteY82" fmla="*/ 883170 h 1160188"/>
                    <a:gd name="connsiteX83" fmla="*/ 32914 w 1028134"/>
                    <a:gd name="connsiteY83" fmla="*/ 559524 h 1160188"/>
                    <a:gd name="connsiteX84" fmla="*/ 35656 w 1028134"/>
                    <a:gd name="connsiteY84" fmla="*/ 523868 h 1160188"/>
                    <a:gd name="connsiteX85" fmla="*/ 54855 w 1028134"/>
                    <a:gd name="connsiteY85" fmla="*/ 507411 h 1160188"/>
                    <a:gd name="connsiteX86" fmla="*/ 611637 w 1028134"/>
                    <a:gd name="connsiteY86" fmla="*/ 507411 h 1160188"/>
                    <a:gd name="connsiteX87" fmla="*/ 614381 w 1028134"/>
                    <a:gd name="connsiteY87" fmla="*/ 526610 h 1160188"/>
                    <a:gd name="connsiteX88" fmla="*/ 704892 w 1028134"/>
                    <a:gd name="connsiteY88" fmla="*/ 688433 h 1160188"/>
                    <a:gd name="connsiteX89" fmla="*/ 693920 w 1028134"/>
                    <a:gd name="connsiteY89" fmla="*/ 726832 h 1160188"/>
                    <a:gd name="connsiteX90" fmla="*/ 655522 w 1028134"/>
                    <a:gd name="connsiteY90" fmla="*/ 740546 h 1160188"/>
                    <a:gd name="connsiteX91" fmla="*/ 617123 w 1028134"/>
                    <a:gd name="connsiteY91" fmla="*/ 795401 h 1160188"/>
                    <a:gd name="connsiteX92" fmla="*/ 617123 w 1028134"/>
                    <a:gd name="connsiteY92" fmla="*/ 910597 h 1160188"/>
                    <a:gd name="connsiteX93" fmla="*/ 562267 w 1028134"/>
                    <a:gd name="connsiteY93" fmla="*/ 959967 h 1160188"/>
                    <a:gd name="connsiteX94" fmla="*/ 447071 w 1028134"/>
                    <a:gd name="connsiteY94" fmla="*/ 951739 h 1160188"/>
                    <a:gd name="connsiteX95" fmla="*/ 389473 w 1028134"/>
                    <a:gd name="connsiteY95" fmla="*/ 1006594 h 1160188"/>
                    <a:gd name="connsiteX96" fmla="*/ 389473 w 1028134"/>
                    <a:gd name="connsiteY96" fmla="*/ 1050478 h 1160188"/>
                    <a:gd name="connsiteX97" fmla="*/ 224907 w 1028134"/>
                    <a:gd name="connsiteY97" fmla="*/ 1050478 h 1160188"/>
                    <a:gd name="connsiteX98" fmla="*/ 208451 w 1028134"/>
                    <a:gd name="connsiteY98" fmla="*/ 1066935 h 1160188"/>
                    <a:gd name="connsiteX99" fmla="*/ 224907 w 1028134"/>
                    <a:gd name="connsiteY99" fmla="*/ 1083391 h 1160188"/>
                    <a:gd name="connsiteX100" fmla="*/ 408673 w 1028134"/>
                    <a:gd name="connsiteY100" fmla="*/ 1083391 h 1160188"/>
                    <a:gd name="connsiteX101" fmla="*/ 433357 w 1028134"/>
                    <a:gd name="connsiteY101" fmla="*/ 1108076 h 1160188"/>
                    <a:gd name="connsiteX102" fmla="*/ 408673 w 1028134"/>
                    <a:gd name="connsiteY102" fmla="*/ 1132761 h 1160188"/>
                    <a:gd name="connsiteX103" fmla="*/ 98741 w 1028134"/>
                    <a:gd name="connsiteY103" fmla="*/ 1132761 h 1160188"/>
                    <a:gd name="connsiteX104" fmla="*/ 74055 w 1028134"/>
                    <a:gd name="connsiteY104" fmla="*/ 1105333 h 1160188"/>
                    <a:gd name="connsiteX105" fmla="*/ 74055 w 1028134"/>
                    <a:gd name="connsiteY105" fmla="*/ 1105333 h 1160188"/>
                    <a:gd name="connsiteX106" fmla="*/ 718605 w 1028134"/>
                    <a:gd name="connsiteY106" fmla="*/ 1105333 h 1160188"/>
                    <a:gd name="connsiteX107" fmla="*/ 693920 w 1028134"/>
                    <a:gd name="connsiteY107" fmla="*/ 1130018 h 1160188"/>
                    <a:gd name="connsiteX108" fmla="*/ 460785 w 1028134"/>
                    <a:gd name="connsiteY108" fmla="*/ 1130018 h 1160188"/>
                    <a:gd name="connsiteX109" fmla="*/ 466270 w 1028134"/>
                    <a:gd name="connsiteY109" fmla="*/ 1105333 h 1160188"/>
                    <a:gd name="connsiteX110" fmla="*/ 460785 w 1028134"/>
                    <a:gd name="connsiteY110" fmla="*/ 1080648 h 1160188"/>
                    <a:gd name="connsiteX111" fmla="*/ 693920 w 1028134"/>
                    <a:gd name="connsiteY111" fmla="*/ 1080648 h 1160188"/>
                    <a:gd name="connsiteX112" fmla="*/ 718605 w 1028134"/>
                    <a:gd name="connsiteY112" fmla="*/ 1105333 h 1160188"/>
                    <a:gd name="connsiteX113" fmla="*/ 718605 w 1028134"/>
                    <a:gd name="connsiteY113" fmla="*/ 1105333 h 1160188"/>
                    <a:gd name="connsiteX114" fmla="*/ 976426 w 1028134"/>
                    <a:gd name="connsiteY114" fmla="*/ 721347 h 1160188"/>
                    <a:gd name="connsiteX115" fmla="*/ 938027 w 1028134"/>
                    <a:gd name="connsiteY115" fmla="*/ 735060 h 1160188"/>
                    <a:gd name="connsiteX116" fmla="*/ 899627 w 1028134"/>
                    <a:gd name="connsiteY116" fmla="*/ 789916 h 1160188"/>
                    <a:gd name="connsiteX117" fmla="*/ 899627 w 1028134"/>
                    <a:gd name="connsiteY117" fmla="*/ 905112 h 1160188"/>
                    <a:gd name="connsiteX118" fmla="*/ 844772 w 1028134"/>
                    <a:gd name="connsiteY118" fmla="*/ 954481 h 1160188"/>
                    <a:gd name="connsiteX119" fmla="*/ 729577 w 1028134"/>
                    <a:gd name="connsiteY119" fmla="*/ 946253 h 1160188"/>
                    <a:gd name="connsiteX120" fmla="*/ 671978 w 1028134"/>
                    <a:gd name="connsiteY120" fmla="*/ 1001108 h 1160188"/>
                    <a:gd name="connsiteX121" fmla="*/ 671978 w 1028134"/>
                    <a:gd name="connsiteY121" fmla="*/ 1044992 h 1160188"/>
                    <a:gd name="connsiteX122" fmla="*/ 419643 w 1028134"/>
                    <a:gd name="connsiteY122" fmla="*/ 1044992 h 1160188"/>
                    <a:gd name="connsiteX123" fmla="*/ 419643 w 1028134"/>
                    <a:gd name="connsiteY123" fmla="*/ 1001108 h 1160188"/>
                    <a:gd name="connsiteX124" fmla="*/ 441587 w 1028134"/>
                    <a:gd name="connsiteY124" fmla="*/ 981909 h 1160188"/>
                    <a:gd name="connsiteX125" fmla="*/ 556781 w 1028134"/>
                    <a:gd name="connsiteY125" fmla="*/ 990137 h 1160188"/>
                    <a:gd name="connsiteX126" fmla="*/ 647294 w 1028134"/>
                    <a:gd name="connsiteY126" fmla="*/ 907854 h 1160188"/>
                    <a:gd name="connsiteX127" fmla="*/ 647294 w 1028134"/>
                    <a:gd name="connsiteY127" fmla="*/ 792658 h 1160188"/>
                    <a:gd name="connsiteX128" fmla="*/ 663750 w 1028134"/>
                    <a:gd name="connsiteY128" fmla="*/ 767973 h 1160188"/>
                    <a:gd name="connsiteX129" fmla="*/ 702149 w 1028134"/>
                    <a:gd name="connsiteY129" fmla="*/ 754260 h 1160188"/>
                    <a:gd name="connsiteX130" fmla="*/ 729577 w 1028134"/>
                    <a:gd name="connsiteY130" fmla="*/ 663749 h 1160188"/>
                    <a:gd name="connsiteX131" fmla="*/ 647294 w 1028134"/>
                    <a:gd name="connsiteY131" fmla="*/ 518382 h 1160188"/>
                    <a:gd name="connsiteX132" fmla="*/ 644550 w 1028134"/>
                    <a:gd name="connsiteY132" fmla="*/ 504668 h 1160188"/>
                    <a:gd name="connsiteX133" fmla="*/ 877686 w 1028134"/>
                    <a:gd name="connsiteY133" fmla="*/ 504668 h 1160188"/>
                    <a:gd name="connsiteX134" fmla="*/ 896885 w 1028134"/>
                    <a:gd name="connsiteY134" fmla="*/ 521125 h 1160188"/>
                    <a:gd name="connsiteX135" fmla="*/ 896885 w 1028134"/>
                    <a:gd name="connsiteY135" fmla="*/ 521125 h 1160188"/>
                    <a:gd name="connsiteX136" fmla="*/ 987396 w 1028134"/>
                    <a:gd name="connsiteY136" fmla="*/ 682948 h 1160188"/>
                    <a:gd name="connsiteX137" fmla="*/ 976426 w 1028134"/>
                    <a:gd name="connsiteY137" fmla="*/ 721347 h 1160188"/>
                    <a:gd name="connsiteX138" fmla="*/ 976426 w 1028134"/>
                    <a:gd name="connsiteY138" fmla="*/ 721347 h 11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1028134" h="1160188">
                      <a:moveTo>
                        <a:pt x="1017568" y="661006"/>
                      </a:moveTo>
                      <a:cubicBezTo>
                        <a:pt x="973682" y="592437"/>
                        <a:pt x="940769" y="567752"/>
                        <a:pt x="935285" y="515639"/>
                      </a:cubicBezTo>
                      <a:lnTo>
                        <a:pt x="935285" y="515639"/>
                      </a:lnTo>
                      <a:cubicBezTo>
                        <a:pt x="932541" y="488212"/>
                        <a:pt x="907857" y="469012"/>
                        <a:pt x="880429" y="469012"/>
                      </a:cubicBezTo>
                      <a:lnTo>
                        <a:pt x="855744" y="469012"/>
                      </a:lnTo>
                      <a:lnTo>
                        <a:pt x="855744" y="293476"/>
                      </a:lnTo>
                      <a:cubicBezTo>
                        <a:pt x="855744" y="285247"/>
                        <a:pt x="847516" y="277019"/>
                        <a:pt x="839288" y="277019"/>
                      </a:cubicBezTo>
                      <a:cubicBezTo>
                        <a:pt x="831058" y="277019"/>
                        <a:pt x="822830" y="285247"/>
                        <a:pt x="822830" y="293476"/>
                      </a:cubicBezTo>
                      <a:lnTo>
                        <a:pt x="822830" y="469012"/>
                      </a:lnTo>
                      <a:cubicBezTo>
                        <a:pt x="787175" y="469012"/>
                        <a:pt x="479984" y="469012"/>
                        <a:pt x="441587" y="469012"/>
                      </a:cubicBezTo>
                      <a:lnTo>
                        <a:pt x="441587" y="337360"/>
                      </a:lnTo>
                      <a:cubicBezTo>
                        <a:pt x="441587" y="263305"/>
                        <a:pt x="411415" y="216678"/>
                        <a:pt x="405929" y="200222"/>
                      </a:cubicBezTo>
                      <a:lnTo>
                        <a:pt x="405929" y="60341"/>
                      </a:lnTo>
                      <a:cubicBezTo>
                        <a:pt x="405929" y="46627"/>
                        <a:pt x="416901" y="35656"/>
                        <a:pt x="430615" y="35656"/>
                      </a:cubicBezTo>
                      <a:lnTo>
                        <a:pt x="693920" y="35656"/>
                      </a:lnTo>
                      <a:lnTo>
                        <a:pt x="693920" y="106968"/>
                      </a:lnTo>
                      <a:cubicBezTo>
                        <a:pt x="693920" y="139881"/>
                        <a:pt x="721348" y="164566"/>
                        <a:pt x="751519" y="164566"/>
                      </a:cubicBezTo>
                      <a:lnTo>
                        <a:pt x="822830" y="164566"/>
                      </a:lnTo>
                      <a:lnTo>
                        <a:pt x="822830" y="213936"/>
                      </a:lnTo>
                      <a:cubicBezTo>
                        <a:pt x="822830" y="222164"/>
                        <a:pt x="831058" y="230392"/>
                        <a:pt x="839288" y="230392"/>
                      </a:cubicBezTo>
                      <a:cubicBezTo>
                        <a:pt x="847516" y="230392"/>
                        <a:pt x="855744" y="222164"/>
                        <a:pt x="855744" y="213936"/>
                      </a:cubicBezTo>
                      <a:lnTo>
                        <a:pt x="855744" y="159080"/>
                      </a:lnTo>
                      <a:cubicBezTo>
                        <a:pt x="855744" y="148109"/>
                        <a:pt x="850258" y="137138"/>
                        <a:pt x="842030" y="128910"/>
                      </a:cubicBezTo>
                      <a:lnTo>
                        <a:pt x="726833" y="13714"/>
                      </a:lnTo>
                      <a:cubicBezTo>
                        <a:pt x="718605" y="5486"/>
                        <a:pt x="707634" y="0"/>
                        <a:pt x="696664" y="0"/>
                      </a:cubicBezTo>
                      <a:lnTo>
                        <a:pt x="430615" y="0"/>
                      </a:lnTo>
                      <a:cubicBezTo>
                        <a:pt x="397701" y="0"/>
                        <a:pt x="373017" y="27428"/>
                        <a:pt x="373017" y="57598"/>
                      </a:cubicBezTo>
                      <a:lnTo>
                        <a:pt x="373017" y="120682"/>
                      </a:lnTo>
                      <a:lnTo>
                        <a:pt x="329132" y="24685"/>
                      </a:lnTo>
                      <a:cubicBezTo>
                        <a:pt x="315418" y="-8228"/>
                        <a:pt x="268791" y="-8228"/>
                        <a:pt x="255077" y="24685"/>
                      </a:cubicBezTo>
                      <a:lnTo>
                        <a:pt x="200222" y="145366"/>
                      </a:lnTo>
                      <a:cubicBezTo>
                        <a:pt x="200222" y="145366"/>
                        <a:pt x="200222" y="145366"/>
                        <a:pt x="200222" y="145366"/>
                      </a:cubicBezTo>
                      <a:cubicBezTo>
                        <a:pt x="175538" y="205707"/>
                        <a:pt x="142624" y="252334"/>
                        <a:pt x="142624" y="334617"/>
                      </a:cubicBezTo>
                      <a:lnTo>
                        <a:pt x="142624" y="466270"/>
                      </a:lnTo>
                      <a:lnTo>
                        <a:pt x="57599" y="466270"/>
                      </a:lnTo>
                      <a:cubicBezTo>
                        <a:pt x="30171" y="466270"/>
                        <a:pt x="8228" y="485469"/>
                        <a:pt x="2744" y="512897"/>
                      </a:cubicBezTo>
                      <a:cubicBezTo>
                        <a:pt x="0" y="526610"/>
                        <a:pt x="0" y="540324"/>
                        <a:pt x="0" y="554038"/>
                      </a:cubicBezTo>
                      <a:cubicBezTo>
                        <a:pt x="2744" y="702147"/>
                        <a:pt x="85027" y="724089"/>
                        <a:pt x="85027" y="877684"/>
                      </a:cubicBezTo>
                      <a:lnTo>
                        <a:pt x="85027" y="1044992"/>
                      </a:lnTo>
                      <a:cubicBezTo>
                        <a:pt x="60341" y="1050478"/>
                        <a:pt x="41142" y="1075163"/>
                        <a:pt x="41142" y="1102591"/>
                      </a:cubicBezTo>
                      <a:cubicBezTo>
                        <a:pt x="41142" y="1135504"/>
                        <a:pt x="68569" y="1160189"/>
                        <a:pt x="98741" y="1160189"/>
                      </a:cubicBezTo>
                      <a:lnTo>
                        <a:pt x="693920" y="1160189"/>
                      </a:lnTo>
                      <a:cubicBezTo>
                        <a:pt x="726833" y="1160189"/>
                        <a:pt x="751519" y="1132761"/>
                        <a:pt x="751519" y="1102591"/>
                      </a:cubicBezTo>
                      <a:cubicBezTo>
                        <a:pt x="751519" y="1075163"/>
                        <a:pt x="732319" y="1053221"/>
                        <a:pt x="707634" y="1044992"/>
                      </a:cubicBezTo>
                      <a:lnTo>
                        <a:pt x="707634" y="998366"/>
                      </a:lnTo>
                      <a:cubicBezTo>
                        <a:pt x="707634" y="987394"/>
                        <a:pt x="718605" y="976423"/>
                        <a:pt x="729577" y="979166"/>
                      </a:cubicBezTo>
                      <a:lnTo>
                        <a:pt x="844772" y="987394"/>
                      </a:lnTo>
                      <a:cubicBezTo>
                        <a:pt x="894143" y="990137"/>
                        <a:pt x="935285" y="951739"/>
                        <a:pt x="935285" y="905112"/>
                      </a:cubicBezTo>
                      <a:lnTo>
                        <a:pt x="935285" y="789916"/>
                      </a:lnTo>
                      <a:cubicBezTo>
                        <a:pt x="935285" y="778945"/>
                        <a:pt x="940769" y="770716"/>
                        <a:pt x="951741" y="765231"/>
                      </a:cubicBezTo>
                      <a:lnTo>
                        <a:pt x="990140" y="751517"/>
                      </a:lnTo>
                      <a:cubicBezTo>
                        <a:pt x="1025796" y="737803"/>
                        <a:pt x="1039510" y="693919"/>
                        <a:pt x="1017568" y="661006"/>
                      </a:cubicBezTo>
                      <a:lnTo>
                        <a:pt x="1017568" y="661006"/>
                      </a:lnTo>
                      <a:close/>
                      <a:moveTo>
                        <a:pt x="798146" y="131653"/>
                      </a:moveTo>
                      <a:lnTo>
                        <a:pt x="748775" y="131653"/>
                      </a:lnTo>
                      <a:cubicBezTo>
                        <a:pt x="735061" y="131653"/>
                        <a:pt x="724091" y="120682"/>
                        <a:pt x="724091" y="106968"/>
                      </a:cubicBezTo>
                      <a:lnTo>
                        <a:pt x="724091" y="57598"/>
                      </a:lnTo>
                      <a:lnTo>
                        <a:pt x="798146" y="131653"/>
                      </a:lnTo>
                      <a:close/>
                      <a:moveTo>
                        <a:pt x="285248" y="38399"/>
                      </a:moveTo>
                      <a:cubicBezTo>
                        <a:pt x="287991" y="32913"/>
                        <a:pt x="296219" y="32913"/>
                        <a:pt x="298962" y="38399"/>
                      </a:cubicBezTo>
                      <a:lnTo>
                        <a:pt x="342846" y="137138"/>
                      </a:lnTo>
                      <a:lnTo>
                        <a:pt x="244107" y="137138"/>
                      </a:lnTo>
                      <a:lnTo>
                        <a:pt x="285248" y="38399"/>
                      </a:lnTo>
                      <a:close/>
                      <a:moveTo>
                        <a:pt x="224907" y="170051"/>
                      </a:moveTo>
                      <a:lnTo>
                        <a:pt x="353818" y="170051"/>
                      </a:lnTo>
                      <a:cubicBezTo>
                        <a:pt x="383987" y="238620"/>
                        <a:pt x="392215" y="255077"/>
                        <a:pt x="400445" y="287990"/>
                      </a:cubicBezTo>
                      <a:lnTo>
                        <a:pt x="178280" y="287990"/>
                      </a:lnTo>
                      <a:cubicBezTo>
                        <a:pt x="189252" y="246849"/>
                        <a:pt x="200222" y="227649"/>
                        <a:pt x="224907" y="170051"/>
                      </a:cubicBezTo>
                      <a:lnTo>
                        <a:pt x="224907" y="170051"/>
                      </a:lnTo>
                      <a:close/>
                      <a:moveTo>
                        <a:pt x="175538" y="337360"/>
                      </a:moveTo>
                      <a:cubicBezTo>
                        <a:pt x="175538" y="331874"/>
                        <a:pt x="175538" y="326389"/>
                        <a:pt x="175538" y="323646"/>
                      </a:cubicBezTo>
                      <a:lnTo>
                        <a:pt x="405929" y="323646"/>
                      </a:lnTo>
                      <a:cubicBezTo>
                        <a:pt x="405929" y="329131"/>
                        <a:pt x="405929" y="334617"/>
                        <a:pt x="405929" y="337360"/>
                      </a:cubicBezTo>
                      <a:lnTo>
                        <a:pt x="405929" y="469012"/>
                      </a:lnTo>
                      <a:lnTo>
                        <a:pt x="172794" y="469012"/>
                      </a:lnTo>
                      <a:lnTo>
                        <a:pt x="172794" y="337360"/>
                      </a:lnTo>
                      <a:close/>
                      <a:moveTo>
                        <a:pt x="74055" y="1105333"/>
                      </a:moveTo>
                      <a:cubicBezTo>
                        <a:pt x="74055" y="1091619"/>
                        <a:pt x="85027" y="1080648"/>
                        <a:pt x="98741" y="1080648"/>
                      </a:cubicBezTo>
                      <a:lnTo>
                        <a:pt x="145366" y="1080648"/>
                      </a:lnTo>
                      <a:cubicBezTo>
                        <a:pt x="153596" y="1080648"/>
                        <a:pt x="161824" y="1072420"/>
                        <a:pt x="161824" y="1064192"/>
                      </a:cubicBezTo>
                      <a:cubicBezTo>
                        <a:pt x="161824" y="1055964"/>
                        <a:pt x="153596" y="1047735"/>
                        <a:pt x="145366" y="1047735"/>
                      </a:cubicBezTo>
                      <a:lnTo>
                        <a:pt x="117939" y="1047735"/>
                      </a:lnTo>
                      <a:lnTo>
                        <a:pt x="117939" y="883170"/>
                      </a:lnTo>
                      <a:cubicBezTo>
                        <a:pt x="117939" y="718604"/>
                        <a:pt x="32914" y="696662"/>
                        <a:pt x="32914" y="559524"/>
                      </a:cubicBezTo>
                      <a:cubicBezTo>
                        <a:pt x="32914" y="545810"/>
                        <a:pt x="32914" y="534839"/>
                        <a:pt x="35656" y="523868"/>
                      </a:cubicBezTo>
                      <a:cubicBezTo>
                        <a:pt x="35656" y="512897"/>
                        <a:pt x="46627" y="507411"/>
                        <a:pt x="54855" y="507411"/>
                      </a:cubicBezTo>
                      <a:lnTo>
                        <a:pt x="611637" y="507411"/>
                      </a:lnTo>
                      <a:cubicBezTo>
                        <a:pt x="611637" y="512897"/>
                        <a:pt x="614381" y="518382"/>
                        <a:pt x="614381" y="526610"/>
                      </a:cubicBezTo>
                      <a:cubicBezTo>
                        <a:pt x="622609" y="592437"/>
                        <a:pt x="661008" y="622607"/>
                        <a:pt x="704892" y="688433"/>
                      </a:cubicBezTo>
                      <a:cubicBezTo>
                        <a:pt x="715863" y="702147"/>
                        <a:pt x="707634" y="721347"/>
                        <a:pt x="693920" y="726832"/>
                      </a:cubicBezTo>
                      <a:lnTo>
                        <a:pt x="655522" y="740546"/>
                      </a:lnTo>
                      <a:cubicBezTo>
                        <a:pt x="633580" y="748774"/>
                        <a:pt x="617123" y="770716"/>
                        <a:pt x="617123" y="795401"/>
                      </a:cubicBezTo>
                      <a:lnTo>
                        <a:pt x="617123" y="910597"/>
                      </a:lnTo>
                      <a:cubicBezTo>
                        <a:pt x="617123" y="940768"/>
                        <a:pt x="592439" y="962710"/>
                        <a:pt x="562267" y="959967"/>
                      </a:cubicBezTo>
                      <a:lnTo>
                        <a:pt x="447071" y="951739"/>
                      </a:lnTo>
                      <a:cubicBezTo>
                        <a:pt x="414159" y="948996"/>
                        <a:pt x="389473" y="973681"/>
                        <a:pt x="389473" y="1006594"/>
                      </a:cubicBezTo>
                      <a:lnTo>
                        <a:pt x="389473" y="1050478"/>
                      </a:lnTo>
                      <a:lnTo>
                        <a:pt x="224907" y="1050478"/>
                      </a:lnTo>
                      <a:cubicBezTo>
                        <a:pt x="216679" y="1050478"/>
                        <a:pt x="208451" y="1058706"/>
                        <a:pt x="208451" y="1066935"/>
                      </a:cubicBezTo>
                      <a:cubicBezTo>
                        <a:pt x="208451" y="1075163"/>
                        <a:pt x="216679" y="1083391"/>
                        <a:pt x="224907" y="1083391"/>
                      </a:cubicBezTo>
                      <a:lnTo>
                        <a:pt x="408673" y="1083391"/>
                      </a:lnTo>
                      <a:cubicBezTo>
                        <a:pt x="422387" y="1083391"/>
                        <a:pt x="433357" y="1094362"/>
                        <a:pt x="433357" y="1108076"/>
                      </a:cubicBezTo>
                      <a:cubicBezTo>
                        <a:pt x="433357" y="1121790"/>
                        <a:pt x="422387" y="1132761"/>
                        <a:pt x="408673" y="1132761"/>
                      </a:cubicBezTo>
                      <a:lnTo>
                        <a:pt x="98741" y="1132761"/>
                      </a:lnTo>
                      <a:cubicBezTo>
                        <a:pt x="85027" y="1130018"/>
                        <a:pt x="74055" y="1119047"/>
                        <a:pt x="74055" y="1105333"/>
                      </a:cubicBezTo>
                      <a:lnTo>
                        <a:pt x="74055" y="1105333"/>
                      </a:lnTo>
                      <a:close/>
                      <a:moveTo>
                        <a:pt x="718605" y="1105333"/>
                      </a:moveTo>
                      <a:cubicBezTo>
                        <a:pt x="718605" y="1119047"/>
                        <a:pt x="707634" y="1130018"/>
                        <a:pt x="693920" y="1130018"/>
                      </a:cubicBezTo>
                      <a:lnTo>
                        <a:pt x="460785" y="1130018"/>
                      </a:lnTo>
                      <a:cubicBezTo>
                        <a:pt x="463528" y="1121790"/>
                        <a:pt x="466270" y="1113561"/>
                        <a:pt x="466270" y="1105333"/>
                      </a:cubicBezTo>
                      <a:cubicBezTo>
                        <a:pt x="466270" y="1097105"/>
                        <a:pt x="463528" y="1088877"/>
                        <a:pt x="460785" y="1080648"/>
                      </a:cubicBezTo>
                      <a:lnTo>
                        <a:pt x="693920" y="1080648"/>
                      </a:lnTo>
                      <a:cubicBezTo>
                        <a:pt x="707634" y="1077906"/>
                        <a:pt x="718605" y="1091619"/>
                        <a:pt x="718605" y="1105333"/>
                      </a:cubicBezTo>
                      <a:lnTo>
                        <a:pt x="718605" y="1105333"/>
                      </a:lnTo>
                      <a:close/>
                      <a:moveTo>
                        <a:pt x="976426" y="721347"/>
                      </a:moveTo>
                      <a:lnTo>
                        <a:pt x="938027" y="735060"/>
                      </a:lnTo>
                      <a:cubicBezTo>
                        <a:pt x="916085" y="743289"/>
                        <a:pt x="899627" y="765231"/>
                        <a:pt x="899627" y="789916"/>
                      </a:cubicBezTo>
                      <a:lnTo>
                        <a:pt x="899627" y="905112"/>
                      </a:lnTo>
                      <a:cubicBezTo>
                        <a:pt x="899627" y="935282"/>
                        <a:pt x="874943" y="957224"/>
                        <a:pt x="844772" y="954481"/>
                      </a:cubicBezTo>
                      <a:lnTo>
                        <a:pt x="729577" y="946253"/>
                      </a:lnTo>
                      <a:cubicBezTo>
                        <a:pt x="696664" y="943510"/>
                        <a:pt x="671978" y="968195"/>
                        <a:pt x="671978" y="1001108"/>
                      </a:cubicBezTo>
                      <a:lnTo>
                        <a:pt x="671978" y="1044992"/>
                      </a:lnTo>
                      <a:lnTo>
                        <a:pt x="419643" y="1044992"/>
                      </a:lnTo>
                      <a:lnTo>
                        <a:pt x="419643" y="1001108"/>
                      </a:lnTo>
                      <a:cubicBezTo>
                        <a:pt x="419643" y="990137"/>
                        <a:pt x="430615" y="979166"/>
                        <a:pt x="441587" y="981909"/>
                      </a:cubicBezTo>
                      <a:lnTo>
                        <a:pt x="556781" y="990137"/>
                      </a:lnTo>
                      <a:cubicBezTo>
                        <a:pt x="606153" y="992880"/>
                        <a:pt x="647294" y="954481"/>
                        <a:pt x="647294" y="907854"/>
                      </a:cubicBezTo>
                      <a:lnTo>
                        <a:pt x="647294" y="792658"/>
                      </a:lnTo>
                      <a:cubicBezTo>
                        <a:pt x="647294" y="781687"/>
                        <a:pt x="652778" y="773459"/>
                        <a:pt x="663750" y="767973"/>
                      </a:cubicBezTo>
                      <a:lnTo>
                        <a:pt x="702149" y="754260"/>
                      </a:lnTo>
                      <a:cubicBezTo>
                        <a:pt x="737805" y="740546"/>
                        <a:pt x="751519" y="696662"/>
                        <a:pt x="729577" y="663749"/>
                      </a:cubicBezTo>
                      <a:cubicBezTo>
                        <a:pt x="685692" y="595180"/>
                        <a:pt x="652778" y="570495"/>
                        <a:pt x="647294" y="518382"/>
                      </a:cubicBezTo>
                      <a:cubicBezTo>
                        <a:pt x="647294" y="512897"/>
                        <a:pt x="647294" y="510154"/>
                        <a:pt x="644550" y="504668"/>
                      </a:cubicBezTo>
                      <a:lnTo>
                        <a:pt x="877686" y="504668"/>
                      </a:lnTo>
                      <a:cubicBezTo>
                        <a:pt x="888657" y="504668"/>
                        <a:pt x="896885" y="512897"/>
                        <a:pt x="896885" y="521125"/>
                      </a:cubicBezTo>
                      <a:lnTo>
                        <a:pt x="896885" y="521125"/>
                      </a:lnTo>
                      <a:cubicBezTo>
                        <a:pt x="905113" y="586951"/>
                        <a:pt x="943513" y="617122"/>
                        <a:pt x="987396" y="682948"/>
                      </a:cubicBezTo>
                      <a:cubicBezTo>
                        <a:pt x="998368" y="693919"/>
                        <a:pt x="992882" y="713118"/>
                        <a:pt x="976426" y="721347"/>
                      </a:cubicBezTo>
                      <a:lnTo>
                        <a:pt x="976426" y="721347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2" name="Group 89">
            <a:extLst>
              <a:ext uri="{FF2B5EF4-FFF2-40B4-BE49-F238E27FC236}">
                <a16:creationId xmlns:a16="http://schemas.microsoft.com/office/drawing/2014/main" id="{86CB19FD-05BD-DCAC-E440-B17C179698CD}"/>
              </a:ext>
            </a:extLst>
          </p:cNvPr>
          <p:cNvGrpSpPr/>
          <p:nvPr/>
        </p:nvGrpSpPr>
        <p:grpSpPr>
          <a:xfrm>
            <a:off x="1033018" y="3891315"/>
            <a:ext cx="699220" cy="798994"/>
            <a:chOff x="8360213" y="3458151"/>
            <a:chExt cx="853935" cy="991043"/>
          </a:xfrm>
          <a:solidFill>
            <a:srgbClr val="09465E"/>
          </a:solidFill>
        </p:grpSpPr>
        <p:grpSp>
          <p:nvGrpSpPr>
            <p:cNvPr id="23" name="Graphic 2">
              <a:extLst>
                <a:ext uri="{FF2B5EF4-FFF2-40B4-BE49-F238E27FC236}">
                  <a16:creationId xmlns:a16="http://schemas.microsoft.com/office/drawing/2014/main" id="{4C522F45-0674-CADA-70BD-A5621964835F}"/>
                </a:ext>
              </a:extLst>
            </p:cNvPr>
            <p:cNvGrpSpPr/>
            <p:nvPr userDrawn="1"/>
          </p:nvGrpSpPr>
          <p:grpSpPr>
            <a:xfrm>
              <a:off x="8599192" y="3595917"/>
              <a:ext cx="375982" cy="204367"/>
              <a:chOff x="2642504" y="3763150"/>
              <a:chExt cx="375982" cy="204367"/>
            </a:xfrm>
            <a:grpFill/>
          </p:grpSpPr>
          <p:sp>
            <p:nvSpPr>
              <p:cNvPr id="29" name="Freeform 96">
                <a:extLst>
                  <a:ext uri="{FF2B5EF4-FFF2-40B4-BE49-F238E27FC236}">
                    <a16:creationId xmlns:a16="http://schemas.microsoft.com/office/drawing/2014/main" id="{1F723088-7203-7F35-13EE-FFB16F4C2DE1}"/>
                  </a:ext>
                </a:extLst>
              </p:cNvPr>
              <p:cNvSpPr/>
              <p:nvPr/>
            </p:nvSpPr>
            <p:spPr>
              <a:xfrm>
                <a:off x="2813454" y="3763150"/>
                <a:ext cx="205031" cy="204367"/>
              </a:xfrm>
              <a:custGeom>
                <a:avLst/>
                <a:gdLst>
                  <a:gd name="connsiteX0" fmla="*/ 204168 w 205031"/>
                  <a:gd name="connsiteY0" fmla="*/ 204367 h 204367"/>
                  <a:gd name="connsiteX1" fmla="*/ 384 w 205031"/>
                  <a:gd name="connsiteY1" fmla="*/ 204367 h 204367"/>
                  <a:gd name="connsiteX2" fmla="*/ 0 w 205031"/>
                  <a:gd name="connsiteY2" fmla="*/ 193999 h 204367"/>
                  <a:gd name="connsiteX3" fmla="*/ 0 w 205031"/>
                  <a:gd name="connsiteY3" fmla="*/ 90707 h 204367"/>
                  <a:gd name="connsiteX4" fmla="*/ 90187 w 205031"/>
                  <a:gd name="connsiteY4" fmla="*/ 85 h 204367"/>
                  <a:gd name="connsiteX5" fmla="*/ 138159 w 205031"/>
                  <a:gd name="connsiteY5" fmla="*/ 2389 h 204367"/>
                  <a:gd name="connsiteX6" fmla="*/ 204552 w 205031"/>
                  <a:gd name="connsiteY6" fmla="*/ 82259 h 204367"/>
                  <a:gd name="connsiteX7" fmla="*/ 204936 w 205031"/>
                  <a:gd name="connsiteY7" fmla="*/ 199375 h 204367"/>
                  <a:gd name="connsiteX8" fmla="*/ 204168 w 205031"/>
                  <a:gd name="connsiteY8" fmla="*/ 204367 h 20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031" h="204367">
                    <a:moveTo>
                      <a:pt x="204168" y="204367"/>
                    </a:moveTo>
                    <a:cubicBezTo>
                      <a:pt x="135856" y="204367"/>
                      <a:pt x="68696" y="204367"/>
                      <a:pt x="384" y="204367"/>
                    </a:cubicBezTo>
                    <a:cubicBezTo>
                      <a:pt x="384" y="200527"/>
                      <a:pt x="0" y="197071"/>
                      <a:pt x="0" y="193999"/>
                    </a:cubicBezTo>
                    <a:cubicBezTo>
                      <a:pt x="0" y="159440"/>
                      <a:pt x="0" y="124882"/>
                      <a:pt x="0" y="90707"/>
                    </a:cubicBezTo>
                    <a:cubicBezTo>
                      <a:pt x="0" y="36564"/>
                      <a:pt x="36075" y="85"/>
                      <a:pt x="90187" y="85"/>
                    </a:cubicBezTo>
                    <a:cubicBezTo>
                      <a:pt x="106306" y="85"/>
                      <a:pt x="122808" y="-683"/>
                      <a:pt x="138159" y="2389"/>
                    </a:cubicBezTo>
                    <a:cubicBezTo>
                      <a:pt x="176153" y="9301"/>
                      <a:pt x="204168" y="43476"/>
                      <a:pt x="204552" y="82259"/>
                    </a:cubicBezTo>
                    <a:cubicBezTo>
                      <a:pt x="205320" y="121426"/>
                      <a:pt x="204936" y="160208"/>
                      <a:pt x="204936" y="199375"/>
                    </a:cubicBezTo>
                    <a:cubicBezTo>
                      <a:pt x="204936" y="200527"/>
                      <a:pt x="204552" y="202063"/>
                      <a:pt x="204168" y="204367"/>
                    </a:cubicBezTo>
                    <a:close/>
                  </a:path>
                </a:pathLst>
              </a:custGeom>
              <a:solidFill>
                <a:srgbClr val="2094D2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97">
                <a:extLst>
                  <a:ext uri="{FF2B5EF4-FFF2-40B4-BE49-F238E27FC236}">
                    <a16:creationId xmlns:a16="http://schemas.microsoft.com/office/drawing/2014/main" id="{1F632E34-267C-D341-E309-7D459141F4C6}"/>
                  </a:ext>
                </a:extLst>
              </p:cNvPr>
              <p:cNvSpPr/>
              <p:nvPr/>
            </p:nvSpPr>
            <p:spPr>
              <a:xfrm>
                <a:off x="2642504" y="3763235"/>
                <a:ext cx="161142" cy="204281"/>
              </a:xfrm>
              <a:custGeom>
                <a:avLst/>
                <a:gdLst>
                  <a:gd name="connsiteX0" fmla="*/ 137178 w 161142"/>
                  <a:gd name="connsiteY0" fmla="*/ 204282 h 204281"/>
                  <a:gd name="connsiteX1" fmla="*/ 938 w 161142"/>
                  <a:gd name="connsiteY1" fmla="*/ 204282 h 204281"/>
                  <a:gd name="connsiteX2" fmla="*/ 171 w 161142"/>
                  <a:gd name="connsiteY2" fmla="*/ 196602 h 204281"/>
                  <a:gd name="connsiteX3" fmla="*/ 171 w 161142"/>
                  <a:gd name="connsiteY3" fmla="*/ 86397 h 204281"/>
                  <a:gd name="connsiteX4" fmla="*/ 85753 w 161142"/>
                  <a:gd name="connsiteY4" fmla="*/ 0 h 204281"/>
                  <a:gd name="connsiteX5" fmla="*/ 137946 w 161142"/>
                  <a:gd name="connsiteY5" fmla="*/ 2304 h 204281"/>
                  <a:gd name="connsiteX6" fmla="*/ 160972 w 161142"/>
                  <a:gd name="connsiteY6" fmla="*/ 9984 h 204281"/>
                  <a:gd name="connsiteX7" fmla="*/ 160972 w 161142"/>
                  <a:gd name="connsiteY7" fmla="*/ 13440 h 204281"/>
                  <a:gd name="connsiteX8" fmla="*/ 137178 w 161142"/>
                  <a:gd name="connsiteY8" fmla="*/ 99069 h 204281"/>
                  <a:gd name="connsiteX9" fmla="*/ 137562 w 161142"/>
                  <a:gd name="connsiteY9" fmla="*/ 193146 h 204281"/>
                  <a:gd name="connsiteX10" fmla="*/ 137178 w 161142"/>
                  <a:gd name="connsiteY10" fmla="*/ 204282 h 204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142" h="204281">
                    <a:moveTo>
                      <a:pt x="137178" y="204282"/>
                    </a:moveTo>
                    <a:cubicBezTo>
                      <a:pt x="91125" y="204282"/>
                      <a:pt x="46224" y="204282"/>
                      <a:pt x="938" y="204282"/>
                    </a:cubicBezTo>
                    <a:cubicBezTo>
                      <a:pt x="554" y="201210"/>
                      <a:pt x="171" y="198906"/>
                      <a:pt x="171" y="196602"/>
                    </a:cubicBezTo>
                    <a:cubicBezTo>
                      <a:pt x="171" y="159739"/>
                      <a:pt x="-213" y="122876"/>
                      <a:pt x="171" y="86397"/>
                    </a:cubicBezTo>
                    <a:cubicBezTo>
                      <a:pt x="554" y="37631"/>
                      <a:pt x="37013" y="768"/>
                      <a:pt x="85753" y="0"/>
                    </a:cubicBezTo>
                    <a:cubicBezTo>
                      <a:pt x="103022" y="0"/>
                      <a:pt x="120676" y="384"/>
                      <a:pt x="137946" y="2304"/>
                    </a:cubicBezTo>
                    <a:cubicBezTo>
                      <a:pt x="146005" y="3072"/>
                      <a:pt x="153681" y="7296"/>
                      <a:pt x="160972" y="9984"/>
                    </a:cubicBezTo>
                    <a:cubicBezTo>
                      <a:pt x="160972" y="12288"/>
                      <a:pt x="161356" y="13056"/>
                      <a:pt x="160972" y="13440"/>
                    </a:cubicBezTo>
                    <a:cubicBezTo>
                      <a:pt x="142167" y="39167"/>
                      <a:pt x="136027" y="67966"/>
                      <a:pt x="137178" y="99069"/>
                    </a:cubicBezTo>
                    <a:cubicBezTo>
                      <a:pt x="137946" y="130172"/>
                      <a:pt x="137562" y="161659"/>
                      <a:pt x="137562" y="193146"/>
                    </a:cubicBezTo>
                    <a:cubicBezTo>
                      <a:pt x="137178" y="195834"/>
                      <a:pt x="137178" y="199674"/>
                      <a:pt x="137178" y="204282"/>
                    </a:cubicBezTo>
                    <a:close/>
                  </a:path>
                </a:pathLst>
              </a:custGeom>
              <a:solidFill>
                <a:srgbClr val="2094D2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CDA8B003-F97D-34A0-12D2-7F039187CA4F}"/>
                </a:ext>
              </a:extLst>
            </p:cNvPr>
            <p:cNvGrpSpPr/>
            <p:nvPr userDrawn="1"/>
          </p:nvGrpSpPr>
          <p:grpSpPr>
            <a:xfrm>
              <a:off x="8360213" y="3458151"/>
              <a:ext cx="853935" cy="991043"/>
              <a:chOff x="2403525" y="3625384"/>
              <a:chExt cx="853935" cy="991043"/>
            </a:xfrm>
            <a:grpFill/>
          </p:grpSpPr>
          <p:sp>
            <p:nvSpPr>
              <p:cNvPr id="25" name="Freeform 92">
                <a:extLst>
                  <a:ext uri="{FF2B5EF4-FFF2-40B4-BE49-F238E27FC236}">
                    <a16:creationId xmlns:a16="http://schemas.microsoft.com/office/drawing/2014/main" id="{8401F47A-A849-CB9B-E8C3-CB3FDE6119DD}"/>
                  </a:ext>
                </a:extLst>
              </p:cNvPr>
              <p:cNvSpPr/>
              <p:nvPr/>
            </p:nvSpPr>
            <p:spPr>
              <a:xfrm>
                <a:off x="2403525" y="3625384"/>
                <a:ext cx="853935" cy="991043"/>
              </a:xfrm>
              <a:custGeom>
                <a:avLst/>
                <a:gdLst>
                  <a:gd name="connsiteX0" fmla="*/ 521608 w 853935"/>
                  <a:gd name="connsiteY0" fmla="*/ 0 h 991043"/>
                  <a:gd name="connsiteX1" fmla="*/ 526980 w 853935"/>
                  <a:gd name="connsiteY1" fmla="*/ 1920 h 991043"/>
                  <a:gd name="connsiteX2" fmla="*/ 571498 w 853935"/>
                  <a:gd name="connsiteY2" fmla="*/ 102909 h 991043"/>
                  <a:gd name="connsiteX3" fmla="*/ 568044 w 853935"/>
                  <a:gd name="connsiteY3" fmla="*/ 108669 h 991043"/>
                  <a:gd name="connsiteX4" fmla="*/ 573801 w 853935"/>
                  <a:gd name="connsiteY4" fmla="*/ 111741 h 991043"/>
                  <a:gd name="connsiteX5" fmla="*/ 649021 w 853935"/>
                  <a:gd name="connsiteY5" fmla="*/ 223481 h 991043"/>
                  <a:gd name="connsiteX6" fmla="*/ 649021 w 853935"/>
                  <a:gd name="connsiteY6" fmla="*/ 289143 h 991043"/>
                  <a:gd name="connsiteX7" fmla="*/ 711192 w 853935"/>
                  <a:gd name="connsiteY7" fmla="*/ 304119 h 991043"/>
                  <a:gd name="connsiteX8" fmla="*/ 761851 w 853935"/>
                  <a:gd name="connsiteY8" fmla="*/ 324854 h 991043"/>
                  <a:gd name="connsiteX9" fmla="*/ 785645 w 853935"/>
                  <a:gd name="connsiteY9" fmla="*/ 366709 h 991043"/>
                  <a:gd name="connsiteX10" fmla="*/ 785645 w 853935"/>
                  <a:gd name="connsiteY10" fmla="*/ 455794 h 991043"/>
                  <a:gd name="connsiteX11" fmla="*/ 790634 w 853935"/>
                  <a:gd name="connsiteY11" fmla="*/ 465010 h 991043"/>
                  <a:gd name="connsiteX12" fmla="*/ 851654 w 853935"/>
                  <a:gd name="connsiteY12" fmla="*/ 542575 h 991043"/>
                  <a:gd name="connsiteX13" fmla="*/ 827476 w 853935"/>
                  <a:gd name="connsiteY13" fmla="*/ 637804 h 991043"/>
                  <a:gd name="connsiteX14" fmla="*/ 790250 w 853935"/>
                  <a:gd name="connsiteY14" fmla="*/ 662764 h 991043"/>
                  <a:gd name="connsiteX15" fmla="*/ 782575 w 853935"/>
                  <a:gd name="connsiteY15" fmla="*/ 673131 h 991043"/>
                  <a:gd name="connsiteX16" fmla="*/ 499349 w 853935"/>
                  <a:gd name="connsiteY16" fmla="*/ 983778 h 991043"/>
                  <a:gd name="connsiteX17" fmla="*/ 77196 w 853935"/>
                  <a:gd name="connsiteY17" fmla="*/ 711530 h 991043"/>
                  <a:gd name="connsiteX18" fmla="*/ 70288 w 853935"/>
                  <a:gd name="connsiteY18" fmla="*/ 671596 h 991043"/>
                  <a:gd name="connsiteX19" fmla="*/ 64915 w 853935"/>
                  <a:gd name="connsiteY19" fmla="*/ 664300 h 991043"/>
                  <a:gd name="connsiteX20" fmla="*/ 57 w 853935"/>
                  <a:gd name="connsiteY20" fmla="*/ 562159 h 991043"/>
                  <a:gd name="connsiteX21" fmla="*/ 41505 w 853935"/>
                  <a:gd name="connsiteY21" fmla="*/ 476529 h 991043"/>
                  <a:gd name="connsiteX22" fmla="*/ 60310 w 853935"/>
                  <a:gd name="connsiteY22" fmla="*/ 466930 h 991043"/>
                  <a:gd name="connsiteX23" fmla="*/ 68369 w 853935"/>
                  <a:gd name="connsiteY23" fmla="*/ 454258 h 991043"/>
                  <a:gd name="connsiteX24" fmla="*/ 67985 w 853935"/>
                  <a:gd name="connsiteY24" fmla="*/ 364405 h 991043"/>
                  <a:gd name="connsiteX25" fmla="*/ 87942 w 853935"/>
                  <a:gd name="connsiteY25" fmla="*/ 327542 h 991043"/>
                  <a:gd name="connsiteX26" fmla="*/ 163162 w 853935"/>
                  <a:gd name="connsiteY26" fmla="*/ 298743 h 991043"/>
                  <a:gd name="connsiteX27" fmla="*/ 204226 w 853935"/>
                  <a:gd name="connsiteY27" fmla="*/ 290295 h 991043"/>
                  <a:gd name="connsiteX28" fmla="*/ 204226 w 853935"/>
                  <a:gd name="connsiteY28" fmla="*/ 278391 h 991043"/>
                  <a:gd name="connsiteX29" fmla="*/ 206528 w 853935"/>
                  <a:gd name="connsiteY29" fmla="*/ 203130 h 991043"/>
                  <a:gd name="connsiteX30" fmla="*/ 278294 w 853935"/>
                  <a:gd name="connsiteY30" fmla="*/ 112893 h 991043"/>
                  <a:gd name="connsiteX31" fmla="*/ 282899 w 853935"/>
                  <a:gd name="connsiteY31" fmla="*/ 110973 h 991043"/>
                  <a:gd name="connsiteX32" fmla="*/ 272921 w 853935"/>
                  <a:gd name="connsiteY32" fmla="*/ 73726 h 991043"/>
                  <a:gd name="connsiteX33" fmla="*/ 323580 w 853935"/>
                  <a:gd name="connsiteY33" fmla="*/ 3072 h 991043"/>
                  <a:gd name="connsiteX34" fmla="*/ 328952 w 853935"/>
                  <a:gd name="connsiteY34" fmla="*/ 1152 h 991043"/>
                  <a:gd name="connsiteX35" fmla="*/ 352363 w 853935"/>
                  <a:gd name="connsiteY35" fmla="*/ 1152 h 991043"/>
                  <a:gd name="connsiteX36" fmla="*/ 357736 w 853935"/>
                  <a:gd name="connsiteY36" fmla="*/ 3072 h 991043"/>
                  <a:gd name="connsiteX37" fmla="*/ 408394 w 853935"/>
                  <a:gd name="connsiteY37" fmla="*/ 72574 h 991043"/>
                  <a:gd name="connsiteX38" fmla="*/ 398800 w 853935"/>
                  <a:gd name="connsiteY38" fmla="*/ 110589 h 991043"/>
                  <a:gd name="connsiteX39" fmla="*/ 422977 w 853935"/>
                  <a:gd name="connsiteY39" fmla="*/ 122876 h 991043"/>
                  <a:gd name="connsiteX40" fmla="*/ 429885 w 853935"/>
                  <a:gd name="connsiteY40" fmla="*/ 122876 h 991043"/>
                  <a:gd name="connsiteX41" fmla="*/ 455982 w 853935"/>
                  <a:gd name="connsiteY41" fmla="*/ 109437 h 991043"/>
                  <a:gd name="connsiteX42" fmla="*/ 451760 w 853935"/>
                  <a:gd name="connsiteY42" fmla="*/ 101373 h 991043"/>
                  <a:gd name="connsiteX43" fmla="*/ 481311 w 853935"/>
                  <a:gd name="connsiteY43" fmla="*/ 9216 h 991043"/>
                  <a:gd name="connsiteX44" fmla="*/ 503954 w 853935"/>
                  <a:gd name="connsiteY44" fmla="*/ 1152 h 991043"/>
                  <a:gd name="connsiteX45" fmla="*/ 521608 w 853935"/>
                  <a:gd name="connsiteY45" fmla="*/ 0 h 991043"/>
                  <a:gd name="connsiteX46" fmla="*/ 751489 w 853935"/>
                  <a:gd name="connsiteY46" fmla="*/ 401268 h 991043"/>
                  <a:gd name="connsiteX47" fmla="*/ 748035 w 853935"/>
                  <a:gd name="connsiteY47" fmla="*/ 401652 h 991043"/>
                  <a:gd name="connsiteX48" fmla="*/ 637891 w 853935"/>
                  <a:gd name="connsiteY48" fmla="*/ 430067 h 991043"/>
                  <a:gd name="connsiteX49" fmla="*/ 383065 w 853935"/>
                  <a:gd name="connsiteY49" fmla="*/ 443890 h 991043"/>
                  <a:gd name="connsiteX50" fmla="*/ 165080 w 853935"/>
                  <a:gd name="connsiteY50" fmla="*/ 420467 h 991043"/>
                  <a:gd name="connsiteX51" fmla="*/ 102909 w 853935"/>
                  <a:gd name="connsiteY51" fmla="*/ 402420 h 991043"/>
                  <a:gd name="connsiteX52" fmla="*/ 102525 w 853935"/>
                  <a:gd name="connsiteY52" fmla="*/ 410099 h 991043"/>
                  <a:gd name="connsiteX53" fmla="*/ 102909 w 853935"/>
                  <a:gd name="connsiteY53" fmla="*/ 629741 h 991043"/>
                  <a:gd name="connsiteX54" fmla="*/ 111736 w 853935"/>
                  <a:gd name="connsiteY54" fmla="*/ 708458 h 991043"/>
                  <a:gd name="connsiteX55" fmla="*/ 496662 w 853935"/>
                  <a:gd name="connsiteY55" fmla="*/ 949987 h 991043"/>
                  <a:gd name="connsiteX56" fmla="*/ 751873 w 853935"/>
                  <a:gd name="connsiteY56" fmla="*/ 628973 h 991043"/>
                  <a:gd name="connsiteX57" fmla="*/ 751873 w 853935"/>
                  <a:gd name="connsiteY57" fmla="*/ 411251 h 991043"/>
                  <a:gd name="connsiteX58" fmla="*/ 751489 w 853935"/>
                  <a:gd name="connsiteY58" fmla="*/ 401268 h 991043"/>
                  <a:gd name="connsiteX59" fmla="*/ 614097 w 853935"/>
                  <a:gd name="connsiteY59" fmla="*/ 342134 h 991043"/>
                  <a:gd name="connsiteX60" fmla="*/ 614865 w 853935"/>
                  <a:gd name="connsiteY60" fmla="*/ 336758 h 991043"/>
                  <a:gd name="connsiteX61" fmla="*/ 614481 w 853935"/>
                  <a:gd name="connsiteY61" fmla="*/ 219641 h 991043"/>
                  <a:gd name="connsiteX62" fmla="*/ 548088 w 853935"/>
                  <a:gd name="connsiteY62" fmla="*/ 139772 h 991043"/>
                  <a:gd name="connsiteX63" fmla="*/ 500116 w 853935"/>
                  <a:gd name="connsiteY63" fmla="*/ 137468 h 991043"/>
                  <a:gd name="connsiteX64" fmla="*/ 409929 w 853935"/>
                  <a:gd name="connsiteY64" fmla="*/ 228089 h 991043"/>
                  <a:gd name="connsiteX65" fmla="*/ 409929 w 853935"/>
                  <a:gd name="connsiteY65" fmla="*/ 331382 h 991043"/>
                  <a:gd name="connsiteX66" fmla="*/ 410313 w 853935"/>
                  <a:gd name="connsiteY66" fmla="*/ 341750 h 991043"/>
                  <a:gd name="connsiteX67" fmla="*/ 614097 w 853935"/>
                  <a:gd name="connsiteY67" fmla="*/ 342134 h 991043"/>
                  <a:gd name="connsiteX68" fmla="*/ 376157 w 853935"/>
                  <a:gd name="connsiteY68" fmla="*/ 342134 h 991043"/>
                  <a:gd name="connsiteX69" fmla="*/ 376157 w 853935"/>
                  <a:gd name="connsiteY69" fmla="*/ 330614 h 991043"/>
                  <a:gd name="connsiteX70" fmla="*/ 375773 w 853935"/>
                  <a:gd name="connsiteY70" fmla="*/ 236537 h 991043"/>
                  <a:gd name="connsiteX71" fmla="*/ 399567 w 853935"/>
                  <a:gd name="connsiteY71" fmla="*/ 150907 h 991043"/>
                  <a:gd name="connsiteX72" fmla="*/ 399567 w 853935"/>
                  <a:gd name="connsiteY72" fmla="*/ 147452 h 991043"/>
                  <a:gd name="connsiteX73" fmla="*/ 376541 w 853935"/>
                  <a:gd name="connsiteY73" fmla="*/ 139772 h 991043"/>
                  <a:gd name="connsiteX74" fmla="*/ 324347 w 853935"/>
                  <a:gd name="connsiteY74" fmla="*/ 137468 h 991043"/>
                  <a:gd name="connsiteX75" fmla="*/ 238765 w 853935"/>
                  <a:gd name="connsiteY75" fmla="*/ 223865 h 991043"/>
                  <a:gd name="connsiteX76" fmla="*/ 238765 w 853935"/>
                  <a:gd name="connsiteY76" fmla="*/ 334070 h 991043"/>
                  <a:gd name="connsiteX77" fmla="*/ 239533 w 853935"/>
                  <a:gd name="connsiteY77" fmla="*/ 341750 h 991043"/>
                  <a:gd name="connsiteX78" fmla="*/ 376157 w 853935"/>
                  <a:gd name="connsiteY78" fmla="*/ 342134 h 991043"/>
                  <a:gd name="connsiteX79" fmla="*/ 204993 w 853935"/>
                  <a:gd name="connsiteY79" fmla="*/ 325238 h 991043"/>
                  <a:gd name="connsiteX80" fmla="*/ 190793 w 853935"/>
                  <a:gd name="connsiteY80" fmla="*/ 327926 h 991043"/>
                  <a:gd name="connsiteX81" fmla="*/ 118644 w 853935"/>
                  <a:gd name="connsiteY81" fmla="*/ 349429 h 991043"/>
                  <a:gd name="connsiteX82" fmla="*/ 99839 w 853935"/>
                  <a:gd name="connsiteY82" fmla="*/ 360949 h 991043"/>
                  <a:gd name="connsiteX83" fmla="*/ 119795 w 853935"/>
                  <a:gd name="connsiteY83" fmla="*/ 372085 h 991043"/>
                  <a:gd name="connsiteX84" fmla="*/ 189642 w 853935"/>
                  <a:gd name="connsiteY84" fmla="*/ 391284 h 991043"/>
                  <a:gd name="connsiteX85" fmla="*/ 371168 w 853935"/>
                  <a:gd name="connsiteY85" fmla="*/ 409715 h 991043"/>
                  <a:gd name="connsiteX86" fmla="*/ 653626 w 853935"/>
                  <a:gd name="connsiteY86" fmla="*/ 392820 h 991043"/>
                  <a:gd name="connsiteX87" fmla="*/ 732684 w 853935"/>
                  <a:gd name="connsiteY87" fmla="*/ 371317 h 991043"/>
                  <a:gd name="connsiteX88" fmla="*/ 752256 w 853935"/>
                  <a:gd name="connsiteY88" fmla="*/ 359797 h 991043"/>
                  <a:gd name="connsiteX89" fmla="*/ 649021 w 853935"/>
                  <a:gd name="connsiteY89" fmla="*/ 325622 h 991043"/>
                  <a:gd name="connsiteX90" fmla="*/ 649021 w 853935"/>
                  <a:gd name="connsiteY90" fmla="*/ 356341 h 991043"/>
                  <a:gd name="connsiteX91" fmla="*/ 629448 w 853935"/>
                  <a:gd name="connsiteY91" fmla="*/ 375925 h 991043"/>
                  <a:gd name="connsiteX92" fmla="*/ 224950 w 853935"/>
                  <a:gd name="connsiteY92" fmla="*/ 375925 h 991043"/>
                  <a:gd name="connsiteX93" fmla="*/ 204993 w 853935"/>
                  <a:gd name="connsiteY93" fmla="*/ 355573 h 991043"/>
                  <a:gd name="connsiteX94" fmla="*/ 204993 w 853935"/>
                  <a:gd name="connsiteY94" fmla="*/ 325238 h 991043"/>
                  <a:gd name="connsiteX95" fmla="*/ 341233 w 853935"/>
                  <a:gd name="connsiteY95" fmla="*/ 102909 h 991043"/>
                  <a:gd name="connsiteX96" fmla="*/ 375773 w 853935"/>
                  <a:gd name="connsiteY96" fmla="*/ 68734 h 991043"/>
                  <a:gd name="connsiteX97" fmla="*/ 342001 w 853935"/>
                  <a:gd name="connsiteY97" fmla="*/ 34943 h 991043"/>
                  <a:gd name="connsiteX98" fmla="*/ 307461 w 853935"/>
                  <a:gd name="connsiteY98" fmla="*/ 69118 h 991043"/>
                  <a:gd name="connsiteX99" fmla="*/ 341233 w 853935"/>
                  <a:gd name="connsiteY99" fmla="*/ 102909 h 991043"/>
                  <a:gd name="connsiteX100" fmla="*/ 512013 w 853935"/>
                  <a:gd name="connsiteY100" fmla="*/ 102909 h 991043"/>
                  <a:gd name="connsiteX101" fmla="*/ 546553 w 853935"/>
                  <a:gd name="connsiteY101" fmla="*/ 68734 h 991043"/>
                  <a:gd name="connsiteX102" fmla="*/ 512781 w 853935"/>
                  <a:gd name="connsiteY102" fmla="*/ 34943 h 991043"/>
                  <a:gd name="connsiteX103" fmla="*/ 478241 w 853935"/>
                  <a:gd name="connsiteY103" fmla="*/ 69118 h 991043"/>
                  <a:gd name="connsiteX104" fmla="*/ 512013 w 853935"/>
                  <a:gd name="connsiteY104" fmla="*/ 102909 h 991043"/>
                  <a:gd name="connsiteX105" fmla="*/ 786412 w 853935"/>
                  <a:gd name="connsiteY105" fmla="*/ 500721 h 991043"/>
                  <a:gd name="connsiteX106" fmla="*/ 786412 w 853935"/>
                  <a:gd name="connsiteY106" fmla="*/ 627053 h 991043"/>
                  <a:gd name="connsiteX107" fmla="*/ 820184 w 853935"/>
                  <a:gd name="connsiteY107" fmla="*/ 571375 h 991043"/>
                  <a:gd name="connsiteX108" fmla="*/ 786412 w 853935"/>
                  <a:gd name="connsiteY108" fmla="*/ 500721 h 991043"/>
                  <a:gd name="connsiteX109" fmla="*/ 68753 w 853935"/>
                  <a:gd name="connsiteY109" fmla="*/ 499953 h 991043"/>
                  <a:gd name="connsiteX110" fmla="*/ 34597 w 853935"/>
                  <a:gd name="connsiteY110" fmla="*/ 571759 h 991043"/>
                  <a:gd name="connsiteX111" fmla="*/ 68753 w 853935"/>
                  <a:gd name="connsiteY111" fmla="*/ 628205 h 991043"/>
                  <a:gd name="connsiteX112" fmla="*/ 68753 w 853935"/>
                  <a:gd name="connsiteY112" fmla="*/ 618989 h 991043"/>
                  <a:gd name="connsiteX113" fmla="*/ 68753 w 853935"/>
                  <a:gd name="connsiteY113" fmla="*/ 499953 h 99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853935" h="991043">
                    <a:moveTo>
                      <a:pt x="521608" y="0"/>
                    </a:moveTo>
                    <a:cubicBezTo>
                      <a:pt x="523526" y="768"/>
                      <a:pt x="525061" y="1536"/>
                      <a:pt x="526980" y="1920"/>
                    </a:cubicBezTo>
                    <a:cubicBezTo>
                      <a:pt x="572650" y="12672"/>
                      <a:pt x="594525" y="62206"/>
                      <a:pt x="571498" y="102909"/>
                    </a:cubicBezTo>
                    <a:cubicBezTo>
                      <a:pt x="570731" y="104445"/>
                      <a:pt x="569579" y="106365"/>
                      <a:pt x="568044" y="108669"/>
                    </a:cubicBezTo>
                    <a:cubicBezTo>
                      <a:pt x="570347" y="109821"/>
                      <a:pt x="571882" y="110973"/>
                      <a:pt x="573801" y="111741"/>
                    </a:cubicBezTo>
                    <a:cubicBezTo>
                      <a:pt x="622540" y="133244"/>
                      <a:pt x="647102" y="170875"/>
                      <a:pt x="649021" y="223481"/>
                    </a:cubicBezTo>
                    <a:cubicBezTo>
                      <a:pt x="649788" y="245369"/>
                      <a:pt x="649021" y="267256"/>
                      <a:pt x="649021" y="289143"/>
                    </a:cubicBezTo>
                    <a:cubicBezTo>
                      <a:pt x="670129" y="294135"/>
                      <a:pt x="691236" y="297975"/>
                      <a:pt x="711192" y="304119"/>
                    </a:cubicBezTo>
                    <a:cubicBezTo>
                      <a:pt x="728462" y="309495"/>
                      <a:pt x="745732" y="316790"/>
                      <a:pt x="761851" y="324854"/>
                    </a:cubicBezTo>
                    <a:cubicBezTo>
                      <a:pt x="778353" y="333302"/>
                      <a:pt x="786412" y="347125"/>
                      <a:pt x="785645" y="366709"/>
                    </a:cubicBezTo>
                    <a:cubicBezTo>
                      <a:pt x="784493" y="396276"/>
                      <a:pt x="785261" y="426227"/>
                      <a:pt x="785645" y="455794"/>
                    </a:cubicBezTo>
                    <a:cubicBezTo>
                      <a:pt x="785645" y="458866"/>
                      <a:pt x="788331" y="463858"/>
                      <a:pt x="790634" y="465010"/>
                    </a:cubicBezTo>
                    <a:cubicBezTo>
                      <a:pt x="826325" y="478833"/>
                      <a:pt x="844746" y="506481"/>
                      <a:pt x="851654" y="542575"/>
                    </a:cubicBezTo>
                    <a:cubicBezTo>
                      <a:pt x="858178" y="577518"/>
                      <a:pt x="850886" y="609773"/>
                      <a:pt x="827476" y="637804"/>
                    </a:cubicBezTo>
                    <a:cubicBezTo>
                      <a:pt x="817498" y="649708"/>
                      <a:pt x="805217" y="658540"/>
                      <a:pt x="790250" y="662764"/>
                    </a:cubicBezTo>
                    <a:cubicBezTo>
                      <a:pt x="784493" y="664300"/>
                      <a:pt x="782958" y="667756"/>
                      <a:pt x="782575" y="673131"/>
                    </a:cubicBezTo>
                    <a:cubicBezTo>
                      <a:pt x="767224" y="824807"/>
                      <a:pt x="650172" y="953059"/>
                      <a:pt x="499349" y="983778"/>
                    </a:cubicBezTo>
                    <a:cubicBezTo>
                      <a:pt x="307077" y="1022561"/>
                      <a:pt x="120563" y="902372"/>
                      <a:pt x="77196" y="711530"/>
                    </a:cubicBezTo>
                    <a:cubicBezTo>
                      <a:pt x="74126" y="698475"/>
                      <a:pt x="72974" y="684651"/>
                      <a:pt x="70288" y="671596"/>
                    </a:cubicBezTo>
                    <a:cubicBezTo>
                      <a:pt x="69904" y="668908"/>
                      <a:pt x="67218" y="664684"/>
                      <a:pt x="64915" y="664300"/>
                    </a:cubicBezTo>
                    <a:cubicBezTo>
                      <a:pt x="28073" y="653548"/>
                      <a:pt x="-1478" y="612461"/>
                      <a:pt x="57" y="562159"/>
                    </a:cubicBezTo>
                    <a:cubicBezTo>
                      <a:pt x="825" y="527600"/>
                      <a:pt x="13106" y="498033"/>
                      <a:pt x="41505" y="476529"/>
                    </a:cubicBezTo>
                    <a:cubicBezTo>
                      <a:pt x="47261" y="472306"/>
                      <a:pt x="53402" y="468466"/>
                      <a:pt x="60310" y="466930"/>
                    </a:cubicBezTo>
                    <a:cubicBezTo>
                      <a:pt x="67602" y="465010"/>
                      <a:pt x="68369" y="460786"/>
                      <a:pt x="68369" y="454258"/>
                    </a:cubicBezTo>
                    <a:cubicBezTo>
                      <a:pt x="67985" y="424307"/>
                      <a:pt x="68753" y="394356"/>
                      <a:pt x="67985" y="364405"/>
                    </a:cubicBezTo>
                    <a:cubicBezTo>
                      <a:pt x="67602" y="347509"/>
                      <a:pt x="74893" y="335990"/>
                      <a:pt x="87942" y="327542"/>
                    </a:cubicBezTo>
                    <a:cubicBezTo>
                      <a:pt x="110968" y="312182"/>
                      <a:pt x="137065" y="305271"/>
                      <a:pt x="163162" y="298743"/>
                    </a:cubicBezTo>
                    <a:cubicBezTo>
                      <a:pt x="176210" y="295671"/>
                      <a:pt x="189642" y="293367"/>
                      <a:pt x="204226" y="290295"/>
                    </a:cubicBezTo>
                    <a:cubicBezTo>
                      <a:pt x="204226" y="286455"/>
                      <a:pt x="204226" y="282231"/>
                      <a:pt x="204226" y="278391"/>
                    </a:cubicBezTo>
                    <a:cubicBezTo>
                      <a:pt x="204609" y="253432"/>
                      <a:pt x="202690" y="227705"/>
                      <a:pt x="206528" y="203130"/>
                    </a:cubicBezTo>
                    <a:cubicBezTo>
                      <a:pt x="213052" y="160123"/>
                      <a:pt x="238382" y="130172"/>
                      <a:pt x="278294" y="112893"/>
                    </a:cubicBezTo>
                    <a:cubicBezTo>
                      <a:pt x="280213" y="112125"/>
                      <a:pt x="282516" y="110973"/>
                      <a:pt x="282899" y="110973"/>
                    </a:cubicBezTo>
                    <a:cubicBezTo>
                      <a:pt x="279445" y="98301"/>
                      <a:pt x="274073" y="86013"/>
                      <a:pt x="272921" y="73726"/>
                    </a:cubicBezTo>
                    <a:cubicBezTo>
                      <a:pt x="270235" y="39935"/>
                      <a:pt x="290959" y="11904"/>
                      <a:pt x="323580" y="3072"/>
                    </a:cubicBezTo>
                    <a:cubicBezTo>
                      <a:pt x="325498" y="2688"/>
                      <a:pt x="327034" y="1536"/>
                      <a:pt x="328952" y="1152"/>
                    </a:cubicBezTo>
                    <a:cubicBezTo>
                      <a:pt x="336628" y="1152"/>
                      <a:pt x="344303" y="1152"/>
                      <a:pt x="352363" y="1152"/>
                    </a:cubicBezTo>
                    <a:cubicBezTo>
                      <a:pt x="353898" y="1920"/>
                      <a:pt x="355817" y="2688"/>
                      <a:pt x="357736" y="3072"/>
                    </a:cubicBezTo>
                    <a:cubicBezTo>
                      <a:pt x="389973" y="11904"/>
                      <a:pt x="410696" y="39551"/>
                      <a:pt x="408394" y="72574"/>
                    </a:cubicBezTo>
                    <a:cubicBezTo>
                      <a:pt x="407626" y="85245"/>
                      <a:pt x="402253" y="97533"/>
                      <a:pt x="398800" y="110589"/>
                    </a:cubicBezTo>
                    <a:cubicBezTo>
                      <a:pt x="405707" y="114429"/>
                      <a:pt x="414151" y="119036"/>
                      <a:pt x="422977" y="122876"/>
                    </a:cubicBezTo>
                    <a:cubicBezTo>
                      <a:pt x="424896" y="123644"/>
                      <a:pt x="427966" y="124028"/>
                      <a:pt x="429885" y="122876"/>
                    </a:cubicBezTo>
                    <a:cubicBezTo>
                      <a:pt x="438328" y="118652"/>
                      <a:pt x="446771" y="114045"/>
                      <a:pt x="455982" y="109437"/>
                    </a:cubicBezTo>
                    <a:cubicBezTo>
                      <a:pt x="454447" y="106749"/>
                      <a:pt x="452912" y="104061"/>
                      <a:pt x="451760" y="101373"/>
                    </a:cubicBezTo>
                    <a:cubicBezTo>
                      <a:pt x="434107" y="67582"/>
                      <a:pt x="447155" y="25727"/>
                      <a:pt x="481311" y="9216"/>
                    </a:cubicBezTo>
                    <a:cubicBezTo>
                      <a:pt x="488219" y="5760"/>
                      <a:pt x="496278" y="3840"/>
                      <a:pt x="503954" y="1152"/>
                    </a:cubicBezTo>
                    <a:cubicBezTo>
                      <a:pt x="510094" y="0"/>
                      <a:pt x="515851" y="0"/>
                      <a:pt x="521608" y="0"/>
                    </a:cubicBezTo>
                    <a:close/>
                    <a:moveTo>
                      <a:pt x="751489" y="401268"/>
                    </a:moveTo>
                    <a:cubicBezTo>
                      <a:pt x="749954" y="401268"/>
                      <a:pt x="748802" y="401268"/>
                      <a:pt x="748035" y="401652"/>
                    </a:cubicBezTo>
                    <a:cubicBezTo>
                      <a:pt x="713111" y="417395"/>
                      <a:pt x="675501" y="424691"/>
                      <a:pt x="637891" y="430067"/>
                    </a:cubicBezTo>
                    <a:cubicBezTo>
                      <a:pt x="553461" y="442354"/>
                      <a:pt x="468647" y="446578"/>
                      <a:pt x="383065" y="443890"/>
                    </a:cubicBezTo>
                    <a:cubicBezTo>
                      <a:pt x="309764" y="441587"/>
                      <a:pt x="236846" y="436595"/>
                      <a:pt x="165080" y="420467"/>
                    </a:cubicBezTo>
                    <a:cubicBezTo>
                      <a:pt x="144357" y="415859"/>
                      <a:pt x="124016" y="408564"/>
                      <a:pt x="102909" y="402420"/>
                    </a:cubicBezTo>
                    <a:cubicBezTo>
                      <a:pt x="102909" y="404724"/>
                      <a:pt x="102525" y="407412"/>
                      <a:pt x="102525" y="410099"/>
                    </a:cubicBezTo>
                    <a:cubicBezTo>
                      <a:pt x="102525" y="483441"/>
                      <a:pt x="101758" y="556783"/>
                      <a:pt x="102909" y="629741"/>
                    </a:cubicBezTo>
                    <a:cubicBezTo>
                      <a:pt x="103293" y="655852"/>
                      <a:pt x="105979" y="682731"/>
                      <a:pt x="111736" y="708458"/>
                    </a:cubicBezTo>
                    <a:cubicBezTo>
                      <a:pt x="148962" y="878181"/>
                      <a:pt x="327417" y="989922"/>
                      <a:pt x="496662" y="949987"/>
                    </a:cubicBezTo>
                    <a:cubicBezTo>
                      <a:pt x="649405" y="913892"/>
                      <a:pt x="751489" y="786024"/>
                      <a:pt x="751873" y="628973"/>
                    </a:cubicBezTo>
                    <a:cubicBezTo>
                      <a:pt x="751873" y="556399"/>
                      <a:pt x="751873" y="483825"/>
                      <a:pt x="751873" y="411251"/>
                    </a:cubicBezTo>
                    <a:cubicBezTo>
                      <a:pt x="751873" y="407796"/>
                      <a:pt x="751489" y="404724"/>
                      <a:pt x="751489" y="401268"/>
                    </a:cubicBezTo>
                    <a:close/>
                    <a:moveTo>
                      <a:pt x="614097" y="342134"/>
                    </a:moveTo>
                    <a:cubicBezTo>
                      <a:pt x="614481" y="339830"/>
                      <a:pt x="614865" y="338294"/>
                      <a:pt x="614865" y="336758"/>
                    </a:cubicBezTo>
                    <a:cubicBezTo>
                      <a:pt x="614865" y="297591"/>
                      <a:pt x="615249" y="258808"/>
                      <a:pt x="614481" y="219641"/>
                    </a:cubicBezTo>
                    <a:cubicBezTo>
                      <a:pt x="613714" y="181242"/>
                      <a:pt x="585698" y="147068"/>
                      <a:pt x="548088" y="139772"/>
                    </a:cubicBezTo>
                    <a:cubicBezTo>
                      <a:pt x="532353" y="136700"/>
                      <a:pt x="516235" y="137468"/>
                      <a:pt x="500116" y="137468"/>
                    </a:cubicBezTo>
                    <a:cubicBezTo>
                      <a:pt x="446004" y="137468"/>
                      <a:pt x="409929" y="173563"/>
                      <a:pt x="409929" y="228089"/>
                    </a:cubicBezTo>
                    <a:cubicBezTo>
                      <a:pt x="409929" y="262648"/>
                      <a:pt x="409929" y="297207"/>
                      <a:pt x="409929" y="331382"/>
                    </a:cubicBezTo>
                    <a:cubicBezTo>
                      <a:pt x="409929" y="334838"/>
                      <a:pt x="410313" y="338294"/>
                      <a:pt x="410313" y="341750"/>
                    </a:cubicBezTo>
                    <a:cubicBezTo>
                      <a:pt x="478625" y="342134"/>
                      <a:pt x="546169" y="342134"/>
                      <a:pt x="614097" y="342134"/>
                    </a:cubicBezTo>
                    <a:close/>
                    <a:moveTo>
                      <a:pt x="376157" y="342134"/>
                    </a:moveTo>
                    <a:cubicBezTo>
                      <a:pt x="376157" y="337526"/>
                      <a:pt x="376157" y="334070"/>
                      <a:pt x="376157" y="330614"/>
                    </a:cubicBezTo>
                    <a:cubicBezTo>
                      <a:pt x="376157" y="299127"/>
                      <a:pt x="376924" y="268024"/>
                      <a:pt x="375773" y="236537"/>
                    </a:cubicBezTo>
                    <a:cubicBezTo>
                      <a:pt x="375005" y="205050"/>
                      <a:pt x="381146" y="176251"/>
                      <a:pt x="399567" y="150907"/>
                    </a:cubicBezTo>
                    <a:cubicBezTo>
                      <a:pt x="399951" y="150523"/>
                      <a:pt x="399567" y="149755"/>
                      <a:pt x="399567" y="147452"/>
                    </a:cubicBezTo>
                    <a:cubicBezTo>
                      <a:pt x="392275" y="144764"/>
                      <a:pt x="384600" y="140540"/>
                      <a:pt x="376541" y="139772"/>
                    </a:cubicBezTo>
                    <a:cubicBezTo>
                      <a:pt x="359271" y="138236"/>
                      <a:pt x="342001" y="137468"/>
                      <a:pt x="324347" y="137468"/>
                    </a:cubicBezTo>
                    <a:cubicBezTo>
                      <a:pt x="275608" y="137852"/>
                      <a:pt x="239149" y="174715"/>
                      <a:pt x="238765" y="223865"/>
                    </a:cubicBezTo>
                    <a:cubicBezTo>
                      <a:pt x="238382" y="260728"/>
                      <a:pt x="238765" y="297591"/>
                      <a:pt x="238765" y="334070"/>
                    </a:cubicBezTo>
                    <a:cubicBezTo>
                      <a:pt x="238765" y="336374"/>
                      <a:pt x="239149" y="339062"/>
                      <a:pt x="239533" y="341750"/>
                    </a:cubicBezTo>
                    <a:cubicBezTo>
                      <a:pt x="285202" y="342134"/>
                      <a:pt x="329720" y="342134"/>
                      <a:pt x="376157" y="342134"/>
                    </a:cubicBezTo>
                    <a:close/>
                    <a:moveTo>
                      <a:pt x="204993" y="325238"/>
                    </a:moveTo>
                    <a:cubicBezTo>
                      <a:pt x="198853" y="326390"/>
                      <a:pt x="195015" y="326774"/>
                      <a:pt x="190793" y="327926"/>
                    </a:cubicBezTo>
                    <a:cubicBezTo>
                      <a:pt x="166616" y="334838"/>
                      <a:pt x="142438" y="341750"/>
                      <a:pt x="118644" y="349429"/>
                    </a:cubicBezTo>
                    <a:cubicBezTo>
                      <a:pt x="112503" y="351349"/>
                      <a:pt x="107514" y="355957"/>
                      <a:pt x="99839" y="360949"/>
                    </a:cubicBezTo>
                    <a:cubicBezTo>
                      <a:pt x="108282" y="365941"/>
                      <a:pt x="113655" y="370165"/>
                      <a:pt x="119795" y="372085"/>
                    </a:cubicBezTo>
                    <a:cubicBezTo>
                      <a:pt x="142822" y="378996"/>
                      <a:pt x="165848" y="386676"/>
                      <a:pt x="189642" y="391284"/>
                    </a:cubicBezTo>
                    <a:cubicBezTo>
                      <a:pt x="249511" y="403572"/>
                      <a:pt x="310147" y="407796"/>
                      <a:pt x="371168" y="409715"/>
                    </a:cubicBezTo>
                    <a:cubicBezTo>
                      <a:pt x="465960" y="412787"/>
                      <a:pt x="559985" y="409715"/>
                      <a:pt x="653626" y="392820"/>
                    </a:cubicBezTo>
                    <a:cubicBezTo>
                      <a:pt x="680490" y="387828"/>
                      <a:pt x="706587" y="379380"/>
                      <a:pt x="732684" y="371317"/>
                    </a:cubicBezTo>
                    <a:cubicBezTo>
                      <a:pt x="739592" y="369397"/>
                      <a:pt x="745348" y="364021"/>
                      <a:pt x="752256" y="359797"/>
                    </a:cubicBezTo>
                    <a:cubicBezTo>
                      <a:pt x="738057" y="345590"/>
                      <a:pt x="677804" y="326006"/>
                      <a:pt x="649021" y="325622"/>
                    </a:cubicBezTo>
                    <a:cubicBezTo>
                      <a:pt x="649021" y="335990"/>
                      <a:pt x="649021" y="345973"/>
                      <a:pt x="649021" y="356341"/>
                    </a:cubicBezTo>
                    <a:cubicBezTo>
                      <a:pt x="648637" y="369781"/>
                      <a:pt x="642497" y="375925"/>
                      <a:pt x="629448" y="375925"/>
                    </a:cubicBezTo>
                    <a:cubicBezTo>
                      <a:pt x="494743" y="375925"/>
                      <a:pt x="360038" y="375925"/>
                      <a:pt x="224950" y="375925"/>
                    </a:cubicBezTo>
                    <a:cubicBezTo>
                      <a:pt x="211133" y="375925"/>
                      <a:pt x="204993" y="369781"/>
                      <a:pt x="204993" y="355573"/>
                    </a:cubicBezTo>
                    <a:cubicBezTo>
                      <a:pt x="204993" y="345973"/>
                      <a:pt x="204993" y="336374"/>
                      <a:pt x="204993" y="325238"/>
                    </a:cubicBezTo>
                    <a:close/>
                    <a:moveTo>
                      <a:pt x="341233" y="102909"/>
                    </a:moveTo>
                    <a:cubicBezTo>
                      <a:pt x="360422" y="102909"/>
                      <a:pt x="375773" y="87933"/>
                      <a:pt x="375773" y="68734"/>
                    </a:cubicBezTo>
                    <a:cubicBezTo>
                      <a:pt x="375773" y="50302"/>
                      <a:pt x="360422" y="34943"/>
                      <a:pt x="342001" y="34943"/>
                    </a:cubicBezTo>
                    <a:cubicBezTo>
                      <a:pt x="322812" y="34943"/>
                      <a:pt x="307461" y="49918"/>
                      <a:pt x="307461" y="69118"/>
                    </a:cubicBezTo>
                    <a:cubicBezTo>
                      <a:pt x="307461" y="87549"/>
                      <a:pt x="322812" y="102909"/>
                      <a:pt x="341233" y="102909"/>
                    </a:cubicBezTo>
                    <a:close/>
                    <a:moveTo>
                      <a:pt x="512013" y="102909"/>
                    </a:moveTo>
                    <a:cubicBezTo>
                      <a:pt x="531202" y="102909"/>
                      <a:pt x="546553" y="87549"/>
                      <a:pt x="546553" y="68734"/>
                    </a:cubicBezTo>
                    <a:cubicBezTo>
                      <a:pt x="546553" y="50302"/>
                      <a:pt x="531202" y="34943"/>
                      <a:pt x="512781" y="34943"/>
                    </a:cubicBezTo>
                    <a:cubicBezTo>
                      <a:pt x="493592" y="34559"/>
                      <a:pt x="478241" y="49918"/>
                      <a:pt x="478241" y="69118"/>
                    </a:cubicBezTo>
                    <a:cubicBezTo>
                      <a:pt x="478625" y="87933"/>
                      <a:pt x="493208" y="102909"/>
                      <a:pt x="512013" y="102909"/>
                    </a:cubicBezTo>
                    <a:close/>
                    <a:moveTo>
                      <a:pt x="786412" y="500721"/>
                    </a:moveTo>
                    <a:cubicBezTo>
                      <a:pt x="786412" y="544111"/>
                      <a:pt x="786412" y="585198"/>
                      <a:pt x="786412" y="627053"/>
                    </a:cubicBezTo>
                    <a:cubicBezTo>
                      <a:pt x="805217" y="618221"/>
                      <a:pt x="819033" y="594414"/>
                      <a:pt x="820184" y="571375"/>
                    </a:cubicBezTo>
                    <a:cubicBezTo>
                      <a:pt x="821336" y="542191"/>
                      <a:pt x="812893" y="518384"/>
                      <a:pt x="786412" y="500721"/>
                    </a:cubicBezTo>
                    <a:close/>
                    <a:moveTo>
                      <a:pt x="68753" y="499953"/>
                    </a:moveTo>
                    <a:cubicBezTo>
                      <a:pt x="41505" y="518384"/>
                      <a:pt x="32294" y="542575"/>
                      <a:pt x="34597" y="571759"/>
                    </a:cubicBezTo>
                    <a:cubicBezTo>
                      <a:pt x="36516" y="595566"/>
                      <a:pt x="46878" y="613997"/>
                      <a:pt x="68753" y="628205"/>
                    </a:cubicBezTo>
                    <a:cubicBezTo>
                      <a:pt x="68753" y="623981"/>
                      <a:pt x="68753" y="621293"/>
                      <a:pt x="68753" y="618989"/>
                    </a:cubicBezTo>
                    <a:cubicBezTo>
                      <a:pt x="68753" y="580206"/>
                      <a:pt x="68753" y="541424"/>
                      <a:pt x="68753" y="49995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93">
                <a:extLst>
                  <a:ext uri="{FF2B5EF4-FFF2-40B4-BE49-F238E27FC236}">
                    <a16:creationId xmlns:a16="http://schemas.microsoft.com/office/drawing/2014/main" id="{5BDCEEF3-AC80-302D-EC4A-F534204FE098}"/>
                  </a:ext>
                </a:extLst>
              </p:cNvPr>
              <p:cNvSpPr/>
              <p:nvPr/>
            </p:nvSpPr>
            <p:spPr>
              <a:xfrm>
                <a:off x="2592262" y="4172728"/>
                <a:ext cx="170086" cy="102379"/>
              </a:xfrm>
              <a:custGeom>
                <a:avLst/>
                <a:gdLst>
                  <a:gd name="connsiteX0" fmla="*/ 77277 w 170086"/>
                  <a:gd name="connsiteY0" fmla="*/ 102363 h 102379"/>
                  <a:gd name="connsiteX1" fmla="*/ 36213 w 170086"/>
                  <a:gd name="connsiteY1" fmla="*/ 83548 h 102379"/>
                  <a:gd name="connsiteX2" fmla="*/ 906 w 170086"/>
                  <a:gd name="connsiteY2" fmla="*/ 23646 h 102379"/>
                  <a:gd name="connsiteX3" fmla="*/ 12035 w 170086"/>
                  <a:gd name="connsiteY3" fmla="*/ 990 h 102379"/>
                  <a:gd name="connsiteX4" fmla="*/ 33910 w 170086"/>
                  <a:gd name="connsiteY4" fmla="*/ 13662 h 102379"/>
                  <a:gd name="connsiteX5" fmla="*/ 53867 w 170086"/>
                  <a:gd name="connsiteY5" fmla="*/ 51677 h 102379"/>
                  <a:gd name="connsiteX6" fmla="*/ 115654 w 170086"/>
                  <a:gd name="connsiteY6" fmla="*/ 52445 h 102379"/>
                  <a:gd name="connsiteX7" fmla="*/ 135611 w 170086"/>
                  <a:gd name="connsiteY7" fmla="*/ 15582 h 102379"/>
                  <a:gd name="connsiteX8" fmla="*/ 159021 w 170086"/>
                  <a:gd name="connsiteY8" fmla="*/ 990 h 102379"/>
                  <a:gd name="connsiteX9" fmla="*/ 168615 w 170086"/>
                  <a:gd name="connsiteY9" fmla="*/ 25950 h 102379"/>
                  <a:gd name="connsiteX10" fmla="*/ 134076 w 170086"/>
                  <a:gd name="connsiteY10" fmla="*/ 83164 h 102379"/>
                  <a:gd name="connsiteX11" fmla="*/ 77277 w 170086"/>
                  <a:gd name="connsiteY11" fmla="*/ 102363 h 1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0086" h="102379">
                    <a:moveTo>
                      <a:pt x="77277" y="102363"/>
                    </a:moveTo>
                    <a:cubicBezTo>
                      <a:pt x="65380" y="102363"/>
                      <a:pt x="49261" y="95836"/>
                      <a:pt x="36213" y="83548"/>
                    </a:cubicBezTo>
                    <a:cubicBezTo>
                      <a:pt x="18176" y="67036"/>
                      <a:pt x="7430" y="46301"/>
                      <a:pt x="906" y="23646"/>
                    </a:cubicBezTo>
                    <a:cubicBezTo>
                      <a:pt x="-2164" y="12894"/>
                      <a:pt x="2825" y="3678"/>
                      <a:pt x="12035" y="990"/>
                    </a:cubicBezTo>
                    <a:cubicBezTo>
                      <a:pt x="21629" y="-1698"/>
                      <a:pt x="28921" y="3294"/>
                      <a:pt x="33910" y="13662"/>
                    </a:cubicBezTo>
                    <a:cubicBezTo>
                      <a:pt x="39667" y="26718"/>
                      <a:pt x="45424" y="40541"/>
                      <a:pt x="53867" y="51677"/>
                    </a:cubicBezTo>
                    <a:cubicBezTo>
                      <a:pt x="71136" y="74332"/>
                      <a:pt x="98001" y="74332"/>
                      <a:pt x="115654" y="52445"/>
                    </a:cubicBezTo>
                    <a:cubicBezTo>
                      <a:pt x="124481" y="41693"/>
                      <a:pt x="130238" y="28254"/>
                      <a:pt x="135611" y="15582"/>
                    </a:cubicBezTo>
                    <a:cubicBezTo>
                      <a:pt x="140984" y="3294"/>
                      <a:pt x="148659" y="-2465"/>
                      <a:pt x="159021" y="990"/>
                    </a:cubicBezTo>
                    <a:cubicBezTo>
                      <a:pt x="168615" y="4062"/>
                      <a:pt x="172453" y="14046"/>
                      <a:pt x="168615" y="25950"/>
                    </a:cubicBezTo>
                    <a:cubicBezTo>
                      <a:pt x="161324" y="47837"/>
                      <a:pt x="151346" y="67420"/>
                      <a:pt x="134076" y="83164"/>
                    </a:cubicBezTo>
                    <a:cubicBezTo>
                      <a:pt x="119492" y="96219"/>
                      <a:pt x="102606" y="102747"/>
                      <a:pt x="77277" y="10236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94">
                <a:extLst>
                  <a:ext uri="{FF2B5EF4-FFF2-40B4-BE49-F238E27FC236}">
                    <a16:creationId xmlns:a16="http://schemas.microsoft.com/office/drawing/2014/main" id="{D305B505-1C82-DA51-FAFE-7A909F7A5FD8}"/>
                  </a:ext>
                </a:extLst>
              </p:cNvPr>
              <p:cNvSpPr/>
              <p:nvPr/>
            </p:nvSpPr>
            <p:spPr>
              <a:xfrm>
                <a:off x="2779628" y="4206241"/>
                <a:ext cx="102434" cy="171023"/>
              </a:xfrm>
              <a:custGeom>
                <a:avLst/>
                <a:gdLst>
                  <a:gd name="connsiteX0" fmla="*/ 40734 w 102434"/>
                  <a:gd name="connsiteY0" fmla="*/ 130673 h 171023"/>
                  <a:gd name="connsiteX1" fmla="*/ 78728 w 102434"/>
                  <a:gd name="connsiteY1" fmla="*/ 121073 h 171023"/>
                  <a:gd name="connsiteX2" fmla="*/ 101754 w 102434"/>
                  <a:gd name="connsiteY2" fmla="*/ 132593 h 171023"/>
                  <a:gd name="connsiteX3" fmla="*/ 87554 w 102434"/>
                  <a:gd name="connsiteY3" fmla="*/ 154096 h 171023"/>
                  <a:gd name="connsiteX4" fmla="*/ 23080 w 102434"/>
                  <a:gd name="connsiteY4" fmla="*/ 170223 h 171023"/>
                  <a:gd name="connsiteX5" fmla="*/ 821 w 102434"/>
                  <a:gd name="connsiteY5" fmla="*/ 147568 h 171023"/>
                  <a:gd name="connsiteX6" fmla="*/ 33826 w 102434"/>
                  <a:gd name="connsiteY6" fmla="*/ 15476 h 171023"/>
                  <a:gd name="connsiteX7" fmla="*/ 54934 w 102434"/>
                  <a:gd name="connsiteY7" fmla="*/ 501 h 171023"/>
                  <a:gd name="connsiteX8" fmla="*/ 66831 w 102434"/>
                  <a:gd name="connsiteY8" fmla="*/ 24308 h 171023"/>
                  <a:gd name="connsiteX9" fmla="*/ 42269 w 102434"/>
                  <a:gd name="connsiteY9" fmla="*/ 123377 h 171023"/>
                  <a:gd name="connsiteX10" fmla="*/ 40734 w 102434"/>
                  <a:gd name="connsiteY10" fmla="*/ 130673 h 17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434" h="171023">
                    <a:moveTo>
                      <a:pt x="40734" y="130673"/>
                    </a:moveTo>
                    <a:cubicBezTo>
                      <a:pt x="54550" y="127217"/>
                      <a:pt x="66831" y="124145"/>
                      <a:pt x="78728" y="121073"/>
                    </a:cubicBezTo>
                    <a:cubicBezTo>
                      <a:pt x="90241" y="118385"/>
                      <a:pt x="98684" y="122609"/>
                      <a:pt x="101754" y="132593"/>
                    </a:cubicBezTo>
                    <a:cubicBezTo>
                      <a:pt x="104441" y="142192"/>
                      <a:pt x="99068" y="151024"/>
                      <a:pt x="87554" y="154096"/>
                    </a:cubicBezTo>
                    <a:cubicBezTo>
                      <a:pt x="66063" y="159856"/>
                      <a:pt x="44572" y="165232"/>
                      <a:pt x="23080" y="170223"/>
                    </a:cubicBezTo>
                    <a:cubicBezTo>
                      <a:pt x="6962" y="174063"/>
                      <a:pt x="-3016" y="163696"/>
                      <a:pt x="821" y="147568"/>
                    </a:cubicBezTo>
                    <a:cubicBezTo>
                      <a:pt x="11567" y="103409"/>
                      <a:pt x="22697" y="59635"/>
                      <a:pt x="33826" y="15476"/>
                    </a:cubicBezTo>
                    <a:cubicBezTo>
                      <a:pt x="36896" y="3957"/>
                      <a:pt x="45723" y="-1803"/>
                      <a:pt x="54934" y="501"/>
                    </a:cubicBezTo>
                    <a:cubicBezTo>
                      <a:pt x="65296" y="3188"/>
                      <a:pt x="69901" y="12020"/>
                      <a:pt x="66831" y="24308"/>
                    </a:cubicBezTo>
                    <a:cubicBezTo>
                      <a:pt x="58771" y="57331"/>
                      <a:pt x="50328" y="90354"/>
                      <a:pt x="42269" y="123377"/>
                    </a:cubicBezTo>
                    <a:cubicBezTo>
                      <a:pt x="41885" y="125297"/>
                      <a:pt x="41501" y="127217"/>
                      <a:pt x="40734" y="13067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95">
                <a:extLst>
                  <a:ext uri="{FF2B5EF4-FFF2-40B4-BE49-F238E27FC236}">
                    <a16:creationId xmlns:a16="http://schemas.microsoft.com/office/drawing/2014/main" id="{A75D7DB1-8CDB-2140-6744-7505515AC1A7}"/>
                  </a:ext>
                </a:extLst>
              </p:cNvPr>
              <p:cNvSpPr/>
              <p:nvPr/>
            </p:nvSpPr>
            <p:spPr>
              <a:xfrm>
                <a:off x="2899237" y="4173246"/>
                <a:ext cx="169747" cy="101861"/>
              </a:xfrm>
              <a:custGeom>
                <a:avLst/>
                <a:gdLst>
                  <a:gd name="connsiteX0" fmla="*/ 80008 w 169747"/>
                  <a:gd name="connsiteY0" fmla="*/ 101846 h 101861"/>
                  <a:gd name="connsiteX1" fmla="*/ 30501 w 169747"/>
                  <a:gd name="connsiteY1" fmla="*/ 77271 h 101861"/>
                  <a:gd name="connsiteX2" fmla="*/ 951 w 169747"/>
                  <a:gd name="connsiteY2" fmla="*/ 23513 h 101861"/>
                  <a:gd name="connsiteX3" fmla="*/ 11313 w 169747"/>
                  <a:gd name="connsiteY3" fmla="*/ 857 h 101861"/>
                  <a:gd name="connsiteX4" fmla="*/ 33572 w 169747"/>
                  <a:gd name="connsiteY4" fmla="*/ 13913 h 101861"/>
                  <a:gd name="connsiteX5" fmla="*/ 54295 w 169747"/>
                  <a:gd name="connsiteY5" fmla="*/ 52696 h 101861"/>
                  <a:gd name="connsiteX6" fmla="*/ 115699 w 169747"/>
                  <a:gd name="connsiteY6" fmla="*/ 52696 h 101861"/>
                  <a:gd name="connsiteX7" fmla="*/ 135656 w 169747"/>
                  <a:gd name="connsiteY7" fmla="*/ 15833 h 101861"/>
                  <a:gd name="connsiteX8" fmla="*/ 158682 w 169747"/>
                  <a:gd name="connsiteY8" fmla="*/ 1241 h 101861"/>
                  <a:gd name="connsiteX9" fmla="*/ 168277 w 169747"/>
                  <a:gd name="connsiteY9" fmla="*/ 26201 h 101861"/>
                  <a:gd name="connsiteX10" fmla="*/ 134504 w 169747"/>
                  <a:gd name="connsiteY10" fmla="*/ 82647 h 101861"/>
                  <a:gd name="connsiteX11" fmla="*/ 80008 w 169747"/>
                  <a:gd name="connsiteY11" fmla="*/ 101846 h 10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747" h="101861">
                    <a:moveTo>
                      <a:pt x="80008" y="101846"/>
                    </a:moveTo>
                    <a:cubicBezTo>
                      <a:pt x="62738" y="101846"/>
                      <a:pt x="45085" y="92630"/>
                      <a:pt x="30501" y="77271"/>
                    </a:cubicBezTo>
                    <a:cubicBezTo>
                      <a:pt x="16302" y="61911"/>
                      <a:pt x="7091" y="43480"/>
                      <a:pt x="951" y="23513"/>
                    </a:cubicBezTo>
                    <a:cubicBezTo>
                      <a:pt x="-2119" y="12761"/>
                      <a:pt x="2486" y="3545"/>
                      <a:pt x="11313" y="857"/>
                    </a:cubicBezTo>
                    <a:cubicBezTo>
                      <a:pt x="21291" y="-2215"/>
                      <a:pt x="28966" y="3161"/>
                      <a:pt x="33572" y="13913"/>
                    </a:cubicBezTo>
                    <a:cubicBezTo>
                      <a:pt x="39712" y="27352"/>
                      <a:pt x="45469" y="41560"/>
                      <a:pt x="54295" y="52696"/>
                    </a:cubicBezTo>
                    <a:cubicBezTo>
                      <a:pt x="71565" y="74583"/>
                      <a:pt x="98046" y="74199"/>
                      <a:pt x="115699" y="52696"/>
                    </a:cubicBezTo>
                    <a:cubicBezTo>
                      <a:pt x="124526" y="41944"/>
                      <a:pt x="130283" y="28504"/>
                      <a:pt x="135656" y="15833"/>
                    </a:cubicBezTo>
                    <a:cubicBezTo>
                      <a:pt x="141029" y="3545"/>
                      <a:pt x="148320" y="-1831"/>
                      <a:pt x="158682" y="1241"/>
                    </a:cubicBezTo>
                    <a:cubicBezTo>
                      <a:pt x="168277" y="4313"/>
                      <a:pt x="172114" y="14297"/>
                      <a:pt x="168277" y="26201"/>
                    </a:cubicBezTo>
                    <a:cubicBezTo>
                      <a:pt x="161369" y="47704"/>
                      <a:pt x="151007" y="67287"/>
                      <a:pt x="134504" y="82647"/>
                    </a:cubicBezTo>
                    <a:cubicBezTo>
                      <a:pt x="120689" y="95318"/>
                      <a:pt x="103802" y="102230"/>
                      <a:pt x="80008" y="101846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0" name="Group 71">
            <a:extLst>
              <a:ext uri="{FF2B5EF4-FFF2-40B4-BE49-F238E27FC236}">
                <a16:creationId xmlns:a16="http://schemas.microsoft.com/office/drawing/2014/main" id="{4DB1AB27-D193-8114-B0FF-FC0E8E2D384A}"/>
              </a:ext>
            </a:extLst>
          </p:cNvPr>
          <p:cNvGrpSpPr/>
          <p:nvPr/>
        </p:nvGrpSpPr>
        <p:grpSpPr>
          <a:xfrm>
            <a:off x="1153084" y="5255257"/>
            <a:ext cx="590791" cy="798994"/>
            <a:chOff x="3258209" y="1217582"/>
            <a:chExt cx="4712093" cy="4711281"/>
          </a:xfrm>
          <a:solidFill>
            <a:srgbClr val="09465E"/>
          </a:solidFill>
        </p:grpSpPr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B3920883-C20A-9DBB-F55E-6F0250440CF2}"/>
                </a:ext>
              </a:extLst>
            </p:cNvPr>
            <p:cNvSpPr/>
            <p:nvPr/>
          </p:nvSpPr>
          <p:spPr>
            <a:xfrm>
              <a:off x="3687633" y="4742937"/>
              <a:ext cx="759770" cy="759011"/>
            </a:xfrm>
            <a:custGeom>
              <a:avLst/>
              <a:gdLst>
                <a:gd name="connsiteX0" fmla="*/ 650208 w 759770"/>
                <a:gd name="connsiteY0" fmla="*/ 118444 h 759011"/>
                <a:gd name="connsiteX1" fmla="*/ 630221 w 759770"/>
                <a:gd name="connsiteY1" fmla="*/ 141291 h 759011"/>
                <a:gd name="connsiteX2" fmla="*/ 367539 w 759770"/>
                <a:gd name="connsiteY2" fmla="*/ 430688 h 759011"/>
                <a:gd name="connsiteX3" fmla="*/ 193370 w 759770"/>
                <a:gd name="connsiteY3" fmla="*/ 316452 h 759011"/>
                <a:gd name="connsiteX4" fmla="*/ 109616 w 759770"/>
                <a:gd name="connsiteY4" fmla="*/ 442112 h 759011"/>
                <a:gd name="connsiteX5" fmla="*/ 391333 w 759770"/>
                <a:gd name="connsiteY5" fmla="*/ 630601 h 759011"/>
                <a:gd name="connsiteX6" fmla="*/ 730154 w 759770"/>
                <a:gd name="connsiteY6" fmla="*/ 258382 h 759011"/>
                <a:gd name="connsiteX7" fmla="*/ 583585 w 759770"/>
                <a:gd name="connsiteY7" fmla="*/ 699143 h 759011"/>
                <a:gd name="connsiteX8" fmla="*/ 68691 w 759770"/>
                <a:gd name="connsiteY8" fmla="*/ 598235 h 759011"/>
                <a:gd name="connsiteX9" fmla="*/ 139120 w 759770"/>
                <a:gd name="connsiteY9" fmla="*/ 85125 h 759011"/>
                <a:gd name="connsiteX10" fmla="*/ 650208 w 759770"/>
                <a:gd name="connsiteY10" fmla="*/ 118444 h 75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9770" h="759011">
                  <a:moveTo>
                    <a:pt x="650208" y="118444"/>
                  </a:moveTo>
                  <a:cubicBezTo>
                    <a:pt x="642594" y="127963"/>
                    <a:pt x="636883" y="134627"/>
                    <a:pt x="630221" y="141291"/>
                  </a:cubicBezTo>
                  <a:cubicBezTo>
                    <a:pt x="543612" y="236487"/>
                    <a:pt x="457003" y="331684"/>
                    <a:pt x="367539" y="430688"/>
                  </a:cubicBezTo>
                  <a:cubicBezTo>
                    <a:pt x="309482" y="392610"/>
                    <a:pt x="252378" y="355483"/>
                    <a:pt x="193370" y="316452"/>
                  </a:cubicBezTo>
                  <a:cubicBezTo>
                    <a:pt x="164817" y="358339"/>
                    <a:pt x="139120" y="398322"/>
                    <a:pt x="109616" y="442112"/>
                  </a:cubicBezTo>
                  <a:cubicBezTo>
                    <a:pt x="203839" y="504942"/>
                    <a:pt x="296158" y="566820"/>
                    <a:pt x="391333" y="630601"/>
                  </a:cubicBezTo>
                  <a:cubicBezTo>
                    <a:pt x="505542" y="505894"/>
                    <a:pt x="617848" y="382138"/>
                    <a:pt x="730154" y="258382"/>
                  </a:cubicBezTo>
                  <a:cubicBezTo>
                    <a:pt x="804390" y="391658"/>
                    <a:pt x="733009" y="602994"/>
                    <a:pt x="583585" y="699143"/>
                  </a:cubicBezTo>
                  <a:cubicBezTo>
                    <a:pt x="413223" y="808619"/>
                    <a:pt x="185756" y="763877"/>
                    <a:pt x="68691" y="598235"/>
                  </a:cubicBezTo>
                  <a:cubicBezTo>
                    <a:pt x="-45519" y="436400"/>
                    <a:pt x="-14111" y="209832"/>
                    <a:pt x="139120" y="85125"/>
                  </a:cubicBezTo>
                  <a:cubicBezTo>
                    <a:pt x="293303" y="-39583"/>
                    <a:pt x="520770" y="-26255"/>
                    <a:pt x="650208" y="118444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CA616A12-8469-2E69-1195-EEF4B3844B0C}"/>
                </a:ext>
              </a:extLst>
            </p:cNvPr>
            <p:cNvSpPr/>
            <p:nvPr/>
          </p:nvSpPr>
          <p:spPr>
            <a:xfrm>
              <a:off x="3686062" y="3374832"/>
              <a:ext cx="759133" cy="758614"/>
            </a:xfrm>
            <a:custGeom>
              <a:avLst/>
              <a:gdLst>
                <a:gd name="connsiteX0" fmla="*/ 651779 w 759133"/>
                <a:gd name="connsiteY0" fmla="*/ 119525 h 758614"/>
                <a:gd name="connsiteX1" fmla="*/ 368159 w 759133"/>
                <a:gd name="connsiteY1" fmla="*/ 430819 h 758614"/>
                <a:gd name="connsiteX2" fmla="*/ 193989 w 759133"/>
                <a:gd name="connsiteY2" fmla="*/ 315631 h 758614"/>
                <a:gd name="connsiteX3" fmla="*/ 110235 w 759133"/>
                <a:gd name="connsiteY3" fmla="*/ 441290 h 758614"/>
                <a:gd name="connsiteX4" fmla="*/ 391952 w 759133"/>
                <a:gd name="connsiteY4" fmla="*/ 629780 h 758614"/>
                <a:gd name="connsiteX5" fmla="*/ 732677 w 759133"/>
                <a:gd name="connsiteY5" fmla="*/ 255657 h 758614"/>
                <a:gd name="connsiteX6" fmla="*/ 558508 w 759133"/>
                <a:gd name="connsiteY6" fmla="*/ 713552 h 758614"/>
                <a:gd name="connsiteX7" fmla="*/ 58841 w 759133"/>
                <a:gd name="connsiteY7" fmla="*/ 581229 h 758614"/>
                <a:gd name="connsiteX8" fmla="*/ 154968 w 759133"/>
                <a:gd name="connsiteY8" fmla="*/ 72879 h 758614"/>
                <a:gd name="connsiteX9" fmla="*/ 651779 w 759133"/>
                <a:gd name="connsiteY9" fmla="*/ 119525 h 7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133" h="758614">
                  <a:moveTo>
                    <a:pt x="651779" y="119525"/>
                  </a:moveTo>
                  <a:cubicBezTo>
                    <a:pt x="556604" y="224242"/>
                    <a:pt x="463333" y="327054"/>
                    <a:pt x="368159" y="430819"/>
                  </a:cubicBezTo>
                  <a:cubicBezTo>
                    <a:pt x="309150" y="391788"/>
                    <a:pt x="252997" y="354661"/>
                    <a:pt x="193989" y="315631"/>
                  </a:cubicBezTo>
                  <a:cubicBezTo>
                    <a:pt x="165437" y="358469"/>
                    <a:pt x="138788" y="398451"/>
                    <a:pt x="110235" y="441290"/>
                  </a:cubicBezTo>
                  <a:cubicBezTo>
                    <a:pt x="204458" y="504120"/>
                    <a:pt x="295826" y="565046"/>
                    <a:pt x="391952" y="629780"/>
                  </a:cubicBezTo>
                  <a:cubicBezTo>
                    <a:pt x="506162" y="504120"/>
                    <a:pt x="618468" y="380364"/>
                    <a:pt x="732677" y="255657"/>
                  </a:cubicBezTo>
                  <a:cubicBezTo>
                    <a:pt x="805010" y="416539"/>
                    <a:pt x="723160" y="625972"/>
                    <a:pt x="558508" y="713552"/>
                  </a:cubicBezTo>
                  <a:cubicBezTo>
                    <a:pt x="382435" y="807797"/>
                    <a:pt x="165437" y="749727"/>
                    <a:pt x="58841" y="581229"/>
                  </a:cubicBezTo>
                  <a:cubicBezTo>
                    <a:pt x="-47754" y="412731"/>
                    <a:pt x="-5878" y="190923"/>
                    <a:pt x="154968" y="72879"/>
                  </a:cubicBezTo>
                  <a:cubicBezTo>
                    <a:pt x="309150" y="-39453"/>
                    <a:pt x="532811" y="-20414"/>
                    <a:pt x="651779" y="119525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43" name="Group 74">
              <a:extLst>
                <a:ext uri="{FF2B5EF4-FFF2-40B4-BE49-F238E27FC236}">
                  <a16:creationId xmlns:a16="http://schemas.microsoft.com/office/drawing/2014/main" id="{A7420E75-C04E-558A-81E1-39F8656B21E7}"/>
                </a:ext>
              </a:extLst>
            </p:cNvPr>
            <p:cNvGrpSpPr/>
            <p:nvPr/>
          </p:nvGrpSpPr>
          <p:grpSpPr>
            <a:xfrm>
              <a:off x="3258209" y="1217582"/>
              <a:ext cx="4712093" cy="4711281"/>
              <a:chOff x="3258209" y="1217582"/>
              <a:chExt cx="4712093" cy="4711281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DEAA8C4-F9E9-A5E8-38BB-46FA7562B4EC}"/>
                  </a:ext>
                </a:extLst>
              </p:cNvPr>
              <p:cNvSpPr/>
              <p:nvPr/>
            </p:nvSpPr>
            <p:spPr>
              <a:xfrm>
                <a:off x="3258209" y="1217582"/>
                <a:ext cx="4712093" cy="4711281"/>
              </a:xfrm>
              <a:custGeom>
                <a:avLst/>
                <a:gdLst>
                  <a:gd name="connsiteX0" fmla="*/ 800418 w 4712093"/>
                  <a:gd name="connsiteY0" fmla="*/ 0 h 4711281"/>
                  <a:gd name="connsiteX1" fmla="*/ 3800321 w 4712093"/>
                  <a:gd name="connsiteY1" fmla="*/ 0 h 4711281"/>
                  <a:gd name="connsiteX2" fmla="*/ 3800321 w 4712093"/>
                  <a:gd name="connsiteY2" fmla="*/ 2666458 h 4711281"/>
                  <a:gd name="connsiteX3" fmla="*/ 3805080 w 4712093"/>
                  <a:gd name="connsiteY3" fmla="*/ 2695017 h 4711281"/>
                  <a:gd name="connsiteX4" fmla="*/ 3835536 w 4712093"/>
                  <a:gd name="connsiteY4" fmla="*/ 2666458 h 4711281"/>
                  <a:gd name="connsiteX5" fmla="*/ 4124867 w 4712093"/>
                  <a:gd name="connsiteY5" fmla="*/ 2378012 h 4711281"/>
                  <a:gd name="connsiteX6" fmla="*/ 4702576 w 4712093"/>
                  <a:gd name="connsiteY6" fmla="*/ 2543654 h 4711281"/>
                  <a:gd name="connsiteX7" fmla="*/ 4712094 w 4712093"/>
                  <a:gd name="connsiteY7" fmla="*/ 2568405 h 4711281"/>
                  <a:gd name="connsiteX8" fmla="*/ 4712094 w 4712093"/>
                  <a:gd name="connsiteY8" fmla="*/ 2678834 h 4711281"/>
                  <a:gd name="connsiteX9" fmla="*/ 4540779 w 4712093"/>
                  <a:gd name="connsiteY9" fmla="*/ 2938720 h 4711281"/>
                  <a:gd name="connsiteX10" fmla="*/ 3830777 w 4712093"/>
                  <a:gd name="connsiteY10" fmla="*/ 3646983 h 4711281"/>
                  <a:gd name="connsiteX11" fmla="*/ 3800321 w 4712093"/>
                  <a:gd name="connsiteY11" fmla="*/ 3719333 h 4711281"/>
                  <a:gd name="connsiteX12" fmla="*/ 3801273 w 4712093"/>
                  <a:gd name="connsiteY12" fmla="*/ 4657972 h 4711281"/>
                  <a:gd name="connsiteX13" fmla="*/ 3801273 w 4712093"/>
                  <a:gd name="connsiteY13" fmla="*/ 4711282 h 4711281"/>
                  <a:gd name="connsiteX14" fmla="*/ 952 w 4712093"/>
                  <a:gd name="connsiteY14" fmla="*/ 4711282 h 4711281"/>
                  <a:gd name="connsiteX15" fmla="*/ 952 w 4712093"/>
                  <a:gd name="connsiteY15" fmla="*/ 4663683 h 4711281"/>
                  <a:gd name="connsiteX16" fmla="*/ 0 w 4712093"/>
                  <a:gd name="connsiteY16" fmla="*/ 848202 h 4711281"/>
                  <a:gd name="connsiteX17" fmla="*/ 32359 w 4712093"/>
                  <a:gd name="connsiteY17" fmla="*/ 772997 h 4711281"/>
                  <a:gd name="connsiteX18" fmla="*/ 768059 w 4712093"/>
                  <a:gd name="connsiteY18" fmla="*/ 38079 h 4711281"/>
                  <a:gd name="connsiteX19" fmla="*/ 800418 w 4712093"/>
                  <a:gd name="connsiteY19" fmla="*/ 0 h 4711281"/>
                  <a:gd name="connsiteX20" fmla="*/ 3647090 w 4712093"/>
                  <a:gd name="connsiteY20" fmla="*/ 157074 h 4711281"/>
                  <a:gd name="connsiteX21" fmla="*/ 909869 w 4712093"/>
                  <a:gd name="connsiteY21" fmla="*/ 157074 h 4711281"/>
                  <a:gd name="connsiteX22" fmla="*/ 909869 w 4712093"/>
                  <a:gd name="connsiteY22" fmla="*/ 912936 h 4711281"/>
                  <a:gd name="connsiteX23" fmla="*/ 156086 w 4712093"/>
                  <a:gd name="connsiteY23" fmla="*/ 912936 h 4711281"/>
                  <a:gd name="connsiteX24" fmla="*/ 156086 w 4712093"/>
                  <a:gd name="connsiteY24" fmla="*/ 4557064 h 4711281"/>
                  <a:gd name="connsiteX25" fmla="*/ 3643283 w 4712093"/>
                  <a:gd name="connsiteY25" fmla="*/ 4557064 h 4711281"/>
                  <a:gd name="connsiteX26" fmla="*/ 3643283 w 4712093"/>
                  <a:gd name="connsiteY26" fmla="*/ 3836425 h 4711281"/>
                  <a:gd name="connsiteX27" fmla="*/ 3602358 w 4712093"/>
                  <a:gd name="connsiteY27" fmla="*/ 3875455 h 4711281"/>
                  <a:gd name="connsiteX28" fmla="*/ 3263537 w 4712093"/>
                  <a:gd name="connsiteY28" fmla="*/ 4213403 h 4711281"/>
                  <a:gd name="connsiteX29" fmla="*/ 3186445 w 4712093"/>
                  <a:gd name="connsiteY29" fmla="*/ 4259098 h 4711281"/>
                  <a:gd name="connsiteX30" fmla="*/ 2727704 w 4712093"/>
                  <a:gd name="connsiteY30" fmla="*/ 4393325 h 4711281"/>
                  <a:gd name="connsiteX31" fmla="*/ 2550679 w 4712093"/>
                  <a:gd name="connsiteY31" fmla="*/ 4444731 h 4711281"/>
                  <a:gd name="connsiteX32" fmla="*/ 2563052 w 4712093"/>
                  <a:gd name="connsiteY32" fmla="*/ 4394277 h 4711281"/>
                  <a:gd name="connsiteX33" fmla="*/ 2732462 w 4712093"/>
                  <a:gd name="connsiteY33" fmla="*/ 3802154 h 4711281"/>
                  <a:gd name="connsiteX34" fmla="*/ 2775291 w 4712093"/>
                  <a:gd name="connsiteY34" fmla="*/ 3728852 h 4711281"/>
                  <a:gd name="connsiteX35" fmla="*/ 3610924 w 4712093"/>
                  <a:gd name="connsiteY35" fmla="*/ 2893026 h 4711281"/>
                  <a:gd name="connsiteX36" fmla="*/ 3647090 w 4712093"/>
                  <a:gd name="connsiteY36" fmla="*/ 2804493 h 4711281"/>
                  <a:gd name="connsiteX37" fmla="*/ 3646139 w 4712093"/>
                  <a:gd name="connsiteY37" fmla="*/ 214192 h 4711281"/>
                  <a:gd name="connsiteX38" fmla="*/ 3647090 w 4712093"/>
                  <a:gd name="connsiteY38" fmla="*/ 157074 h 4711281"/>
                  <a:gd name="connsiteX39" fmla="*/ 4010657 w 4712093"/>
                  <a:gd name="connsiteY39" fmla="*/ 2719768 h 4711281"/>
                  <a:gd name="connsiteX40" fmla="*/ 2930426 w 4712093"/>
                  <a:gd name="connsiteY40" fmla="*/ 3800250 h 4711281"/>
                  <a:gd name="connsiteX41" fmla="*/ 2996096 w 4712093"/>
                  <a:gd name="connsiteY41" fmla="*/ 3871647 h 4711281"/>
                  <a:gd name="connsiteX42" fmla="*/ 4079183 w 4712093"/>
                  <a:gd name="connsiteY42" fmla="*/ 2787358 h 4711281"/>
                  <a:gd name="connsiteX43" fmla="*/ 4010657 w 4712093"/>
                  <a:gd name="connsiteY43" fmla="*/ 2719768 h 4711281"/>
                  <a:gd name="connsiteX44" fmla="*/ 3186445 w 4712093"/>
                  <a:gd name="connsiteY44" fmla="*/ 4064897 h 4711281"/>
                  <a:gd name="connsiteX45" fmla="*/ 4265725 w 4712093"/>
                  <a:gd name="connsiteY45" fmla="*/ 2982511 h 4711281"/>
                  <a:gd name="connsiteX46" fmla="*/ 4197199 w 4712093"/>
                  <a:gd name="connsiteY46" fmla="*/ 2913969 h 4711281"/>
                  <a:gd name="connsiteX47" fmla="*/ 3116968 w 4712093"/>
                  <a:gd name="connsiteY47" fmla="*/ 3994451 h 4711281"/>
                  <a:gd name="connsiteX48" fmla="*/ 3186445 w 4712093"/>
                  <a:gd name="connsiteY48" fmla="*/ 4064897 h 4711281"/>
                  <a:gd name="connsiteX49" fmla="*/ 269344 w 4712093"/>
                  <a:gd name="connsiteY49" fmla="*/ 759669 h 4711281"/>
                  <a:gd name="connsiteX50" fmla="*/ 303607 w 4712093"/>
                  <a:gd name="connsiteY50" fmla="*/ 761573 h 4711281"/>
                  <a:gd name="connsiteX51" fmla="*/ 716665 w 4712093"/>
                  <a:gd name="connsiteY51" fmla="*/ 762525 h 4711281"/>
                  <a:gd name="connsiteX52" fmla="*/ 760445 w 4712093"/>
                  <a:gd name="connsiteY52" fmla="*/ 718735 h 4711281"/>
                  <a:gd name="connsiteX53" fmla="*/ 759493 w 4712093"/>
                  <a:gd name="connsiteY53" fmla="*/ 305581 h 4711281"/>
                  <a:gd name="connsiteX54" fmla="*/ 755686 w 4712093"/>
                  <a:gd name="connsiteY54" fmla="*/ 273214 h 4711281"/>
                  <a:gd name="connsiteX55" fmla="*/ 269344 w 4712093"/>
                  <a:gd name="connsiteY55" fmla="*/ 759669 h 4711281"/>
                  <a:gd name="connsiteX56" fmla="*/ 4385645 w 4712093"/>
                  <a:gd name="connsiteY56" fmla="*/ 2868275 h 4711281"/>
                  <a:gd name="connsiteX57" fmla="*/ 4515083 w 4712093"/>
                  <a:gd name="connsiteY57" fmla="*/ 2742615 h 4711281"/>
                  <a:gd name="connsiteX58" fmla="*/ 4503662 w 4712093"/>
                  <a:gd name="connsiteY58" fmla="*/ 2487488 h 4711281"/>
                  <a:gd name="connsiteX59" fmla="*/ 4248594 w 4712093"/>
                  <a:gd name="connsiteY59" fmla="*/ 2471305 h 4711281"/>
                  <a:gd name="connsiteX60" fmla="*/ 4119156 w 4712093"/>
                  <a:gd name="connsiteY60" fmla="*/ 2602676 h 4711281"/>
                  <a:gd name="connsiteX61" fmla="*/ 4385645 w 4712093"/>
                  <a:gd name="connsiteY61" fmla="*/ 2868275 h 4711281"/>
                  <a:gd name="connsiteX62" fmla="*/ 2846672 w 4712093"/>
                  <a:gd name="connsiteY62" fmla="*/ 3952565 h 4711281"/>
                  <a:gd name="connsiteX63" fmla="*/ 2771484 w 4712093"/>
                  <a:gd name="connsiteY63" fmla="*/ 4221019 h 4711281"/>
                  <a:gd name="connsiteX64" fmla="*/ 3037021 w 4712093"/>
                  <a:gd name="connsiteY64" fmla="*/ 4143910 h 4711281"/>
                  <a:gd name="connsiteX65" fmla="*/ 2846672 w 4712093"/>
                  <a:gd name="connsiteY65" fmla="*/ 3952565 h 47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712093" h="4711281">
                    <a:moveTo>
                      <a:pt x="800418" y="0"/>
                    </a:moveTo>
                    <a:cubicBezTo>
                      <a:pt x="1800703" y="0"/>
                      <a:pt x="2800037" y="0"/>
                      <a:pt x="3800321" y="0"/>
                    </a:cubicBezTo>
                    <a:cubicBezTo>
                      <a:pt x="3800321" y="889137"/>
                      <a:pt x="3800321" y="1777321"/>
                      <a:pt x="3800321" y="2666458"/>
                    </a:cubicBezTo>
                    <a:cubicBezTo>
                      <a:pt x="3800321" y="2674074"/>
                      <a:pt x="3803176" y="2682641"/>
                      <a:pt x="3805080" y="2695017"/>
                    </a:cubicBezTo>
                    <a:cubicBezTo>
                      <a:pt x="3818405" y="2682641"/>
                      <a:pt x="3826970" y="2675026"/>
                      <a:pt x="3835536" y="2666458"/>
                    </a:cubicBezTo>
                    <a:cubicBezTo>
                      <a:pt x="3931662" y="2570310"/>
                      <a:pt x="4026837" y="2472257"/>
                      <a:pt x="4124867" y="2378012"/>
                    </a:cubicBezTo>
                    <a:cubicBezTo>
                      <a:pt x="4320926" y="2189523"/>
                      <a:pt x="4635003" y="2279960"/>
                      <a:pt x="4702576" y="2543654"/>
                    </a:cubicBezTo>
                    <a:cubicBezTo>
                      <a:pt x="4704480" y="2552222"/>
                      <a:pt x="4708287" y="2560790"/>
                      <a:pt x="4712094" y="2568405"/>
                    </a:cubicBezTo>
                    <a:cubicBezTo>
                      <a:pt x="4712094" y="2605532"/>
                      <a:pt x="4712094" y="2641707"/>
                      <a:pt x="4712094" y="2678834"/>
                    </a:cubicBezTo>
                    <a:cubicBezTo>
                      <a:pt x="4687349" y="2786406"/>
                      <a:pt x="4615968" y="2863515"/>
                      <a:pt x="4540779" y="2938720"/>
                    </a:cubicBezTo>
                    <a:cubicBezTo>
                      <a:pt x="4302843" y="3173856"/>
                      <a:pt x="4067762" y="3410896"/>
                      <a:pt x="3830777" y="3646983"/>
                    </a:cubicBezTo>
                    <a:cubicBezTo>
                      <a:pt x="3809839" y="3667927"/>
                      <a:pt x="3800321" y="3688870"/>
                      <a:pt x="3800321" y="3719333"/>
                    </a:cubicBezTo>
                    <a:cubicBezTo>
                      <a:pt x="3801273" y="4032530"/>
                      <a:pt x="3801273" y="4344775"/>
                      <a:pt x="3801273" y="4657972"/>
                    </a:cubicBezTo>
                    <a:cubicBezTo>
                      <a:pt x="3801273" y="4676059"/>
                      <a:pt x="3801273" y="4693195"/>
                      <a:pt x="3801273" y="4711282"/>
                    </a:cubicBezTo>
                    <a:cubicBezTo>
                      <a:pt x="2531644" y="4711282"/>
                      <a:pt x="1268677" y="4711282"/>
                      <a:pt x="952" y="4711282"/>
                    </a:cubicBezTo>
                    <a:cubicBezTo>
                      <a:pt x="952" y="4694146"/>
                      <a:pt x="952" y="4678915"/>
                      <a:pt x="952" y="4663683"/>
                    </a:cubicBezTo>
                    <a:cubicBezTo>
                      <a:pt x="952" y="3391856"/>
                      <a:pt x="952" y="2120029"/>
                      <a:pt x="0" y="848202"/>
                    </a:cubicBezTo>
                    <a:cubicBezTo>
                      <a:pt x="0" y="815835"/>
                      <a:pt x="10469" y="794892"/>
                      <a:pt x="32359" y="772997"/>
                    </a:cubicBezTo>
                    <a:cubicBezTo>
                      <a:pt x="277910" y="528341"/>
                      <a:pt x="523460" y="282734"/>
                      <a:pt x="768059" y="38079"/>
                    </a:cubicBezTo>
                    <a:cubicBezTo>
                      <a:pt x="778528" y="25703"/>
                      <a:pt x="788997" y="13328"/>
                      <a:pt x="800418" y="0"/>
                    </a:cubicBezTo>
                    <a:close/>
                    <a:moveTo>
                      <a:pt x="3647090" y="157074"/>
                    </a:moveTo>
                    <a:cubicBezTo>
                      <a:pt x="2730559" y="157074"/>
                      <a:pt x="1822593" y="157074"/>
                      <a:pt x="909869" y="157074"/>
                    </a:cubicBezTo>
                    <a:cubicBezTo>
                      <a:pt x="909869" y="410298"/>
                      <a:pt x="909869" y="659713"/>
                      <a:pt x="909869" y="912936"/>
                    </a:cubicBezTo>
                    <a:cubicBezTo>
                      <a:pt x="655753" y="912936"/>
                      <a:pt x="406395" y="912936"/>
                      <a:pt x="156086" y="912936"/>
                    </a:cubicBezTo>
                    <a:cubicBezTo>
                      <a:pt x="156086" y="2130501"/>
                      <a:pt x="156086" y="3344258"/>
                      <a:pt x="156086" y="4557064"/>
                    </a:cubicBezTo>
                    <a:cubicBezTo>
                      <a:pt x="1321023" y="4557064"/>
                      <a:pt x="2482153" y="4557064"/>
                      <a:pt x="3643283" y="4557064"/>
                    </a:cubicBezTo>
                    <a:cubicBezTo>
                      <a:pt x="3643283" y="4316216"/>
                      <a:pt x="3643283" y="4080128"/>
                      <a:pt x="3643283" y="3836425"/>
                    </a:cubicBezTo>
                    <a:cubicBezTo>
                      <a:pt x="3626152" y="3852608"/>
                      <a:pt x="3613779" y="3864032"/>
                      <a:pt x="3602358" y="3875455"/>
                    </a:cubicBezTo>
                    <a:cubicBezTo>
                      <a:pt x="3489100" y="3987787"/>
                      <a:pt x="3377746" y="4102023"/>
                      <a:pt x="3263537" y="4213403"/>
                    </a:cubicBezTo>
                    <a:cubicBezTo>
                      <a:pt x="3242598" y="4233395"/>
                      <a:pt x="3214997" y="4250530"/>
                      <a:pt x="3186445" y="4259098"/>
                    </a:cubicBezTo>
                    <a:cubicBezTo>
                      <a:pt x="3034166" y="4305744"/>
                      <a:pt x="2880935" y="4348583"/>
                      <a:pt x="2727704" y="4393325"/>
                    </a:cubicBezTo>
                    <a:cubicBezTo>
                      <a:pt x="2670599" y="4409509"/>
                      <a:pt x="2614446" y="4426644"/>
                      <a:pt x="2550679" y="4444731"/>
                    </a:cubicBezTo>
                    <a:cubicBezTo>
                      <a:pt x="2556390" y="4422836"/>
                      <a:pt x="2559245" y="4408556"/>
                      <a:pt x="2563052" y="4394277"/>
                    </a:cubicBezTo>
                    <a:cubicBezTo>
                      <a:pt x="2619205" y="4197220"/>
                      <a:pt x="2674406" y="3999211"/>
                      <a:pt x="2732462" y="3802154"/>
                    </a:cubicBezTo>
                    <a:cubicBezTo>
                      <a:pt x="2740076" y="3775499"/>
                      <a:pt x="2755304" y="3748844"/>
                      <a:pt x="2775291" y="3728852"/>
                    </a:cubicBezTo>
                    <a:cubicBezTo>
                      <a:pt x="3053201" y="3448974"/>
                      <a:pt x="3332062" y="3170048"/>
                      <a:pt x="3610924" y="2893026"/>
                    </a:cubicBezTo>
                    <a:cubicBezTo>
                      <a:pt x="3636621" y="2867323"/>
                      <a:pt x="3647090" y="2841620"/>
                      <a:pt x="3647090" y="2804493"/>
                    </a:cubicBezTo>
                    <a:cubicBezTo>
                      <a:pt x="3646139" y="1941060"/>
                      <a:pt x="3646139" y="1077626"/>
                      <a:pt x="3646139" y="214192"/>
                    </a:cubicBezTo>
                    <a:cubicBezTo>
                      <a:pt x="3647090" y="195153"/>
                      <a:pt x="3647090" y="177066"/>
                      <a:pt x="3647090" y="157074"/>
                    </a:cubicBezTo>
                    <a:close/>
                    <a:moveTo>
                      <a:pt x="4010657" y="2719768"/>
                    </a:moveTo>
                    <a:cubicBezTo>
                      <a:pt x="3648042" y="3082467"/>
                      <a:pt x="3288282" y="3442310"/>
                      <a:pt x="2930426" y="3800250"/>
                    </a:cubicBezTo>
                    <a:cubicBezTo>
                      <a:pt x="2951364" y="3823097"/>
                      <a:pt x="2976109" y="3849752"/>
                      <a:pt x="2996096" y="3871647"/>
                    </a:cubicBezTo>
                    <a:cubicBezTo>
                      <a:pt x="3357759" y="3508948"/>
                      <a:pt x="3718471" y="3149105"/>
                      <a:pt x="4079183" y="2787358"/>
                    </a:cubicBezTo>
                    <a:cubicBezTo>
                      <a:pt x="4058245" y="2767366"/>
                      <a:pt x="4033499" y="2742615"/>
                      <a:pt x="4010657" y="2719768"/>
                    </a:cubicBezTo>
                    <a:close/>
                    <a:moveTo>
                      <a:pt x="3186445" y="4064897"/>
                    </a:moveTo>
                    <a:cubicBezTo>
                      <a:pt x="3549060" y="3701245"/>
                      <a:pt x="3907868" y="3341402"/>
                      <a:pt x="4265725" y="2982511"/>
                    </a:cubicBezTo>
                    <a:cubicBezTo>
                      <a:pt x="4242883" y="2959664"/>
                      <a:pt x="4218138" y="2933960"/>
                      <a:pt x="4197199" y="2913969"/>
                    </a:cubicBezTo>
                    <a:cubicBezTo>
                      <a:pt x="3837439" y="3273813"/>
                      <a:pt x="3477679" y="3633656"/>
                      <a:pt x="3116968" y="3994451"/>
                    </a:cubicBezTo>
                    <a:cubicBezTo>
                      <a:pt x="3137906" y="4016346"/>
                      <a:pt x="3162651" y="4041098"/>
                      <a:pt x="3186445" y="4064897"/>
                    </a:cubicBezTo>
                    <a:close/>
                    <a:moveTo>
                      <a:pt x="269344" y="759669"/>
                    </a:moveTo>
                    <a:cubicBezTo>
                      <a:pt x="283620" y="760621"/>
                      <a:pt x="293138" y="761573"/>
                      <a:pt x="303607" y="761573"/>
                    </a:cubicBezTo>
                    <a:cubicBezTo>
                      <a:pt x="441610" y="761573"/>
                      <a:pt x="579613" y="760621"/>
                      <a:pt x="716665" y="762525"/>
                    </a:cubicBezTo>
                    <a:cubicBezTo>
                      <a:pt x="750927" y="762525"/>
                      <a:pt x="761397" y="752053"/>
                      <a:pt x="760445" y="718735"/>
                    </a:cubicBezTo>
                    <a:cubicBezTo>
                      <a:pt x="758541" y="580700"/>
                      <a:pt x="759493" y="443616"/>
                      <a:pt x="759493" y="305581"/>
                    </a:cubicBezTo>
                    <a:cubicBezTo>
                      <a:pt x="759493" y="295110"/>
                      <a:pt x="756638" y="283686"/>
                      <a:pt x="755686" y="273214"/>
                    </a:cubicBezTo>
                    <a:cubicBezTo>
                      <a:pt x="593889" y="435049"/>
                      <a:pt x="433996" y="594979"/>
                      <a:pt x="269344" y="759669"/>
                    </a:cubicBezTo>
                    <a:close/>
                    <a:moveTo>
                      <a:pt x="4385645" y="2868275"/>
                    </a:moveTo>
                    <a:cubicBezTo>
                      <a:pt x="4427522" y="2828292"/>
                      <a:pt x="4475109" y="2789262"/>
                      <a:pt x="4515083" y="2742615"/>
                    </a:cubicBezTo>
                    <a:cubicBezTo>
                      <a:pt x="4578849" y="2669314"/>
                      <a:pt x="4571235" y="2556030"/>
                      <a:pt x="4503662" y="2487488"/>
                    </a:cubicBezTo>
                    <a:cubicBezTo>
                      <a:pt x="4435136" y="2417995"/>
                      <a:pt x="4323781" y="2408475"/>
                      <a:pt x="4248594" y="2471305"/>
                    </a:cubicBezTo>
                    <a:cubicBezTo>
                      <a:pt x="4201007" y="2511287"/>
                      <a:pt x="4161033" y="2559838"/>
                      <a:pt x="4119156" y="2602676"/>
                    </a:cubicBezTo>
                    <a:cubicBezTo>
                      <a:pt x="4207668" y="2690257"/>
                      <a:pt x="4296181" y="2778790"/>
                      <a:pt x="4385645" y="2868275"/>
                    </a:cubicBezTo>
                    <a:close/>
                    <a:moveTo>
                      <a:pt x="2846672" y="3952565"/>
                    </a:moveTo>
                    <a:cubicBezTo>
                      <a:pt x="2821927" y="4039194"/>
                      <a:pt x="2798133" y="4125823"/>
                      <a:pt x="2771484" y="4221019"/>
                    </a:cubicBezTo>
                    <a:cubicBezTo>
                      <a:pt x="2867610" y="4193412"/>
                      <a:pt x="2954219" y="4167709"/>
                      <a:pt x="3037021" y="4143910"/>
                    </a:cubicBezTo>
                    <a:cubicBezTo>
                      <a:pt x="2973254" y="4080128"/>
                      <a:pt x="2911391" y="4017298"/>
                      <a:pt x="2846672" y="3952565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18">
                <a:extLst>
                  <a:ext uri="{FF2B5EF4-FFF2-40B4-BE49-F238E27FC236}">
                    <a16:creationId xmlns:a16="http://schemas.microsoft.com/office/drawing/2014/main" id="{F5B94A29-DE59-4B3D-CEEB-777441E0E32B}"/>
                  </a:ext>
                </a:extLst>
              </p:cNvPr>
              <p:cNvSpPr/>
              <p:nvPr/>
            </p:nvSpPr>
            <p:spPr>
              <a:xfrm>
                <a:off x="4321547" y="1521788"/>
                <a:ext cx="2432424" cy="1369773"/>
              </a:xfrm>
              <a:custGeom>
                <a:avLst/>
                <a:gdLst>
                  <a:gd name="connsiteX0" fmla="*/ 1217997 w 2432424"/>
                  <a:gd name="connsiteY0" fmla="*/ 423 h 1369773"/>
                  <a:gd name="connsiteX1" fmla="*/ 2023174 w 2432424"/>
                  <a:gd name="connsiteY1" fmla="*/ 423 h 1369773"/>
                  <a:gd name="connsiteX2" fmla="*/ 2432424 w 2432424"/>
                  <a:gd name="connsiteY2" fmla="*/ 412625 h 1369773"/>
                  <a:gd name="connsiteX3" fmla="*/ 2432424 w 2432424"/>
                  <a:gd name="connsiteY3" fmla="*/ 964765 h 1369773"/>
                  <a:gd name="connsiteX4" fmla="*/ 2028884 w 2432424"/>
                  <a:gd name="connsiteY4" fmla="*/ 1369351 h 1369773"/>
                  <a:gd name="connsiteX5" fmla="*/ 400447 w 2432424"/>
                  <a:gd name="connsiteY5" fmla="*/ 1369351 h 1369773"/>
                  <a:gd name="connsiteX6" fmla="*/ 714 w 2432424"/>
                  <a:gd name="connsiteY6" fmla="*/ 970477 h 1369773"/>
                  <a:gd name="connsiteX7" fmla="*/ 714 w 2432424"/>
                  <a:gd name="connsiteY7" fmla="*/ 395489 h 1369773"/>
                  <a:gd name="connsiteX8" fmla="*/ 398544 w 2432424"/>
                  <a:gd name="connsiteY8" fmla="*/ 423 h 1369773"/>
                  <a:gd name="connsiteX9" fmla="*/ 1217997 w 2432424"/>
                  <a:gd name="connsiteY9" fmla="*/ 423 h 1369773"/>
                  <a:gd name="connsiteX10" fmla="*/ 1215142 w 2432424"/>
                  <a:gd name="connsiteY10" fmla="*/ 1216084 h 1369773"/>
                  <a:gd name="connsiteX11" fmla="*/ 2033643 w 2432424"/>
                  <a:gd name="connsiteY11" fmla="*/ 1216084 h 1369773"/>
                  <a:gd name="connsiteX12" fmla="*/ 2279194 w 2432424"/>
                  <a:gd name="connsiteY12" fmla="*/ 974285 h 1369773"/>
                  <a:gd name="connsiteX13" fmla="*/ 2279194 w 2432424"/>
                  <a:gd name="connsiteY13" fmla="*/ 394537 h 1369773"/>
                  <a:gd name="connsiteX14" fmla="*/ 2038402 w 2432424"/>
                  <a:gd name="connsiteY14" fmla="*/ 152738 h 1369773"/>
                  <a:gd name="connsiteX15" fmla="*/ 396640 w 2432424"/>
                  <a:gd name="connsiteY15" fmla="*/ 152738 h 1369773"/>
                  <a:gd name="connsiteX16" fmla="*/ 152041 w 2432424"/>
                  <a:gd name="connsiteY16" fmla="*/ 401201 h 1369773"/>
                  <a:gd name="connsiteX17" fmla="*/ 152041 w 2432424"/>
                  <a:gd name="connsiteY17" fmla="*/ 966669 h 1369773"/>
                  <a:gd name="connsiteX18" fmla="*/ 401399 w 2432424"/>
                  <a:gd name="connsiteY18" fmla="*/ 1215132 h 1369773"/>
                  <a:gd name="connsiteX19" fmla="*/ 1215142 w 2432424"/>
                  <a:gd name="connsiteY19" fmla="*/ 1216084 h 136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2424" h="1369773">
                    <a:moveTo>
                      <a:pt x="1217997" y="423"/>
                    </a:moveTo>
                    <a:cubicBezTo>
                      <a:pt x="1486389" y="423"/>
                      <a:pt x="1754782" y="423"/>
                      <a:pt x="2023174" y="423"/>
                    </a:cubicBezTo>
                    <a:cubicBezTo>
                      <a:pt x="2274435" y="423"/>
                      <a:pt x="2432424" y="160353"/>
                      <a:pt x="2432424" y="412625"/>
                    </a:cubicBezTo>
                    <a:cubicBezTo>
                      <a:pt x="2432424" y="596354"/>
                      <a:pt x="2432424" y="781036"/>
                      <a:pt x="2432424" y="964765"/>
                    </a:cubicBezTo>
                    <a:cubicBezTo>
                      <a:pt x="2432424" y="1207517"/>
                      <a:pt x="2270628" y="1369351"/>
                      <a:pt x="2028884" y="1369351"/>
                    </a:cubicBezTo>
                    <a:cubicBezTo>
                      <a:pt x="1486389" y="1369351"/>
                      <a:pt x="942942" y="1370303"/>
                      <a:pt x="400447" y="1369351"/>
                    </a:cubicBezTo>
                    <a:cubicBezTo>
                      <a:pt x="162511" y="1369351"/>
                      <a:pt x="2617" y="1208469"/>
                      <a:pt x="714" y="970477"/>
                    </a:cubicBezTo>
                    <a:cubicBezTo>
                      <a:pt x="-238" y="779132"/>
                      <a:pt x="-238" y="586834"/>
                      <a:pt x="714" y="395489"/>
                    </a:cubicBezTo>
                    <a:cubicBezTo>
                      <a:pt x="2617" y="160353"/>
                      <a:pt x="163462" y="1375"/>
                      <a:pt x="398544" y="423"/>
                    </a:cubicBezTo>
                    <a:cubicBezTo>
                      <a:pt x="671695" y="-529"/>
                      <a:pt x="944846" y="423"/>
                      <a:pt x="1217997" y="423"/>
                    </a:cubicBezTo>
                    <a:close/>
                    <a:moveTo>
                      <a:pt x="1215142" y="1216084"/>
                    </a:moveTo>
                    <a:cubicBezTo>
                      <a:pt x="1488293" y="1216084"/>
                      <a:pt x="1760492" y="1216084"/>
                      <a:pt x="2033643" y="1216084"/>
                    </a:cubicBezTo>
                    <a:cubicBezTo>
                      <a:pt x="2184971" y="1216084"/>
                      <a:pt x="2279194" y="1124696"/>
                      <a:pt x="2279194" y="974285"/>
                    </a:cubicBezTo>
                    <a:cubicBezTo>
                      <a:pt x="2280145" y="781036"/>
                      <a:pt x="2280145" y="587786"/>
                      <a:pt x="2279194" y="394537"/>
                    </a:cubicBezTo>
                    <a:cubicBezTo>
                      <a:pt x="2278242" y="246030"/>
                      <a:pt x="2186874" y="152738"/>
                      <a:pt x="2038402" y="152738"/>
                    </a:cubicBezTo>
                    <a:cubicBezTo>
                      <a:pt x="1491148" y="151786"/>
                      <a:pt x="943894" y="151786"/>
                      <a:pt x="396640" y="152738"/>
                    </a:cubicBezTo>
                    <a:cubicBezTo>
                      <a:pt x="243409" y="152738"/>
                      <a:pt x="152041" y="247934"/>
                      <a:pt x="152041" y="401201"/>
                    </a:cubicBezTo>
                    <a:cubicBezTo>
                      <a:pt x="152041" y="589690"/>
                      <a:pt x="152041" y="778180"/>
                      <a:pt x="152041" y="966669"/>
                    </a:cubicBezTo>
                    <a:cubicBezTo>
                      <a:pt x="152041" y="1121840"/>
                      <a:pt x="246264" y="1215132"/>
                      <a:pt x="401399" y="1215132"/>
                    </a:cubicBezTo>
                    <a:cubicBezTo>
                      <a:pt x="672646" y="1216084"/>
                      <a:pt x="943894" y="1216084"/>
                      <a:pt x="1215142" y="1216084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19">
                <a:extLst>
                  <a:ext uri="{FF2B5EF4-FFF2-40B4-BE49-F238E27FC236}">
                    <a16:creationId xmlns:a16="http://schemas.microsoft.com/office/drawing/2014/main" id="{40392002-F94E-4575-2C7F-2FFF0003B492}"/>
                  </a:ext>
                </a:extLst>
              </p:cNvPr>
              <p:cNvSpPr/>
              <p:nvPr/>
            </p:nvSpPr>
            <p:spPr>
              <a:xfrm>
                <a:off x="3564070" y="4360023"/>
                <a:ext cx="1346369" cy="1271701"/>
              </a:xfrm>
              <a:custGeom>
                <a:avLst/>
                <a:gdLst>
                  <a:gd name="connsiteX0" fmla="*/ 907615 w 1346369"/>
                  <a:gd name="connsiteY0" fmla="*/ 357939 h 1271701"/>
                  <a:gd name="connsiteX1" fmla="*/ 1234063 w 1346369"/>
                  <a:gd name="connsiteY1" fmla="*/ 0 h 1271701"/>
                  <a:gd name="connsiteX2" fmla="*/ 1346369 w 1346369"/>
                  <a:gd name="connsiteY2" fmla="*/ 101861 h 1271701"/>
                  <a:gd name="connsiteX3" fmla="*/ 1129371 w 1346369"/>
                  <a:gd name="connsiteY3" fmla="*/ 341756 h 1271701"/>
                  <a:gd name="connsiteX4" fmla="*/ 1110336 w 1346369"/>
                  <a:gd name="connsiteY4" fmla="*/ 361747 h 1271701"/>
                  <a:gd name="connsiteX5" fmla="*/ 1016114 w 1346369"/>
                  <a:gd name="connsiteY5" fmla="*/ 472175 h 1271701"/>
                  <a:gd name="connsiteX6" fmla="*/ 1045618 w 1346369"/>
                  <a:gd name="connsiteY6" fmla="*/ 606403 h 1271701"/>
                  <a:gd name="connsiteX7" fmla="*/ 857172 w 1346369"/>
                  <a:gd name="connsiteY7" fmla="*/ 1151879 h 1271701"/>
                  <a:gd name="connsiteX8" fmla="*/ 280414 w 1346369"/>
                  <a:gd name="connsiteY8" fmla="*/ 1202333 h 1271701"/>
                  <a:gd name="connsiteX9" fmla="*/ 1552 w 1346369"/>
                  <a:gd name="connsiteY9" fmla="*/ 697792 h 1271701"/>
                  <a:gd name="connsiteX10" fmla="*/ 323243 w 1346369"/>
                  <a:gd name="connsiteY10" fmla="*/ 247511 h 1271701"/>
                  <a:gd name="connsiteX11" fmla="*/ 871448 w 1346369"/>
                  <a:gd name="connsiteY11" fmla="*/ 327477 h 1271701"/>
                  <a:gd name="connsiteX12" fmla="*/ 907615 w 1346369"/>
                  <a:gd name="connsiteY12" fmla="*/ 357939 h 1271701"/>
                  <a:gd name="connsiteX13" fmla="*/ 801019 w 1346369"/>
                  <a:gd name="connsiteY13" fmla="*/ 474079 h 1271701"/>
                  <a:gd name="connsiteX14" fmla="*/ 290883 w 1346369"/>
                  <a:gd name="connsiteY14" fmla="*/ 439809 h 1271701"/>
                  <a:gd name="connsiteX15" fmla="*/ 220454 w 1346369"/>
                  <a:gd name="connsiteY15" fmla="*/ 952918 h 1271701"/>
                  <a:gd name="connsiteX16" fmla="*/ 735348 w 1346369"/>
                  <a:gd name="connsiteY16" fmla="*/ 1053827 h 1271701"/>
                  <a:gd name="connsiteX17" fmla="*/ 881917 w 1346369"/>
                  <a:gd name="connsiteY17" fmla="*/ 613067 h 1271701"/>
                  <a:gd name="connsiteX18" fmla="*/ 543096 w 1346369"/>
                  <a:gd name="connsiteY18" fmla="*/ 985285 h 1271701"/>
                  <a:gd name="connsiteX19" fmla="*/ 261379 w 1346369"/>
                  <a:gd name="connsiteY19" fmla="*/ 796796 h 1271701"/>
                  <a:gd name="connsiteX20" fmla="*/ 345133 w 1346369"/>
                  <a:gd name="connsiteY20" fmla="*/ 671136 h 1271701"/>
                  <a:gd name="connsiteX21" fmla="*/ 519302 w 1346369"/>
                  <a:gd name="connsiteY21" fmla="*/ 785372 h 1271701"/>
                  <a:gd name="connsiteX22" fmla="*/ 781984 w 1346369"/>
                  <a:gd name="connsiteY22" fmla="*/ 495975 h 1271701"/>
                  <a:gd name="connsiteX23" fmla="*/ 801019 w 1346369"/>
                  <a:gd name="connsiteY23" fmla="*/ 474079 h 127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46369" h="1271701">
                    <a:moveTo>
                      <a:pt x="907615" y="357939"/>
                    </a:moveTo>
                    <a:cubicBezTo>
                      <a:pt x="1016114" y="238944"/>
                      <a:pt x="1122709" y="121852"/>
                      <a:pt x="1234063" y="0"/>
                    </a:cubicBezTo>
                    <a:cubicBezTo>
                      <a:pt x="1271182" y="34271"/>
                      <a:pt x="1307348" y="66638"/>
                      <a:pt x="1346369" y="101861"/>
                    </a:cubicBezTo>
                    <a:cubicBezTo>
                      <a:pt x="1273085" y="182778"/>
                      <a:pt x="1200752" y="262743"/>
                      <a:pt x="1129371" y="341756"/>
                    </a:cubicBezTo>
                    <a:cubicBezTo>
                      <a:pt x="1123661" y="348420"/>
                      <a:pt x="1116999" y="355084"/>
                      <a:pt x="1110336" y="361747"/>
                    </a:cubicBezTo>
                    <a:cubicBezTo>
                      <a:pt x="1077025" y="397922"/>
                      <a:pt x="1028486" y="429337"/>
                      <a:pt x="1016114" y="472175"/>
                    </a:cubicBezTo>
                    <a:cubicBezTo>
                      <a:pt x="1005644" y="511206"/>
                      <a:pt x="1036100" y="560708"/>
                      <a:pt x="1045618" y="606403"/>
                    </a:cubicBezTo>
                    <a:cubicBezTo>
                      <a:pt x="1092253" y="826307"/>
                      <a:pt x="1033245" y="1012892"/>
                      <a:pt x="857172" y="1151879"/>
                    </a:cubicBezTo>
                    <a:cubicBezTo>
                      <a:pt x="679196" y="1291819"/>
                      <a:pt x="479329" y="1309906"/>
                      <a:pt x="280414" y="1202333"/>
                    </a:cubicBezTo>
                    <a:cubicBezTo>
                      <a:pt x="83403" y="1095713"/>
                      <a:pt x="-13675" y="921504"/>
                      <a:pt x="1552" y="697792"/>
                    </a:cubicBezTo>
                    <a:cubicBezTo>
                      <a:pt x="15829" y="486455"/>
                      <a:pt x="127183" y="331284"/>
                      <a:pt x="323243" y="247511"/>
                    </a:cubicBezTo>
                    <a:cubicBezTo>
                      <a:pt x="518351" y="163738"/>
                      <a:pt x="703941" y="195153"/>
                      <a:pt x="871448" y="327477"/>
                    </a:cubicBezTo>
                    <a:cubicBezTo>
                      <a:pt x="881917" y="336044"/>
                      <a:pt x="893338" y="345564"/>
                      <a:pt x="907615" y="357939"/>
                    </a:cubicBezTo>
                    <a:close/>
                    <a:moveTo>
                      <a:pt x="801019" y="474079"/>
                    </a:moveTo>
                    <a:cubicBezTo>
                      <a:pt x="671582" y="329380"/>
                      <a:pt x="444114" y="316053"/>
                      <a:pt x="290883" y="439809"/>
                    </a:cubicBezTo>
                    <a:cubicBezTo>
                      <a:pt x="136700" y="564516"/>
                      <a:pt x="105293" y="791084"/>
                      <a:pt x="220454" y="952918"/>
                    </a:cubicBezTo>
                    <a:cubicBezTo>
                      <a:pt x="337519" y="1118561"/>
                      <a:pt x="564986" y="1163303"/>
                      <a:pt x="735348" y="1053827"/>
                    </a:cubicBezTo>
                    <a:cubicBezTo>
                      <a:pt x="884773" y="957678"/>
                      <a:pt x="956154" y="746342"/>
                      <a:pt x="881917" y="613067"/>
                    </a:cubicBezTo>
                    <a:cubicBezTo>
                      <a:pt x="768660" y="736822"/>
                      <a:pt x="657305" y="859626"/>
                      <a:pt x="543096" y="985285"/>
                    </a:cubicBezTo>
                    <a:cubicBezTo>
                      <a:pt x="447921" y="921504"/>
                      <a:pt x="355602" y="859626"/>
                      <a:pt x="261379" y="796796"/>
                    </a:cubicBezTo>
                    <a:cubicBezTo>
                      <a:pt x="290883" y="753006"/>
                      <a:pt x="316580" y="713975"/>
                      <a:pt x="345133" y="671136"/>
                    </a:cubicBezTo>
                    <a:cubicBezTo>
                      <a:pt x="405093" y="710167"/>
                      <a:pt x="462197" y="747294"/>
                      <a:pt x="519302" y="785372"/>
                    </a:cubicBezTo>
                    <a:cubicBezTo>
                      <a:pt x="608766" y="687320"/>
                      <a:pt x="695375" y="592123"/>
                      <a:pt x="781984" y="495975"/>
                    </a:cubicBezTo>
                    <a:cubicBezTo>
                      <a:pt x="786743" y="490263"/>
                      <a:pt x="792453" y="483599"/>
                      <a:pt x="801019" y="47407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20">
                <a:extLst>
                  <a:ext uri="{FF2B5EF4-FFF2-40B4-BE49-F238E27FC236}">
                    <a16:creationId xmlns:a16="http://schemas.microsoft.com/office/drawing/2014/main" id="{48EAAD3E-C0F9-BC83-F664-D2C4DDE92BC6}"/>
                  </a:ext>
                </a:extLst>
              </p:cNvPr>
              <p:cNvSpPr/>
              <p:nvPr/>
            </p:nvSpPr>
            <p:spPr>
              <a:xfrm>
                <a:off x="3563837" y="2991095"/>
                <a:ext cx="1345650" cy="1268459"/>
              </a:xfrm>
              <a:custGeom>
                <a:avLst/>
                <a:gdLst>
                  <a:gd name="connsiteX0" fmla="*/ 1233345 w 1345650"/>
                  <a:gd name="connsiteY0" fmla="*/ 0 h 1268459"/>
                  <a:gd name="connsiteX1" fmla="*/ 1345651 w 1345650"/>
                  <a:gd name="connsiteY1" fmla="*/ 101861 h 1268459"/>
                  <a:gd name="connsiteX2" fmla="*/ 1177192 w 1345650"/>
                  <a:gd name="connsiteY2" fmla="*/ 288446 h 1268459"/>
                  <a:gd name="connsiteX3" fmla="*/ 1046802 w 1345650"/>
                  <a:gd name="connsiteY3" fmla="*/ 430289 h 1268459"/>
                  <a:gd name="connsiteX4" fmla="*/ 1023961 w 1345650"/>
                  <a:gd name="connsiteY4" fmla="*/ 543573 h 1268459"/>
                  <a:gd name="connsiteX5" fmla="*/ 913558 w 1345650"/>
                  <a:gd name="connsiteY5" fmla="*/ 1100473 h 1268459"/>
                  <a:gd name="connsiteX6" fmla="*/ 371063 w 1345650"/>
                  <a:gd name="connsiteY6" fmla="*/ 1240412 h 1268459"/>
                  <a:gd name="connsiteX7" fmla="*/ 7496 w 1345650"/>
                  <a:gd name="connsiteY7" fmla="*/ 818691 h 1268459"/>
                  <a:gd name="connsiteX8" fmla="*/ 278743 w 1345650"/>
                  <a:gd name="connsiteY8" fmla="*/ 266551 h 1268459"/>
                  <a:gd name="connsiteX9" fmla="*/ 882150 w 1345650"/>
                  <a:gd name="connsiteY9" fmla="*/ 336996 h 1268459"/>
                  <a:gd name="connsiteX10" fmla="*/ 907848 w 1345650"/>
                  <a:gd name="connsiteY10" fmla="*/ 357939 h 1268459"/>
                  <a:gd name="connsiteX11" fmla="*/ 1233345 w 1345650"/>
                  <a:gd name="connsiteY11" fmla="*/ 0 h 1268459"/>
                  <a:gd name="connsiteX12" fmla="*/ 801252 w 1345650"/>
                  <a:gd name="connsiteY12" fmla="*/ 475983 h 1268459"/>
                  <a:gd name="connsiteX13" fmla="*/ 305392 w 1345650"/>
                  <a:gd name="connsiteY13" fmla="*/ 429337 h 1268459"/>
                  <a:gd name="connsiteX14" fmla="*/ 209266 w 1345650"/>
                  <a:gd name="connsiteY14" fmla="*/ 937687 h 1268459"/>
                  <a:gd name="connsiteX15" fmla="*/ 708933 w 1345650"/>
                  <a:gd name="connsiteY15" fmla="*/ 1070010 h 1268459"/>
                  <a:gd name="connsiteX16" fmla="*/ 883102 w 1345650"/>
                  <a:gd name="connsiteY16" fmla="*/ 612114 h 1268459"/>
                  <a:gd name="connsiteX17" fmla="*/ 542377 w 1345650"/>
                  <a:gd name="connsiteY17" fmla="*/ 986237 h 1268459"/>
                  <a:gd name="connsiteX18" fmla="*/ 260660 w 1345650"/>
                  <a:gd name="connsiteY18" fmla="*/ 797748 h 1268459"/>
                  <a:gd name="connsiteX19" fmla="*/ 344414 w 1345650"/>
                  <a:gd name="connsiteY19" fmla="*/ 672088 h 1268459"/>
                  <a:gd name="connsiteX20" fmla="*/ 518584 w 1345650"/>
                  <a:gd name="connsiteY20" fmla="*/ 787276 h 1268459"/>
                  <a:gd name="connsiteX21" fmla="*/ 801252 w 1345650"/>
                  <a:gd name="connsiteY21" fmla="*/ 475983 h 126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45650" h="1268459">
                    <a:moveTo>
                      <a:pt x="1233345" y="0"/>
                    </a:moveTo>
                    <a:cubicBezTo>
                      <a:pt x="1271415" y="34271"/>
                      <a:pt x="1306629" y="66638"/>
                      <a:pt x="1345651" y="101861"/>
                    </a:cubicBezTo>
                    <a:cubicBezTo>
                      <a:pt x="1287594" y="165642"/>
                      <a:pt x="1232393" y="226568"/>
                      <a:pt x="1177192" y="288446"/>
                    </a:cubicBezTo>
                    <a:cubicBezTo>
                      <a:pt x="1134363" y="336044"/>
                      <a:pt x="1092486" y="385546"/>
                      <a:pt x="1046802" y="430289"/>
                    </a:cubicBezTo>
                    <a:cubicBezTo>
                      <a:pt x="1010636" y="464559"/>
                      <a:pt x="1004926" y="492167"/>
                      <a:pt x="1023961" y="543573"/>
                    </a:cubicBezTo>
                    <a:cubicBezTo>
                      <a:pt x="1102004" y="750149"/>
                      <a:pt x="1065837" y="940543"/>
                      <a:pt x="913558" y="1100473"/>
                    </a:cubicBezTo>
                    <a:cubicBezTo>
                      <a:pt x="764134" y="1257548"/>
                      <a:pt x="576640" y="1305146"/>
                      <a:pt x="371063" y="1240412"/>
                    </a:cubicBezTo>
                    <a:cubicBezTo>
                      <a:pt x="167389" y="1175679"/>
                      <a:pt x="42711" y="1030980"/>
                      <a:pt x="7496" y="818691"/>
                    </a:cubicBezTo>
                    <a:cubicBezTo>
                      <a:pt x="-30574" y="591171"/>
                      <a:pt x="78877" y="375075"/>
                      <a:pt x="278743" y="266551"/>
                    </a:cubicBezTo>
                    <a:cubicBezTo>
                      <a:pt x="473851" y="160882"/>
                      <a:pt x="710836" y="187538"/>
                      <a:pt x="882150" y="336996"/>
                    </a:cubicBezTo>
                    <a:cubicBezTo>
                      <a:pt x="888813" y="342708"/>
                      <a:pt x="896427" y="348420"/>
                      <a:pt x="907848" y="357939"/>
                    </a:cubicBezTo>
                    <a:cubicBezTo>
                      <a:pt x="1015395" y="239896"/>
                      <a:pt x="1123894" y="121852"/>
                      <a:pt x="1233345" y="0"/>
                    </a:cubicBezTo>
                    <a:close/>
                    <a:moveTo>
                      <a:pt x="801252" y="475983"/>
                    </a:moveTo>
                    <a:cubicBezTo>
                      <a:pt x="682284" y="336044"/>
                      <a:pt x="458624" y="317005"/>
                      <a:pt x="305392" y="429337"/>
                    </a:cubicBezTo>
                    <a:cubicBezTo>
                      <a:pt x="144547" y="548333"/>
                      <a:pt x="102670" y="769189"/>
                      <a:pt x="209266" y="937687"/>
                    </a:cubicBezTo>
                    <a:cubicBezTo>
                      <a:pt x="315862" y="1106185"/>
                      <a:pt x="533811" y="1164255"/>
                      <a:pt x="708933" y="1070010"/>
                    </a:cubicBezTo>
                    <a:cubicBezTo>
                      <a:pt x="873585" y="982429"/>
                      <a:pt x="954483" y="772997"/>
                      <a:pt x="883102" y="612114"/>
                    </a:cubicBezTo>
                    <a:cubicBezTo>
                      <a:pt x="768893" y="737774"/>
                      <a:pt x="656587" y="861530"/>
                      <a:pt x="542377" y="986237"/>
                    </a:cubicBezTo>
                    <a:cubicBezTo>
                      <a:pt x="446251" y="922455"/>
                      <a:pt x="354883" y="861530"/>
                      <a:pt x="260660" y="797748"/>
                    </a:cubicBezTo>
                    <a:cubicBezTo>
                      <a:pt x="289213" y="754909"/>
                      <a:pt x="315862" y="714927"/>
                      <a:pt x="344414" y="672088"/>
                    </a:cubicBezTo>
                    <a:cubicBezTo>
                      <a:pt x="403422" y="711119"/>
                      <a:pt x="459575" y="748246"/>
                      <a:pt x="518584" y="787276"/>
                    </a:cubicBezTo>
                    <a:cubicBezTo>
                      <a:pt x="612806" y="683512"/>
                      <a:pt x="706077" y="580700"/>
                      <a:pt x="801252" y="47598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21">
                <a:extLst>
                  <a:ext uri="{FF2B5EF4-FFF2-40B4-BE49-F238E27FC236}">
                    <a16:creationId xmlns:a16="http://schemas.microsoft.com/office/drawing/2014/main" id="{5D89E762-E708-22C1-DF70-B5BFFEA59539}"/>
                  </a:ext>
                </a:extLst>
              </p:cNvPr>
              <p:cNvSpPr/>
              <p:nvPr/>
            </p:nvSpPr>
            <p:spPr>
              <a:xfrm>
                <a:off x="4932330" y="3349034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0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22">
                <a:extLst>
                  <a:ext uri="{FF2B5EF4-FFF2-40B4-BE49-F238E27FC236}">
                    <a16:creationId xmlns:a16="http://schemas.microsoft.com/office/drawing/2014/main" id="{9F6CB9E9-3578-AA23-D9BD-21073E3EFB1E}"/>
                  </a:ext>
                </a:extLst>
              </p:cNvPr>
              <p:cNvSpPr/>
              <p:nvPr/>
            </p:nvSpPr>
            <p:spPr>
              <a:xfrm>
                <a:off x="4932330" y="3956389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1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id="{6860B451-E09C-7D2D-4737-C1440116FCCF}"/>
                  </a:ext>
                </a:extLst>
              </p:cNvPr>
              <p:cNvSpPr/>
              <p:nvPr/>
            </p:nvSpPr>
            <p:spPr>
              <a:xfrm>
                <a:off x="4933282" y="3653664"/>
                <a:ext cx="1515179" cy="146602"/>
              </a:xfrm>
              <a:custGeom>
                <a:avLst/>
                <a:gdLst>
                  <a:gd name="connsiteX0" fmla="*/ 1515180 w 1515179"/>
                  <a:gd name="connsiteY0" fmla="*/ 0 h 146602"/>
                  <a:gd name="connsiteX1" fmla="*/ 1515180 w 1515179"/>
                  <a:gd name="connsiteY1" fmla="*/ 146603 h 146602"/>
                  <a:gd name="connsiteX2" fmla="*/ 0 w 1515179"/>
                  <a:gd name="connsiteY2" fmla="*/ 146603 h 146602"/>
                  <a:gd name="connsiteX3" fmla="*/ 0 w 1515179"/>
                  <a:gd name="connsiteY3" fmla="*/ 0 h 146602"/>
                  <a:gd name="connsiteX4" fmla="*/ 1515180 w 1515179"/>
                  <a:gd name="connsiteY4" fmla="*/ 0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5179" h="146602">
                    <a:moveTo>
                      <a:pt x="1515180" y="0"/>
                    </a:moveTo>
                    <a:cubicBezTo>
                      <a:pt x="1515180" y="49502"/>
                      <a:pt x="1515180" y="97100"/>
                      <a:pt x="1515180" y="146603"/>
                    </a:cubicBezTo>
                    <a:cubicBezTo>
                      <a:pt x="1009802" y="146603"/>
                      <a:pt x="506329" y="146603"/>
                      <a:pt x="0" y="146603"/>
                    </a:cubicBezTo>
                    <a:cubicBezTo>
                      <a:pt x="0" y="97100"/>
                      <a:pt x="0" y="50454"/>
                      <a:pt x="0" y="0"/>
                    </a:cubicBezTo>
                    <a:cubicBezTo>
                      <a:pt x="503474" y="0"/>
                      <a:pt x="1006947" y="0"/>
                      <a:pt x="151518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1320CF54-04C3-6ACA-8B4B-4CF68FBBD8FD}"/>
                  </a:ext>
                </a:extLst>
              </p:cNvPr>
              <p:cNvSpPr/>
              <p:nvPr/>
            </p:nvSpPr>
            <p:spPr>
              <a:xfrm>
                <a:off x="4934233" y="4717010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018EFE88-4E6C-F74D-CBAA-3E4A65B3135B}"/>
                  </a:ext>
                </a:extLst>
              </p:cNvPr>
              <p:cNvSpPr/>
              <p:nvPr/>
            </p:nvSpPr>
            <p:spPr>
              <a:xfrm>
                <a:off x="4934233" y="5021639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49502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8A7DD197-0158-9251-F657-376C5AD45685}"/>
                  </a:ext>
                </a:extLst>
              </p:cNvPr>
              <p:cNvSpPr/>
              <p:nvPr/>
            </p:nvSpPr>
            <p:spPr>
              <a:xfrm>
                <a:off x="4933282" y="5325317"/>
                <a:ext cx="829922" cy="145650"/>
              </a:xfrm>
              <a:custGeom>
                <a:avLst/>
                <a:gdLst>
                  <a:gd name="connsiteX0" fmla="*/ 0 w 829922"/>
                  <a:gd name="connsiteY0" fmla="*/ 0 h 145650"/>
                  <a:gd name="connsiteX1" fmla="*/ 829923 w 829922"/>
                  <a:gd name="connsiteY1" fmla="*/ 0 h 145650"/>
                  <a:gd name="connsiteX2" fmla="*/ 829923 w 829922"/>
                  <a:gd name="connsiteY2" fmla="*/ 145651 h 145650"/>
                  <a:gd name="connsiteX3" fmla="*/ 0 w 829922"/>
                  <a:gd name="connsiteY3" fmla="*/ 145651 h 145650"/>
                  <a:gd name="connsiteX4" fmla="*/ 0 w 829922"/>
                  <a:gd name="connsiteY4" fmla="*/ 0 h 14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922" h="145650">
                    <a:moveTo>
                      <a:pt x="0" y="0"/>
                    </a:moveTo>
                    <a:cubicBezTo>
                      <a:pt x="277910" y="0"/>
                      <a:pt x="552964" y="0"/>
                      <a:pt x="829923" y="0"/>
                    </a:cubicBezTo>
                    <a:cubicBezTo>
                      <a:pt x="829923" y="49502"/>
                      <a:pt x="829923" y="96148"/>
                      <a:pt x="829923" y="145651"/>
                    </a:cubicBezTo>
                    <a:cubicBezTo>
                      <a:pt x="552964" y="145651"/>
                      <a:pt x="277910" y="145651"/>
                      <a:pt x="0" y="145651"/>
                    </a:cubicBezTo>
                    <a:cubicBezTo>
                      <a:pt x="0" y="98052"/>
                      <a:pt x="0" y="51406"/>
                      <a:pt x="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74EF8136-BA80-2580-E4A5-FEDC959A9D0C}"/>
                  </a:ext>
                </a:extLst>
              </p:cNvPr>
              <p:cNvSpPr/>
              <p:nvPr/>
            </p:nvSpPr>
            <p:spPr>
              <a:xfrm>
                <a:off x="6603596" y="3651760"/>
                <a:ext cx="146568" cy="148506"/>
              </a:xfrm>
              <a:custGeom>
                <a:avLst/>
                <a:gdLst>
                  <a:gd name="connsiteX0" fmla="*/ 146569 w 146568"/>
                  <a:gd name="connsiteY0" fmla="*/ 148507 h 148506"/>
                  <a:gd name="connsiteX1" fmla="*/ 0 w 146568"/>
                  <a:gd name="connsiteY1" fmla="*/ 148507 h 148506"/>
                  <a:gd name="connsiteX2" fmla="*/ 0 w 146568"/>
                  <a:gd name="connsiteY2" fmla="*/ 0 h 148506"/>
                  <a:gd name="connsiteX3" fmla="*/ 146569 w 146568"/>
                  <a:gd name="connsiteY3" fmla="*/ 0 h 148506"/>
                  <a:gd name="connsiteX4" fmla="*/ 146569 w 146568"/>
                  <a:gd name="connsiteY4" fmla="*/ 148507 h 14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568" h="148506">
                    <a:moveTo>
                      <a:pt x="146569" y="148507"/>
                    </a:moveTo>
                    <a:cubicBezTo>
                      <a:pt x="96126" y="148507"/>
                      <a:pt x="49491" y="148507"/>
                      <a:pt x="0" y="148507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49491" y="0"/>
                      <a:pt x="96126" y="0"/>
                      <a:pt x="146569" y="0"/>
                    </a:cubicBezTo>
                    <a:cubicBezTo>
                      <a:pt x="146569" y="49502"/>
                      <a:pt x="146569" y="97101"/>
                      <a:pt x="146569" y="148507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5E240723-BB37-2198-07BB-9004DA51CCE9}"/>
                  </a:ext>
                </a:extLst>
              </p:cNvPr>
              <p:cNvSpPr/>
              <p:nvPr/>
            </p:nvSpPr>
            <p:spPr>
              <a:xfrm>
                <a:off x="5996382" y="1982011"/>
                <a:ext cx="451127" cy="449328"/>
              </a:xfrm>
              <a:custGeom>
                <a:avLst/>
                <a:gdLst>
                  <a:gd name="connsiteX0" fmla="*/ 451127 w 451127"/>
                  <a:gd name="connsiteY0" fmla="*/ 449328 h 449328"/>
                  <a:gd name="connsiteX1" fmla="*/ 0 w 451127"/>
                  <a:gd name="connsiteY1" fmla="*/ 449328 h 449328"/>
                  <a:gd name="connsiteX2" fmla="*/ 0 w 451127"/>
                  <a:gd name="connsiteY2" fmla="*/ 0 h 449328"/>
                  <a:gd name="connsiteX3" fmla="*/ 451127 w 451127"/>
                  <a:gd name="connsiteY3" fmla="*/ 0 h 449328"/>
                  <a:gd name="connsiteX4" fmla="*/ 451127 w 451127"/>
                  <a:gd name="connsiteY4" fmla="*/ 449328 h 449328"/>
                  <a:gd name="connsiteX5" fmla="*/ 297896 w 451127"/>
                  <a:gd name="connsiteY5" fmla="*/ 151363 h 449328"/>
                  <a:gd name="connsiteX6" fmla="*/ 153231 w 451127"/>
                  <a:gd name="connsiteY6" fmla="*/ 151363 h 449328"/>
                  <a:gd name="connsiteX7" fmla="*/ 153231 w 451127"/>
                  <a:gd name="connsiteY7" fmla="*/ 297966 h 449328"/>
                  <a:gd name="connsiteX8" fmla="*/ 297896 w 451127"/>
                  <a:gd name="connsiteY8" fmla="*/ 297966 h 449328"/>
                  <a:gd name="connsiteX9" fmla="*/ 297896 w 451127"/>
                  <a:gd name="connsiteY9" fmla="*/ 151363 h 449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127" h="449328">
                    <a:moveTo>
                      <a:pt x="451127" y="449328"/>
                    </a:moveTo>
                    <a:cubicBezTo>
                      <a:pt x="298848" y="449328"/>
                      <a:pt x="151328" y="449328"/>
                      <a:pt x="0" y="449328"/>
                    </a:cubicBezTo>
                    <a:cubicBezTo>
                      <a:pt x="0" y="299869"/>
                      <a:pt x="0" y="151363"/>
                      <a:pt x="0" y="0"/>
                    </a:cubicBezTo>
                    <a:cubicBezTo>
                      <a:pt x="150376" y="0"/>
                      <a:pt x="298848" y="0"/>
                      <a:pt x="451127" y="0"/>
                    </a:cubicBezTo>
                    <a:cubicBezTo>
                      <a:pt x="451127" y="149459"/>
                      <a:pt x="451127" y="297013"/>
                      <a:pt x="451127" y="449328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3231" y="151363"/>
                    </a:cubicBezTo>
                    <a:cubicBezTo>
                      <a:pt x="153231" y="201817"/>
                      <a:pt x="153231" y="248463"/>
                      <a:pt x="153231" y="297966"/>
                    </a:cubicBezTo>
                    <a:cubicBezTo>
                      <a:pt x="202722" y="297966"/>
                      <a:pt x="249357" y="297966"/>
                      <a:pt x="297896" y="297966"/>
                    </a:cubicBezTo>
                    <a:cubicBezTo>
                      <a:pt x="297896" y="247511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1C8569C5-5002-42FF-2A0E-F7FB170ED372}"/>
                  </a:ext>
                </a:extLst>
              </p:cNvPr>
              <p:cNvSpPr/>
              <p:nvPr/>
            </p:nvSpPr>
            <p:spPr>
              <a:xfrm>
                <a:off x="5313028" y="1981059"/>
                <a:ext cx="449224" cy="451232"/>
              </a:xfrm>
              <a:custGeom>
                <a:avLst/>
                <a:gdLst>
                  <a:gd name="connsiteX0" fmla="*/ 0 w 449224"/>
                  <a:gd name="connsiteY0" fmla="*/ 0 h 451232"/>
                  <a:gd name="connsiteX1" fmla="*/ 449224 w 449224"/>
                  <a:gd name="connsiteY1" fmla="*/ 0 h 451232"/>
                  <a:gd name="connsiteX2" fmla="*/ 449224 w 449224"/>
                  <a:gd name="connsiteY2" fmla="*/ 451232 h 451232"/>
                  <a:gd name="connsiteX3" fmla="*/ 0 w 449224"/>
                  <a:gd name="connsiteY3" fmla="*/ 451232 h 451232"/>
                  <a:gd name="connsiteX4" fmla="*/ 0 w 449224"/>
                  <a:gd name="connsiteY4" fmla="*/ 0 h 451232"/>
                  <a:gd name="connsiteX5" fmla="*/ 296945 w 449224"/>
                  <a:gd name="connsiteY5" fmla="*/ 299869 h 451232"/>
                  <a:gd name="connsiteX6" fmla="*/ 296945 w 449224"/>
                  <a:gd name="connsiteY6" fmla="*/ 151363 h 451232"/>
                  <a:gd name="connsiteX7" fmla="*/ 151328 w 449224"/>
                  <a:gd name="connsiteY7" fmla="*/ 151363 h 451232"/>
                  <a:gd name="connsiteX8" fmla="*/ 151328 w 449224"/>
                  <a:gd name="connsiteY8" fmla="*/ 299869 h 451232"/>
                  <a:gd name="connsiteX9" fmla="*/ 296945 w 449224"/>
                  <a:gd name="connsiteY9" fmla="*/ 299869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224" h="451232">
                    <a:moveTo>
                      <a:pt x="0" y="0"/>
                    </a:moveTo>
                    <a:cubicBezTo>
                      <a:pt x="150376" y="0"/>
                      <a:pt x="297897" y="0"/>
                      <a:pt x="449224" y="0"/>
                    </a:cubicBezTo>
                    <a:cubicBezTo>
                      <a:pt x="449224" y="151363"/>
                      <a:pt x="449224" y="299869"/>
                      <a:pt x="449224" y="451232"/>
                    </a:cubicBezTo>
                    <a:cubicBezTo>
                      <a:pt x="298848" y="451232"/>
                      <a:pt x="151328" y="451232"/>
                      <a:pt x="0" y="451232"/>
                    </a:cubicBezTo>
                    <a:cubicBezTo>
                      <a:pt x="0" y="300821"/>
                      <a:pt x="0" y="151363"/>
                      <a:pt x="0" y="0"/>
                    </a:cubicBezTo>
                    <a:close/>
                    <a:moveTo>
                      <a:pt x="296945" y="299869"/>
                    </a:moveTo>
                    <a:cubicBezTo>
                      <a:pt x="296945" y="246559"/>
                      <a:pt x="296945" y="198961"/>
                      <a:pt x="296945" y="151363"/>
                    </a:cubicBezTo>
                    <a:cubicBezTo>
                      <a:pt x="246502" y="151363"/>
                      <a:pt x="199867" y="151363"/>
                      <a:pt x="151328" y="151363"/>
                    </a:cubicBezTo>
                    <a:cubicBezTo>
                      <a:pt x="151328" y="201817"/>
                      <a:pt x="151328" y="249415"/>
                      <a:pt x="151328" y="299869"/>
                    </a:cubicBezTo>
                    <a:cubicBezTo>
                      <a:pt x="201770" y="299869"/>
                      <a:pt x="248406" y="299869"/>
                      <a:pt x="296945" y="29986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FF23DEB6-087A-8264-9022-464984B062D2}"/>
                  </a:ext>
                </a:extLst>
              </p:cNvPr>
              <p:cNvSpPr/>
              <p:nvPr/>
            </p:nvSpPr>
            <p:spPr>
              <a:xfrm>
                <a:off x="4629675" y="1981059"/>
                <a:ext cx="448272" cy="451232"/>
              </a:xfrm>
              <a:custGeom>
                <a:avLst/>
                <a:gdLst>
                  <a:gd name="connsiteX0" fmla="*/ 448272 w 448272"/>
                  <a:gd name="connsiteY0" fmla="*/ 451232 h 451232"/>
                  <a:gd name="connsiteX1" fmla="*/ 0 w 448272"/>
                  <a:gd name="connsiteY1" fmla="*/ 451232 h 451232"/>
                  <a:gd name="connsiteX2" fmla="*/ 0 w 448272"/>
                  <a:gd name="connsiteY2" fmla="*/ 0 h 451232"/>
                  <a:gd name="connsiteX3" fmla="*/ 448272 w 448272"/>
                  <a:gd name="connsiteY3" fmla="*/ 0 h 451232"/>
                  <a:gd name="connsiteX4" fmla="*/ 448272 w 448272"/>
                  <a:gd name="connsiteY4" fmla="*/ 451232 h 451232"/>
                  <a:gd name="connsiteX5" fmla="*/ 297896 w 448272"/>
                  <a:gd name="connsiteY5" fmla="*/ 151363 h 451232"/>
                  <a:gd name="connsiteX6" fmla="*/ 150376 w 448272"/>
                  <a:gd name="connsiteY6" fmla="*/ 151363 h 451232"/>
                  <a:gd name="connsiteX7" fmla="*/ 150376 w 448272"/>
                  <a:gd name="connsiteY7" fmla="*/ 297966 h 451232"/>
                  <a:gd name="connsiteX8" fmla="*/ 297896 w 448272"/>
                  <a:gd name="connsiteY8" fmla="*/ 297966 h 451232"/>
                  <a:gd name="connsiteX9" fmla="*/ 297896 w 448272"/>
                  <a:gd name="connsiteY9" fmla="*/ 151363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8272" h="451232">
                    <a:moveTo>
                      <a:pt x="448272" y="451232"/>
                    </a:moveTo>
                    <a:cubicBezTo>
                      <a:pt x="296945" y="451232"/>
                      <a:pt x="150376" y="451232"/>
                      <a:pt x="0" y="451232"/>
                    </a:cubicBezTo>
                    <a:cubicBezTo>
                      <a:pt x="0" y="300821"/>
                      <a:pt x="0" y="152315"/>
                      <a:pt x="0" y="0"/>
                    </a:cubicBezTo>
                    <a:cubicBezTo>
                      <a:pt x="149424" y="0"/>
                      <a:pt x="297896" y="0"/>
                      <a:pt x="448272" y="0"/>
                    </a:cubicBezTo>
                    <a:cubicBezTo>
                      <a:pt x="448272" y="150411"/>
                      <a:pt x="448272" y="298918"/>
                      <a:pt x="448272" y="451232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0376" y="151363"/>
                    </a:cubicBezTo>
                    <a:cubicBezTo>
                      <a:pt x="150376" y="201817"/>
                      <a:pt x="150376" y="249415"/>
                      <a:pt x="150376" y="297966"/>
                    </a:cubicBezTo>
                    <a:cubicBezTo>
                      <a:pt x="201770" y="297966"/>
                      <a:pt x="249357" y="297966"/>
                      <a:pt x="297896" y="297966"/>
                    </a:cubicBezTo>
                    <a:cubicBezTo>
                      <a:pt x="297896" y="246559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8" name="Graphic 3">
            <a:extLst>
              <a:ext uri="{FF2B5EF4-FFF2-40B4-BE49-F238E27FC236}">
                <a16:creationId xmlns:a16="http://schemas.microsoft.com/office/drawing/2014/main" id="{0A8C6123-BC9A-56EE-6BDE-95464FA46328}"/>
              </a:ext>
            </a:extLst>
          </p:cNvPr>
          <p:cNvGrpSpPr/>
          <p:nvPr/>
        </p:nvGrpSpPr>
        <p:grpSpPr>
          <a:xfrm>
            <a:off x="1082598" y="6476230"/>
            <a:ext cx="699220" cy="787182"/>
            <a:chOff x="6615628" y="2116894"/>
            <a:chExt cx="1066935" cy="1001108"/>
          </a:xfrm>
          <a:solidFill>
            <a:srgbClr val="09465E"/>
          </a:solidFill>
        </p:grpSpPr>
        <p:sp>
          <p:nvSpPr>
            <p:cNvPr id="59" name="Freeform 1128">
              <a:extLst>
                <a:ext uri="{FF2B5EF4-FFF2-40B4-BE49-F238E27FC236}">
                  <a16:creationId xmlns:a16="http://schemas.microsoft.com/office/drawing/2014/main" id="{B95A5A9C-0E15-B7B9-1BD3-8E042F2AEAAD}"/>
                </a:ext>
              </a:extLst>
            </p:cNvPr>
            <p:cNvSpPr/>
            <p:nvPr/>
          </p:nvSpPr>
          <p:spPr>
            <a:xfrm>
              <a:off x="7183381" y="2256775"/>
              <a:ext cx="285542" cy="320903"/>
            </a:xfrm>
            <a:custGeom>
              <a:avLst/>
              <a:gdLst>
                <a:gd name="connsiteX0" fmla="*/ 0 w 285542"/>
                <a:gd name="connsiteY0" fmla="*/ 148109 h 320903"/>
                <a:gd name="connsiteX1" fmla="*/ 139880 w 285542"/>
                <a:gd name="connsiteY1" fmla="*/ 0 h 320903"/>
                <a:gd name="connsiteX2" fmla="*/ 142623 w 285542"/>
                <a:gd name="connsiteY2" fmla="*/ 0 h 320903"/>
                <a:gd name="connsiteX3" fmla="*/ 241363 w 285542"/>
                <a:gd name="connsiteY3" fmla="*/ 41141 h 320903"/>
                <a:gd name="connsiteX4" fmla="*/ 285247 w 285542"/>
                <a:gd name="connsiteY4" fmla="*/ 159080 h 320903"/>
                <a:gd name="connsiteX5" fmla="*/ 224906 w 285542"/>
                <a:gd name="connsiteY5" fmla="*/ 268790 h 320903"/>
                <a:gd name="connsiteX6" fmla="*/ 205708 w 285542"/>
                <a:gd name="connsiteY6" fmla="*/ 304446 h 320903"/>
                <a:gd name="connsiteX7" fmla="*/ 205708 w 285542"/>
                <a:gd name="connsiteY7" fmla="*/ 320903 h 320903"/>
                <a:gd name="connsiteX8" fmla="*/ 82283 w 285542"/>
                <a:gd name="connsiteY8" fmla="*/ 320903 h 320903"/>
                <a:gd name="connsiteX9" fmla="*/ 82283 w 285542"/>
                <a:gd name="connsiteY9" fmla="*/ 304446 h 320903"/>
                <a:gd name="connsiteX10" fmla="*/ 63083 w 285542"/>
                <a:gd name="connsiteY10" fmla="*/ 268790 h 320903"/>
                <a:gd name="connsiteX11" fmla="*/ 0 w 285542"/>
                <a:gd name="connsiteY11" fmla="*/ 148109 h 320903"/>
                <a:gd name="connsiteX12" fmla="*/ 0 w 285542"/>
                <a:gd name="connsiteY12" fmla="*/ 148109 h 32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542" h="320903">
                  <a:moveTo>
                    <a:pt x="0" y="148109"/>
                  </a:moveTo>
                  <a:cubicBezTo>
                    <a:pt x="0" y="68569"/>
                    <a:pt x="63083" y="2743"/>
                    <a:pt x="139880" y="0"/>
                  </a:cubicBezTo>
                  <a:cubicBezTo>
                    <a:pt x="139880" y="0"/>
                    <a:pt x="139880" y="0"/>
                    <a:pt x="142623" y="0"/>
                  </a:cubicBezTo>
                  <a:cubicBezTo>
                    <a:pt x="178280" y="0"/>
                    <a:pt x="213936" y="13714"/>
                    <a:pt x="241363" y="41141"/>
                  </a:cubicBezTo>
                  <a:cubicBezTo>
                    <a:pt x="271533" y="71312"/>
                    <a:pt x="287991" y="115196"/>
                    <a:pt x="285247" y="159080"/>
                  </a:cubicBezTo>
                  <a:cubicBezTo>
                    <a:pt x="282505" y="202964"/>
                    <a:pt x="260563" y="241363"/>
                    <a:pt x="224906" y="268790"/>
                  </a:cubicBezTo>
                  <a:cubicBezTo>
                    <a:pt x="213936" y="277019"/>
                    <a:pt x="205708" y="290733"/>
                    <a:pt x="205708" y="304446"/>
                  </a:cubicBezTo>
                  <a:lnTo>
                    <a:pt x="205708" y="320903"/>
                  </a:lnTo>
                  <a:lnTo>
                    <a:pt x="82283" y="320903"/>
                  </a:lnTo>
                  <a:lnTo>
                    <a:pt x="82283" y="304446"/>
                  </a:lnTo>
                  <a:cubicBezTo>
                    <a:pt x="82283" y="290733"/>
                    <a:pt x="74053" y="277019"/>
                    <a:pt x="63083" y="268790"/>
                  </a:cubicBezTo>
                  <a:cubicBezTo>
                    <a:pt x="21942" y="241363"/>
                    <a:pt x="0" y="194736"/>
                    <a:pt x="0" y="148109"/>
                  </a:cubicBezTo>
                  <a:lnTo>
                    <a:pt x="0" y="148109"/>
                  </a:lnTo>
                  <a:close/>
                </a:path>
              </a:pathLst>
            </a:custGeom>
            <a:solidFill>
              <a:srgbClr val="60BA47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aphic 3">
              <a:extLst>
                <a:ext uri="{FF2B5EF4-FFF2-40B4-BE49-F238E27FC236}">
                  <a16:creationId xmlns:a16="http://schemas.microsoft.com/office/drawing/2014/main" id="{9D1E081E-51CA-DB3E-E1D3-B1C21D48A76D}"/>
                </a:ext>
              </a:extLst>
            </p:cNvPr>
            <p:cNvGrpSpPr/>
            <p:nvPr/>
          </p:nvGrpSpPr>
          <p:grpSpPr>
            <a:xfrm>
              <a:off x="6615628" y="2116894"/>
              <a:ext cx="1066935" cy="1001108"/>
              <a:chOff x="6615628" y="2116894"/>
              <a:chExt cx="1066935" cy="1001108"/>
            </a:xfrm>
            <a:grpFill/>
          </p:grpSpPr>
          <p:sp>
            <p:nvSpPr>
              <p:cNvPr id="61" name="Freeform 1130">
                <a:extLst>
                  <a:ext uri="{FF2B5EF4-FFF2-40B4-BE49-F238E27FC236}">
                    <a16:creationId xmlns:a16="http://schemas.microsoft.com/office/drawing/2014/main" id="{E8B174C5-4A3A-FF17-5775-E3170606A797}"/>
                  </a:ext>
                </a:extLst>
              </p:cNvPr>
              <p:cNvSpPr/>
              <p:nvPr/>
            </p:nvSpPr>
            <p:spPr>
              <a:xfrm>
                <a:off x="7164181" y="2221119"/>
                <a:ext cx="357393" cy="537581"/>
              </a:xfrm>
              <a:custGeom>
                <a:avLst/>
                <a:gdLst>
                  <a:gd name="connsiteX0" fmla="*/ 279763 w 357393"/>
                  <a:gd name="connsiteY0" fmla="*/ 331874 h 537581"/>
                  <a:gd name="connsiteX1" fmla="*/ 356560 w 357393"/>
                  <a:gd name="connsiteY1" fmla="*/ 197479 h 537581"/>
                  <a:gd name="connsiteX2" fmla="*/ 301704 w 357393"/>
                  <a:gd name="connsiteY2" fmla="*/ 52112 h 537581"/>
                  <a:gd name="connsiteX3" fmla="*/ 175536 w 357393"/>
                  <a:gd name="connsiteY3" fmla="*/ 0 h 537581"/>
                  <a:gd name="connsiteX4" fmla="*/ 0 w 357393"/>
                  <a:gd name="connsiteY4" fmla="*/ 183765 h 537581"/>
                  <a:gd name="connsiteX5" fmla="*/ 76797 w 357393"/>
                  <a:gd name="connsiteY5" fmla="*/ 331874 h 537581"/>
                  <a:gd name="connsiteX6" fmla="*/ 79539 w 357393"/>
                  <a:gd name="connsiteY6" fmla="*/ 340102 h 537581"/>
                  <a:gd name="connsiteX7" fmla="*/ 79539 w 357393"/>
                  <a:gd name="connsiteY7" fmla="*/ 364787 h 537581"/>
                  <a:gd name="connsiteX8" fmla="*/ 52112 w 357393"/>
                  <a:gd name="connsiteY8" fmla="*/ 416900 h 537581"/>
                  <a:gd name="connsiteX9" fmla="*/ 87769 w 357393"/>
                  <a:gd name="connsiteY9" fmla="*/ 463527 h 537581"/>
                  <a:gd name="connsiteX10" fmla="*/ 87769 w 357393"/>
                  <a:gd name="connsiteY10" fmla="*/ 485469 h 537581"/>
                  <a:gd name="connsiteX11" fmla="*/ 139880 w 357393"/>
                  <a:gd name="connsiteY11" fmla="*/ 537581 h 537581"/>
                  <a:gd name="connsiteX12" fmla="*/ 211193 w 357393"/>
                  <a:gd name="connsiteY12" fmla="*/ 537581 h 537581"/>
                  <a:gd name="connsiteX13" fmla="*/ 263305 w 357393"/>
                  <a:gd name="connsiteY13" fmla="*/ 485469 h 537581"/>
                  <a:gd name="connsiteX14" fmla="*/ 263305 w 357393"/>
                  <a:gd name="connsiteY14" fmla="*/ 463527 h 537581"/>
                  <a:gd name="connsiteX15" fmla="*/ 298961 w 357393"/>
                  <a:gd name="connsiteY15" fmla="*/ 416900 h 537581"/>
                  <a:gd name="connsiteX16" fmla="*/ 271533 w 357393"/>
                  <a:gd name="connsiteY16" fmla="*/ 364787 h 537581"/>
                  <a:gd name="connsiteX17" fmla="*/ 271533 w 357393"/>
                  <a:gd name="connsiteY17" fmla="*/ 340102 h 537581"/>
                  <a:gd name="connsiteX18" fmla="*/ 279763 w 357393"/>
                  <a:gd name="connsiteY18" fmla="*/ 331874 h 537581"/>
                  <a:gd name="connsiteX19" fmla="*/ 279763 w 357393"/>
                  <a:gd name="connsiteY19" fmla="*/ 331874 h 537581"/>
                  <a:gd name="connsiteX20" fmla="*/ 35656 w 357393"/>
                  <a:gd name="connsiteY20" fmla="*/ 183765 h 537581"/>
                  <a:gd name="connsiteX21" fmla="*/ 175536 w 357393"/>
                  <a:gd name="connsiteY21" fmla="*/ 35656 h 537581"/>
                  <a:gd name="connsiteX22" fmla="*/ 178280 w 357393"/>
                  <a:gd name="connsiteY22" fmla="*/ 35656 h 537581"/>
                  <a:gd name="connsiteX23" fmla="*/ 277019 w 357393"/>
                  <a:gd name="connsiteY23" fmla="*/ 76797 h 537581"/>
                  <a:gd name="connsiteX24" fmla="*/ 320904 w 357393"/>
                  <a:gd name="connsiteY24" fmla="*/ 194736 h 537581"/>
                  <a:gd name="connsiteX25" fmla="*/ 260563 w 357393"/>
                  <a:gd name="connsiteY25" fmla="*/ 304446 h 537581"/>
                  <a:gd name="connsiteX26" fmla="*/ 241363 w 357393"/>
                  <a:gd name="connsiteY26" fmla="*/ 340102 h 537581"/>
                  <a:gd name="connsiteX27" fmla="*/ 241363 w 357393"/>
                  <a:gd name="connsiteY27" fmla="*/ 356559 h 537581"/>
                  <a:gd name="connsiteX28" fmla="*/ 117939 w 357393"/>
                  <a:gd name="connsiteY28" fmla="*/ 356559 h 537581"/>
                  <a:gd name="connsiteX29" fmla="*/ 117939 w 357393"/>
                  <a:gd name="connsiteY29" fmla="*/ 340102 h 537581"/>
                  <a:gd name="connsiteX30" fmla="*/ 98739 w 357393"/>
                  <a:gd name="connsiteY30" fmla="*/ 304446 h 537581"/>
                  <a:gd name="connsiteX31" fmla="*/ 35656 w 357393"/>
                  <a:gd name="connsiteY31" fmla="*/ 183765 h 537581"/>
                  <a:gd name="connsiteX32" fmla="*/ 35656 w 357393"/>
                  <a:gd name="connsiteY32" fmla="*/ 183765 h 537581"/>
                  <a:gd name="connsiteX33" fmla="*/ 213936 w 357393"/>
                  <a:gd name="connsiteY33" fmla="*/ 499183 h 537581"/>
                  <a:gd name="connsiteX34" fmla="*/ 142624 w 357393"/>
                  <a:gd name="connsiteY34" fmla="*/ 499183 h 537581"/>
                  <a:gd name="connsiteX35" fmla="*/ 126167 w 357393"/>
                  <a:gd name="connsiteY35" fmla="*/ 482726 h 537581"/>
                  <a:gd name="connsiteX36" fmla="*/ 126167 w 357393"/>
                  <a:gd name="connsiteY36" fmla="*/ 466270 h 537581"/>
                  <a:gd name="connsiteX37" fmla="*/ 233135 w 357393"/>
                  <a:gd name="connsiteY37" fmla="*/ 466270 h 537581"/>
                  <a:gd name="connsiteX38" fmla="*/ 233135 w 357393"/>
                  <a:gd name="connsiteY38" fmla="*/ 482726 h 537581"/>
                  <a:gd name="connsiteX39" fmla="*/ 213936 w 357393"/>
                  <a:gd name="connsiteY39" fmla="*/ 499183 h 537581"/>
                  <a:gd name="connsiteX40" fmla="*/ 213936 w 357393"/>
                  <a:gd name="connsiteY40" fmla="*/ 499183 h 537581"/>
                  <a:gd name="connsiteX41" fmla="*/ 249591 w 357393"/>
                  <a:gd name="connsiteY41" fmla="*/ 427871 h 537581"/>
                  <a:gd name="connsiteX42" fmla="*/ 106967 w 357393"/>
                  <a:gd name="connsiteY42" fmla="*/ 427871 h 537581"/>
                  <a:gd name="connsiteX43" fmla="*/ 90511 w 357393"/>
                  <a:gd name="connsiteY43" fmla="*/ 411414 h 537581"/>
                  <a:gd name="connsiteX44" fmla="*/ 106967 w 357393"/>
                  <a:gd name="connsiteY44" fmla="*/ 394958 h 537581"/>
                  <a:gd name="connsiteX45" fmla="*/ 249591 w 357393"/>
                  <a:gd name="connsiteY45" fmla="*/ 394958 h 537581"/>
                  <a:gd name="connsiteX46" fmla="*/ 266049 w 357393"/>
                  <a:gd name="connsiteY46" fmla="*/ 411414 h 537581"/>
                  <a:gd name="connsiteX47" fmla="*/ 249591 w 357393"/>
                  <a:gd name="connsiteY47" fmla="*/ 427871 h 537581"/>
                  <a:gd name="connsiteX48" fmla="*/ 249591 w 357393"/>
                  <a:gd name="connsiteY48" fmla="*/ 427871 h 53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57393" h="537581">
                    <a:moveTo>
                      <a:pt x="279763" y="331874"/>
                    </a:moveTo>
                    <a:cubicBezTo>
                      <a:pt x="323646" y="298961"/>
                      <a:pt x="351074" y="249591"/>
                      <a:pt x="356560" y="197479"/>
                    </a:cubicBezTo>
                    <a:cubicBezTo>
                      <a:pt x="362046" y="142624"/>
                      <a:pt x="340102" y="90511"/>
                      <a:pt x="301704" y="52112"/>
                    </a:cubicBezTo>
                    <a:cubicBezTo>
                      <a:pt x="268791" y="19199"/>
                      <a:pt x="222163" y="0"/>
                      <a:pt x="175536" y="0"/>
                    </a:cubicBezTo>
                    <a:cubicBezTo>
                      <a:pt x="79539" y="2743"/>
                      <a:pt x="0" y="82283"/>
                      <a:pt x="0" y="183765"/>
                    </a:cubicBezTo>
                    <a:cubicBezTo>
                      <a:pt x="0" y="244106"/>
                      <a:pt x="27428" y="298961"/>
                      <a:pt x="76797" y="331874"/>
                    </a:cubicBezTo>
                    <a:cubicBezTo>
                      <a:pt x="79539" y="334617"/>
                      <a:pt x="79539" y="337360"/>
                      <a:pt x="79539" y="340102"/>
                    </a:cubicBezTo>
                    <a:lnTo>
                      <a:pt x="79539" y="364787"/>
                    </a:lnTo>
                    <a:cubicBezTo>
                      <a:pt x="60341" y="375758"/>
                      <a:pt x="52112" y="394958"/>
                      <a:pt x="52112" y="416900"/>
                    </a:cubicBezTo>
                    <a:cubicBezTo>
                      <a:pt x="54855" y="438842"/>
                      <a:pt x="68569" y="455298"/>
                      <a:pt x="87769" y="463527"/>
                    </a:cubicBezTo>
                    <a:lnTo>
                      <a:pt x="87769" y="485469"/>
                    </a:lnTo>
                    <a:cubicBezTo>
                      <a:pt x="87769" y="515639"/>
                      <a:pt x="112453" y="537581"/>
                      <a:pt x="139880" y="537581"/>
                    </a:cubicBezTo>
                    <a:lnTo>
                      <a:pt x="211193" y="537581"/>
                    </a:lnTo>
                    <a:cubicBezTo>
                      <a:pt x="241363" y="537581"/>
                      <a:pt x="263305" y="512896"/>
                      <a:pt x="263305" y="485469"/>
                    </a:cubicBezTo>
                    <a:lnTo>
                      <a:pt x="263305" y="463527"/>
                    </a:lnTo>
                    <a:cubicBezTo>
                      <a:pt x="282505" y="455298"/>
                      <a:pt x="296219" y="438842"/>
                      <a:pt x="298961" y="416900"/>
                    </a:cubicBezTo>
                    <a:cubicBezTo>
                      <a:pt x="301704" y="394958"/>
                      <a:pt x="290733" y="375758"/>
                      <a:pt x="271533" y="364787"/>
                    </a:cubicBezTo>
                    <a:lnTo>
                      <a:pt x="271533" y="340102"/>
                    </a:lnTo>
                    <a:cubicBezTo>
                      <a:pt x="277019" y="337360"/>
                      <a:pt x="277019" y="334617"/>
                      <a:pt x="279763" y="331874"/>
                    </a:cubicBezTo>
                    <a:lnTo>
                      <a:pt x="279763" y="331874"/>
                    </a:lnTo>
                    <a:close/>
                    <a:moveTo>
                      <a:pt x="35656" y="183765"/>
                    </a:moveTo>
                    <a:cubicBezTo>
                      <a:pt x="35656" y="104225"/>
                      <a:pt x="98739" y="38399"/>
                      <a:pt x="175536" y="35656"/>
                    </a:cubicBezTo>
                    <a:cubicBezTo>
                      <a:pt x="175536" y="35656"/>
                      <a:pt x="175536" y="35656"/>
                      <a:pt x="178280" y="35656"/>
                    </a:cubicBezTo>
                    <a:cubicBezTo>
                      <a:pt x="213936" y="35656"/>
                      <a:pt x="249591" y="49370"/>
                      <a:pt x="277019" y="76797"/>
                    </a:cubicBezTo>
                    <a:cubicBezTo>
                      <a:pt x="307190" y="106968"/>
                      <a:pt x="323646" y="150852"/>
                      <a:pt x="320904" y="194736"/>
                    </a:cubicBezTo>
                    <a:cubicBezTo>
                      <a:pt x="318160" y="238620"/>
                      <a:pt x="296219" y="277019"/>
                      <a:pt x="260563" y="304446"/>
                    </a:cubicBezTo>
                    <a:cubicBezTo>
                      <a:pt x="249591" y="312675"/>
                      <a:pt x="241363" y="326389"/>
                      <a:pt x="241363" y="340102"/>
                    </a:cubicBezTo>
                    <a:lnTo>
                      <a:pt x="241363" y="356559"/>
                    </a:lnTo>
                    <a:lnTo>
                      <a:pt x="117939" y="356559"/>
                    </a:lnTo>
                    <a:lnTo>
                      <a:pt x="117939" y="340102"/>
                    </a:lnTo>
                    <a:cubicBezTo>
                      <a:pt x="117939" y="326389"/>
                      <a:pt x="109711" y="312675"/>
                      <a:pt x="98739" y="304446"/>
                    </a:cubicBezTo>
                    <a:cubicBezTo>
                      <a:pt x="57597" y="277019"/>
                      <a:pt x="35656" y="230392"/>
                      <a:pt x="35656" y="183765"/>
                    </a:cubicBezTo>
                    <a:lnTo>
                      <a:pt x="35656" y="183765"/>
                    </a:lnTo>
                    <a:close/>
                    <a:moveTo>
                      <a:pt x="213936" y="499183"/>
                    </a:moveTo>
                    <a:lnTo>
                      <a:pt x="142624" y="499183"/>
                    </a:lnTo>
                    <a:cubicBezTo>
                      <a:pt x="131653" y="499183"/>
                      <a:pt x="126167" y="490954"/>
                      <a:pt x="126167" y="482726"/>
                    </a:cubicBezTo>
                    <a:lnTo>
                      <a:pt x="126167" y="466270"/>
                    </a:lnTo>
                    <a:lnTo>
                      <a:pt x="233135" y="466270"/>
                    </a:lnTo>
                    <a:lnTo>
                      <a:pt x="233135" y="482726"/>
                    </a:lnTo>
                    <a:cubicBezTo>
                      <a:pt x="233135" y="490954"/>
                      <a:pt x="224907" y="499183"/>
                      <a:pt x="213936" y="499183"/>
                    </a:cubicBezTo>
                    <a:lnTo>
                      <a:pt x="213936" y="499183"/>
                    </a:lnTo>
                    <a:close/>
                    <a:moveTo>
                      <a:pt x="249591" y="427871"/>
                    </a:moveTo>
                    <a:lnTo>
                      <a:pt x="106967" y="427871"/>
                    </a:lnTo>
                    <a:cubicBezTo>
                      <a:pt x="95997" y="427871"/>
                      <a:pt x="90511" y="419643"/>
                      <a:pt x="90511" y="411414"/>
                    </a:cubicBezTo>
                    <a:cubicBezTo>
                      <a:pt x="90511" y="403186"/>
                      <a:pt x="98739" y="394958"/>
                      <a:pt x="106967" y="394958"/>
                    </a:cubicBezTo>
                    <a:lnTo>
                      <a:pt x="249591" y="394958"/>
                    </a:lnTo>
                    <a:cubicBezTo>
                      <a:pt x="260563" y="394958"/>
                      <a:pt x="266049" y="403186"/>
                      <a:pt x="266049" y="411414"/>
                    </a:cubicBezTo>
                    <a:cubicBezTo>
                      <a:pt x="266049" y="419643"/>
                      <a:pt x="260563" y="427871"/>
                      <a:pt x="249591" y="427871"/>
                    </a:cubicBezTo>
                    <a:lnTo>
                      <a:pt x="249591" y="427871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1131">
                <a:extLst>
                  <a:ext uri="{FF2B5EF4-FFF2-40B4-BE49-F238E27FC236}">
                    <a16:creationId xmlns:a16="http://schemas.microsoft.com/office/drawing/2014/main" id="{5B308DF9-278C-9AED-2706-4CF498D0D891}"/>
                  </a:ext>
                </a:extLst>
              </p:cNvPr>
              <p:cNvSpPr/>
              <p:nvPr/>
            </p:nvSpPr>
            <p:spPr>
              <a:xfrm>
                <a:off x="7361660" y="2296927"/>
                <a:ext cx="93253" cy="100442"/>
              </a:xfrm>
              <a:custGeom>
                <a:avLst/>
                <a:gdLst>
                  <a:gd name="connsiteX0" fmla="*/ 10971 w 93253"/>
                  <a:gd name="connsiteY0" fmla="*/ 36645 h 100442"/>
                  <a:gd name="connsiteX1" fmla="*/ 57598 w 93253"/>
                  <a:gd name="connsiteY1" fmla="*/ 88758 h 100442"/>
                  <a:gd name="connsiteX2" fmla="*/ 79540 w 93253"/>
                  <a:gd name="connsiteY2" fmla="*/ 99729 h 100442"/>
                  <a:gd name="connsiteX3" fmla="*/ 93254 w 93253"/>
                  <a:gd name="connsiteY3" fmla="*/ 77786 h 100442"/>
                  <a:gd name="connsiteX4" fmla="*/ 24685 w 93253"/>
                  <a:gd name="connsiteY4" fmla="*/ 989 h 100442"/>
                  <a:gd name="connsiteX5" fmla="*/ 2743 w 93253"/>
                  <a:gd name="connsiteY5" fmla="*/ 11960 h 100442"/>
                  <a:gd name="connsiteX6" fmla="*/ 10971 w 93253"/>
                  <a:gd name="connsiteY6" fmla="*/ 36645 h 100442"/>
                  <a:gd name="connsiteX7" fmla="*/ 10971 w 93253"/>
                  <a:gd name="connsiteY7" fmla="*/ 36645 h 10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253" h="100442">
                    <a:moveTo>
                      <a:pt x="10971" y="36645"/>
                    </a:moveTo>
                    <a:cubicBezTo>
                      <a:pt x="32913" y="44873"/>
                      <a:pt x="52112" y="66815"/>
                      <a:pt x="57598" y="88758"/>
                    </a:cubicBezTo>
                    <a:cubicBezTo>
                      <a:pt x="60340" y="96986"/>
                      <a:pt x="71312" y="102471"/>
                      <a:pt x="79540" y="99729"/>
                    </a:cubicBezTo>
                    <a:cubicBezTo>
                      <a:pt x="87768" y="96986"/>
                      <a:pt x="93254" y="88758"/>
                      <a:pt x="93254" y="77786"/>
                    </a:cubicBezTo>
                    <a:cubicBezTo>
                      <a:pt x="82284" y="44873"/>
                      <a:pt x="57598" y="14703"/>
                      <a:pt x="24685" y="989"/>
                    </a:cubicBezTo>
                    <a:cubicBezTo>
                      <a:pt x="16457" y="-1754"/>
                      <a:pt x="5485" y="989"/>
                      <a:pt x="2743" y="11960"/>
                    </a:cubicBezTo>
                    <a:cubicBezTo>
                      <a:pt x="-2743" y="22931"/>
                      <a:pt x="1" y="33902"/>
                      <a:pt x="10971" y="36645"/>
                    </a:cubicBezTo>
                    <a:lnTo>
                      <a:pt x="10971" y="3664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1132">
                <a:extLst>
                  <a:ext uri="{FF2B5EF4-FFF2-40B4-BE49-F238E27FC236}">
                    <a16:creationId xmlns:a16="http://schemas.microsoft.com/office/drawing/2014/main" id="{4E57987E-79C4-0F30-5777-EF1E13F1CC37}"/>
                  </a:ext>
                </a:extLst>
              </p:cNvPr>
              <p:cNvSpPr/>
              <p:nvPr/>
            </p:nvSpPr>
            <p:spPr>
              <a:xfrm>
                <a:off x="7328747" y="2116894"/>
                <a:ext cx="32913" cy="68569"/>
              </a:xfrm>
              <a:custGeom>
                <a:avLst/>
                <a:gdLst>
                  <a:gd name="connsiteX0" fmla="*/ 32914 w 32913"/>
                  <a:gd name="connsiteY0" fmla="*/ 52112 h 68569"/>
                  <a:gd name="connsiteX1" fmla="*/ 32914 w 32913"/>
                  <a:gd name="connsiteY1" fmla="*/ 16457 h 68569"/>
                  <a:gd name="connsiteX2" fmla="*/ 16456 w 32913"/>
                  <a:gd name="connsiteY2" fmla="*/ 0 h 68569"/>
                  <a:gd name="connsiteX3" fmla="*/ 0 w 32913"/>
                  <a:gd name="connsiteY3" fmla="*/ 16457 h 68569"/>
                  <a:gd name="connsiteX4" fmla="*/ 0 w 32913"/>
                  <a:gd name="connsiteY4" fmla="*/ 52112 h 68569"/>
                  <a:gd name="connsiteX5" fmla="*/ 16456 w 32913"/>
                  <a:gd name="connsiteY5" fmla="*/ 68569 h 68569"/>
                  <a:gd name="connsiteX6" fmla="*/ 32914 w 32913"/>
                  <a:gd name="connsiteY6" fmla="*/ 52112 h 68569"/>
                  <a:gd name="connsiteX7" fmla="*/ 32914 w 32913"/>
                  <a:gd name="connsiteY7" fmla="*/ 52112 h 6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13" h="68569">
                    <a:moveTo>
                      <a:pt x="32914" y="52112"/>
                    </a:moveTo>
                    <a:lnTo>
                      <a:pt x="32914" y="16457"/>
                    </a:lnTo>
                    <a:cubicBezTo>
                      <a:pt x="32914" y="5485"/>
                      <a:pt x="24684" y="0"/>
                      <a:pt x="16456" y="0"/>
                    </a:cubicBezTo>
                    <a:cubicBezTo>
                      <a:pt x="5486" y="0"/>
                      <a:pt x="0" y="8228"/>
                      <a:pt x="0" y="16457"/>
                    </a:cubicBezTo>
                    <a:lnTo>
                      <a:pt x="0" y="52112"/>
                    </a:lnTo>
                    <a:cubicBezTo>
                      <a:pt x="0" y="63084"/>
                      <a:pt x="8228" y="68569"/>
                      <a:pt x="16456" y="68569"/>
                    </a:cubicBezTo>
                    <a:cubicBezTo>
                      <a:pt x="24684" y="68569"/>
                      <a:pt x="32914" y="60341"/>
                      <a:pt x="32914" y="52112"/>
                    </a:cubicBezTo>
                    <a:lnTo>
                      <a:pt x="32914" y="52112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1133">
                <a:extLst>
                  <a:ext uri="{FF2B5EF4-FFF2-40B4-BE49-F238E27FC236}">
                    <a16:creationId xmlns:a16="http://schemas.microsoft.com/office/drawing/2014/main" id="{F76F97E1-C52F-21CD-CA5B-C0C6FECD7E82}"/>
                  </a:ext>
                </a:extLst>
              </p:cNvPr>
              <p:cNvSpPr/>
              <p:nvPr/>
            </p:nvSpPr>
            <p:spPr>
              <a:xfrm>
                <a:off x="7205857" y="2139370"/>
                <a:ext cx="50892" cy="68034"/>
              </a:xfrm>
              <a:custGeom>
                <a:avLst/>
                <a:gdLst>
                  <a:gd name="connsiteX0" fmla="*/ 35122 w 50892"/>
                  <a:gd name="connsiteY0" fmla="*/ 68035 h 68034"/>
                  <a:gd name="connsiteX1" fmla="*/ 48836 w 50892"/>
                  <a:gd name="connsiteY1" fmla="*/ 59806 h 68034"/>
                  <a:gd name="connsiteX2" fmla="*/ 48836 w 50892"/>
                  <a:gd name="connsiteY2" fmla="*/ 43349 h 68034"/>
                  <a:gd name="connsiteX3" fmla="*/ 35122 w 50892"/>
                  <a:gd name="connsiteY3" fmla="*/ 10436 h 68034"/>
                  <a:gd name="connsiteX4" fmla="*/ 10436 w 50892"/>
                  <a:gd name="connsiteY4" fmla="*/ 2208 h 68034"/>
                  <a:gd name="connsiteX5" fmla="*/ 2208 w 50892"/>
                  <a:gd name="connsiteY5" fmla="*/ 26893 h 68034"/>
                  <a:gd name="connsiteX6" fmla="*/ 15922 w 50892"/>
                  <a:gd name="connsiteY6" fmla="*/ 59806 h 68034"/>
                  <a:gd name="connsiteX7" fmla="*/ 35122 w 50892"/>
                  <a:gd name="connsiteY7" fmla="*/ 68035 h 68034"/>
                  <a:gd name="connsiteX8" fmla="*/ 35122 w 50892"/>
                  <a:gd name="connsiteY8" fmla="*/ 68035 h 6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892" h="68034">
                    <a:moveTo>
                      <a:pt x="35122" y="68035"/>
                    </a:moveTo>
                    <a:cubicBezTo>
                      <a:pt x="40608" y="68035"/>
                      <a:pt x="46094" y="65292"/>
                      <a:pt x="48836" y="59806"/>
                    </a:cubicBezTo>
                    <a:cubicBezTo>
                      <a:pt x="51578" y="54321"/>
                      <a:pt x="51578" y="48835"/>
                      <a:pt x="48836" y="43349"/>
                    </a:cubicBezTo>
                    <a:lnTo>
                      <a:pt x="35122" y="10436"/>
                    </a:lnTo>
                    <a:cubicBezTo>
                      <a:pt x="32380" y="2208"/>
                      <a:pt x="21408" y="-3277"/>
                      <a:pt x="10436" y="2208"/>
                    </a:cubicBezTo>
                    <a:cubicBezTo>
                      <a:pt x="2208" y="4951"/>
                      <a:pt x="-3278" y="15922"/>
                      <a:pt x="2208" y="26893"/>
                    </a:cubicBezTo>
                    <a:lnTo>
                      <a:pt x="15922" y="59806"/>
                    </a:lnTo>
                    <a:cubicBezTo>
                      <a:pt x="21408" y="65292"/>
                      <a:pt x="26894" y="68035"/>
                      <a:pt x="35122" y="68035"/>
                    </a:cubicBezTo>
                    <a:lnTo>
                      <a:pt x="35122" y="6803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1134">
                <a:extLst>
                  <a:ext uri="{FF2B5EF4-FFF2-40B4-BE49-F238E27FC236}">
                    <a16:creationId xmlns:a16="http://schemas.microsoft.com/office/drawing/2014/main" id="{F7B5C35C-66B2-372E-B5EC-748E718A51EF}"/>
                  </a:ext>
                </a:extLst>
              </p:cNvPr>
              <p:cNvSpPr/>
              <p:nvPr/>
            </p:nvSpPr>
            <p:spPr>
              <a:xfrm>
                <a:off x="7110698" y="2208776"/>
                <a:ext cx="62787" cy="58969"/>
              </a:xfrm>
              <a:custGeom>
                <a:avLst/>
                <a:gdLst>
                  <a:gd name="connsiteX0" fmla="*/ 45256 w 62787"/>
                  <a:gd name="connsiteY0" fmla="*/ 58969 h 58969"/>
                  <a:gd name="connsiteX1" fmla="*/ 61712 w 62787"/>
                  <a:gd name="connsiteY1" fmla="*/ 47998 h 58969"/>
                  <a:gd name="connsiteX2" fmla="*/ 56226 w 62787"/>
                  <a:gd name="connsiteY2" fmla="*/ 28799 h 58969"/>
                  <a:gd name="connsiteX3" fmla="*/ 28798 w 62787"/>
                  <a:gd name="connsiteY3" fmla="*/ 4114 h 58969"/>
                  <a:gd name="connsiteX4" fmla="*/ 4114 w 62787"/>
                  <a:gd name="connsiteY4" fmla="*/ 4114 h 58969"/>
                  <a:gd name="connsiteX5" fmla="*/ 4114 w 62787"/>
                  <a:gd name="connsiteY5" fmla="*/ 28799 h 58969"/>
                  <a:gd name="connsiteX6" fmla="*/ 31542 w 62787"/>
                  <a:gd name="connsiteY6" fmla="*/ 53484 h 58969"/>
                  <a:gd name="connsiteX7" fmla="*/ 45256 w 62787"/>
                  <a:gd name="connsiteY7" fmla="*/ 58969 h 58969"/>
                  <a:gd name="connsiteX8" fmla="*/ 45256 w 62787"/>
                  <a:gd name="connsiteY8" fmla="*/ 58969 h 5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87" h="58969">
                    <a:moveTo>
                      <a:pt x="45256" y="58969"/>
                    </a:moveTo>
                    <a:cubicBezTo>
                      <a:pt x="53484" y="58969"/>
                      <a:pt x="58970" y="53484"/>
                      <a:pt x="61712" y="47998"/>
                    </a:cubicBezTo>
                    <a:cubicBezTo>
                      <a:pt x="64454" y="39770"/>
                      <a:pt x="61712" y="34285"/>
                      <a:pt x="56226" y="28799"/>
                    </a:cubicBezTo>
                    <a:lnTo>
                      <a:pt x="28798" y="4114"/>
                    </a:lnTo>
                    <a:cubicBezTo>
                      <a:pt x="20570" y="-1371"/>
                      <a:pt x="9599" y="-1371"/>
                      <a:pt x="4114" y="4114"/>
                    </a:cubicBezTo>
                    <a:cubicBezTo>
                      <a:pt x="-1371" y="12342"/>
                      <a:pt x="-1371" y="23313"/>
                      <a:pt x="4114" y="28799"/>
                    </a:cubicBezTo>
                    <a:lnTo>
                      <a:pt x="31542" y="53484"/>
                    </a:lnTo>
                    <a:cubicBezTo>
                      <a:pt x="37026" y="58969"/>
                      <a:pt x="42512" y="58969"/>
                      <a:pt x="45256" y="58969"/>
                    </a:cubicBezTo>
                    <a:lnTo>
                      <a:pt x="45256" y="58969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1135">
                <a:extLst>
                  <a:ext uri="{FF2B5EF4-FFF2-40B4-BE49-F238E27FC236}">
                    <a16:creationId xmlns:a16="http://schemas.microsoft.com/office/drawing/2014/main" id="{8FF98736-0011-1ED0-C833-1876F2157594}"/>
                  </a:ext>
                </a:extLst>
              </p:cNvPr>
              <p:cNvSpPr/>
              <p:nvPr/>
            </p:nvSpPr>
            <p:spPr>
              <a:xfrm>
                <a:off x="7055994" y="2313154"/>
                <a:ext cx="67758" cy="46322"/>
              </a:xfrm>
              <a:custGeom>
                <a:avLst/>
                <a:gdLst>
                  <a:gd name="connsiteX0" fmla="*/ 67046 w 67758"/>
                  <a:gd name="connsiteY0" fmla="*/ 34132 h 46322"/>
                  <a:gd name="connsiteX1" fmla="*/ 56074 w 67758"/>
                  <a:gd name="connsiteY1" fmla="*/ 12190 h 46322"/>
                  <a:gd name="connsiteX2" fmla="*/ 23161 w 67758"/>
                  <a:gd name="connsiteY2" fmla="*/ 1219 h 46322"/>
                  <a:gd name="connsiteX3" fmla="*/ 9447 w 67758"/>
                  <a:gd name="connsiteY3" fmla="*/ 1219 h 46322"/>
                  <a:gd name="connsiteX4" fmla="*/ 1219 w 67758"/>
                  <a:gd name="connsiteY4" fmla="*/ 12190 h 46322"/>
                  <a:gd name="connsiteX5" fmla="*/ 1219 w 67758"/>
                  <a:gd name="connsiteY5" fmla="*/ 25904 h 46322"/>
                  <a:gd name="connsiteX6" fmla="*/ 12190 w 67758"/>
                  <a:gd name="connsiteY6" fmla="*/ 34132 h 46322"/>
                  <a:gd name="connsiteX7" fmla="*/ 45104 w 67758"/>
                  <a:gd name="connsiteY7" fmla="*/ 45103 h 46322"/>
                  <a:gd name="connsiteX8" fmla="*/ 58818 w 67758"/>
                  <a:gd name="connsiteY8" fmla="*/ 45103 h 46322"/>
                  <a:gd name="connsiteX9" fmla="*/ 67046 w 67758"/>
                  <a:gd name="connsiteY9" fmla="*/ 34132 h 46322"/>
                  <a:gd name="connsiteX10" fmla="*/ 67046 w 67758"/>
                  <a:gd name="connsiteY10" fmla="*/ 34132 h 46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758" h="46322">
                    <a:moveTo>
                      <a:pt x="67046" y="34132"/>
                    </a:moveTo>
                    <a:cubicBezTo>
                      <a:pt x="69788" y="25904"/>
                      <a:pt x="64302" y="14933"/>
                      <a:pt x="56074" y="12190"/>
                    </a:cubicBezTo>
                    <a:lnTo>
                      <a:pt x="23161" y="1219"/>
                    </a:lnTo>
                    <a:cubicBezTo>
                      <a:pt x="17676" y="-1524"/>
                      <a:pt x="14933" y="1219"/>
                      <a:pt x="9447" y="1219"/>
                    </a:cubicBezTo>
                    <a:cubicBezTo>
                      <a:pt x="3962" y="3962"/>
                      <a:pt x="1219" y="6704"/>
                      <a:pt x="1219" y="12190"/>
                    </a:cubicBezTo>
                    <a:cubicBezTo>
                      <a:pt x="-1523" y="17676"/>
                      <a:pt x="1219" y="20418"/>
                      <a:pt x="1219" y="25904"/>
                    </a:cubicBezTo>
                    <a:cubicBezTo>
                      <a:pt x="3962" y="31389"/>
                      <a:pt x="6705" y="34132"/>
                      <a:pt x="12190" y="34132"/>
                    </a:cubicBezTo>
                    <a:lnTo>
                      <a:pt x="45104" y="45103"/>
                    </a:lnTo>
                    <a:cubicBezTo>
                      <a:pt x="50588" y="47846"/>
                      <a:pt x="53332" y="45103"/>
                      <a:pt x="58818" y="45103"/>
                    </a:cubicBezTo>
                    <a:cubicBezTo>
                      <a:pt x="61560" y="42360"/>
                      <a:pt x="64302" y="36875"/>
                      <a:pt x="67046" y="34132"/>
                    </a:cubicBezTo>
                    <a:lnTo>
                      <a:pt x="67046" y="34132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1136">
                <a:extLst>
                  <a:ext uri="{FF2B5EF4-FFF2-40B4-BE49-F238E27FC236}">
                    <a16:creationId xmlns:a16="http://schemas.microsoft.com/office/drawing/2014/main" id="{9FCAF711-0080-3C5B-71B6-B4A1FC977E6D}"/>
                  </a:ext>
                </a:extLst>
              </p:cNvPr>
              <p:cNvSpPr/>
              <p:nvPr/>
            </p:nvSpPr>
            <p:spPr>
              <a:xfrm>
                <a:off x="7042363" y="2426288"/>
                <a:ext cx="72448" cy="37330"/>
              </a:xfrm>
              <a:custGeom>
                <a:avLst/>
                <a:gdLst>
                  <a:gd name="connsiteX0" fmla="*/ 50505 w 72448"/>
                  <a:gd name="connsiteY0" fmla="*/ 538 h 37330"/>
                  <a:gd name="connsiteX1" fmla="*/ 14850 w 72448"/>
                  <a:gd name="connsiteY1" fmla="*/ 3281 h 37330"/>
                  <a:gd name="connsiteX2" fmla="*/ 3880 w 72448"/>
                  <a:gd name="connsiteY2" fmla="*/ 8766 h 37330"/>
                  <a:gd name="connsiteX3" fmla="*/ 1136 w 72448"/>
                  <a:gd name="connsiteY3" fmla="*/ 22480 h 37330"/>
                  <a:gd name="connsiteX4" fmla="*/ 6622 w 72448"/>
                  <a:gd name="connsiteY4" fmla="*/ 33451 h 37330"/>
                  <a:gd name="connsiteX5" fmla="*/ 20335 w 72448"/>
                  <a:gd name="connsiteY5" fmla="*/ 36194 h 37330"/>
                  <a:gd name="connsiteX6" fmla="*/ 55991 w 72448"/>
                  <a:gd name="connsiteY6" fmla="*/ 33451 h 37330"/>
                  <a:gd name="connsiteX7" fmla="*/ 72449 w 72448"/>
                  <a:gd name="connsiteY7" fmla="*/ 14252 h 37330"/>
                  <a:gd name="connsiteX8" fmla="*/ 50505 w 72448"/>
                  <a:gd name="connsiteY8" fmla="*/ 538 h 37330"/>
                  <a:gd name="connsiteX9" fmla="*/ 50505 w 72448"/>
                  <a:gd name="connsiteY9" fmla="*/ 538 h 3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448" h="37330">
                    <a:moveTo>
                      <a:pt x="50505" y="538"/>
                    </a:moveTo>
                    <a:lnTo>
                      <a:pt x="14850" y="3281"/>
                    </a:lnTo>
                    <a:cubicBezTo>
                      <a:pt x="9364" y="3281"/>
                      <a:pt x="6622" y="6023"/>
                      <a:pt x="3880" y="8766"/>
                    </a:cubicBezTo>
                    <a:cubicBezTo>
                      <a:pt x="1136" y="11509"/>
                      <a:pt x="-1606" y="16994"/>
                      <a:pt x="1136" y="22480"/>
                    </a:cubicBezTo>
                    <a:cubicBezTo>
                      <a:pt x="1136" y="27966"/>
                      <a:pt x="3880" y="30708"/>
                      <a:pt x="6622" y="33451"/>
                    </a:cubicBezTo>
                    <a:cubicBezTo>
                      <a:pt x="9364" y="36194"/>
                      <a:pt x="14850" y="38937"/>
                      <a:pt x="20335" y="36194"/>
                    </a:cubicBezTo>
                    <a:lnTo>
                      <a:pt x="55991" y="33451"/>
                    </a:lnTo>
                    <a:cubicBezTo>
                      <a:pt x="66963" y="33451"/>
                      <a:pt x="72449" y="22480"/>
                      <a:pt x="72449" y="14252"/>
                    </a:cubicBezTo>
                    <a:cubicBezTo>
                      <a:pt x="69705" y="6023"/>
                      <a:pt x="58735" y="-2205"/>
                      <a:pt x="50505" y="538"/>
                    </a:cubicBezTo>
                    <a:lnTo>
                      <a:pt x="50505" y="53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1137">
                <a:extLst>
                  <a:ext uri="{FF2B5EF4-FFF2-40B4-BE49-F238E27FC236}">
                    <a16:creationId xmlns:a16="http://schemas.microsoft.com/office/drawing/2014/main" id="{C42863EA-1464-AEB2-8BE0-48A270B20843}"/>
                  </a:ext>
                </a:extLst>
              </p:cNvPr>
              <p:cNvSpPr/>
              <p:nvPr/>
            </p:nvSpPr>
            <p:spPr>
              <a:xfrm>
                <a:off x="7572853" y="2426826"/>
                <a:ext cx="71312" cy="38398"/>
              </a:xfrm>
              <a:custGeom>
                <a:avLst/>
                <a:gdLst>
                  <a:gd name="connsiteX0" fmla="*/ 16458 w 71312"/>
                  <a:gd name="connsiteY0" fmla="*/ 35656 h 38398"/>
                  <a:gd name="connsiteX1" fmla="*/ 52113 w 71312"/>
                  <a:gd name="connsiteY1" fmla="*/ 38399 h 38398"/>
                  <a:gd name="connsiteX2" fmla="*/ 71313 w 71312"/>
                  <a:gd name="connsiteY2" fmla="*/ 21942 h 38398"/>
                  <a:gd name="connsiteX3" fmla="*/ 54855 w 71312"/>
                  <a:gd name="connsiteY3" fmla="*/ 2743 h 38398"/>
                  <a:gd name="connsiteX4" fmla="*/ 19200 w 71312"/>
                  <a:gd name="connsiteY4" fmla="*/ 0 h 38398"/>
                  <a:gd name="connsiteX5" fmla="*/ 5486 w 71312"/>
                  <a:gd name="connsiteY5" fmla="*/ 2743 h 38398"/>
                  <a:gd name="connsiteX6" fmla="*/ 0 w 71312"/>
                  <a:gd name="connsiteY6" fmla="*/ 13714 h 38398"/>
                  <a:gd name="connsiteX7" fmla="*/ 2744 w 71312"/>
                  <a:gd name="connsiteY7" fmla="*/ 27428 h 38398"/>
                  <a:gd name="connsiteX8" fmla="*/ 16458 w 71312"/>
                  <a:gd name="connsiteY8" fmla="*/ 35656 h 38398"/>
                  <a:gd name="connsiteX9" fmla="*/ 16458 w 71312"/>
                  <a:gd name="connsiteY9" fmla="*/ 35656 h 3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12" h="38398">
                    <a:moveTo>
                      <a:pt x="16458" y="35656"/>
                    </a:moveTo>
                    <a:lnTo>
                      <a:pt x="52113" y="38399"/>
                    </a:lnTo>
                    <a:cubicBezTo>
                      <a:pt x="63085" y="38399"/>
                      <a:pt x="71313" y="32913"/>
                      <a:pt x="71313" y="21942"/>
                    </a:cubicBezTo>
                    <a:cubicBezTo>
                      <a:pt x="71313" y="10971"/>
                      <a:pt x="65827" y="2743"/>
                      <a:pt x="54855" y="2743"/>
                    </a:cubicBezTo>
                    <a:lnTo>
                      <a:pt x="19200" y="0"/>
                    </a:lnTo>
                    <a:cubicBezTo>
                      <a:pt x="13714" y="0"/>
                      <a:pt x="10972" y="0"/>
                      <a:pt x="5486" y="2743"/>
                    </a:cubicBezTo>
                    <a:cubicBezTo>
                      <a:pt x="2744" y="5485"/>
                      <a:pt x="0" y="10971"/>
                      <a:pt x="0" y="13714"/>
                    </a:cubicBezTo>
                    <a:cubicBezTo>
                      <a:pt x="0" y="19199"/>
                      <a:pt x="0" y="21942"/>
                      <a:pt x="2744" y="27428"/>
                    </a:cubicBezTo>
                    <a:cubicBezTo>
                      <a:pt x="8230" y="32913"/>
                      <a:pt x="10972" y="35656"/>
                      <a:pt x="16458" y="35656"/>
                    </a:cubicBezTo>
                    <a:lnTo>
                      <a:pt x="16458" y="35656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1138">
                <a:extLst>
                  <a:ext uri="{FF2B5EF4-FFF2-40B4-BE49-F238E27FC236}">
                    <a16:creationId xmlns:a16="http://schemas.microsoft.com/office/drawing/2014/main" id="{3C1AA1A6-4904-8A73-3350-8B0B1E4071D6}"/>
                  </a:ext>
                </a:extLst>
              </p:cNvPr>
              <p:cNvSpPr/>
              <p:nvPr/>
            </p:nvSpPr>
            <p:spPr>
              <a:xfrm>
                <a:off x="7563912" y="2313659"/>
                <a:ext cx="67253" cy="44597"/>
              </a:xfrm>
              <a:custGeom>
                <a:avLst/>
                <a:gdLst>
                  <a:gd name="connsiteX0" fmla="*/ 17171 w 67253"/>
                  <a:gd name="connsiteY0" fmla="*/ 44598 h 44597"/>
                  <a:gd name="connsiteX1" fmla="*/ 22655 w 67253"/>
                  <a:gd name="connsiteY1" fmla="*/ 44598 h 44597"/>
                  <a:gd name="connsiteX2" fmla="*/ 55569 w 67253"/>
                  <a:gd name="connsiteY2" fmla="*/ 33626 h 44597"/>
                  <a:gd name="connsiteX3" fmla="*/ 66540 w 67253"/>
                  <a:gd name="connsiteY3" fmla="*/ 11685 h 44597"/>
                  <a:gd name="connsiteX4" fmla="*/ 44598 w 67253"/>
                  <a:gd name="connsiteY4" fmla="*/ 713 h 44597"/>
                  <a:gd name="connsiteX5" fmla="*/ 11685 w 67253"/>
                  <a:gd name="connsiteY5" fmla="*/ 11685 h 44597"/>
                  <a:gd name="connsiteX6" fmla="*/ 713 w 67253"/>
                  <a:gd name="connsiteY6" fmla="*/ 30884 h 44597"/>
                  <a:gd name="connsiteX7" fmla="*/ 17171 w 67253"/>
                  <a:gd name="connsiteY7" fmla="*/ 44598 h 44597"/>
                  <a:gd name="connsiteX8" fmla="*/ 17171 w 67253"/>
                  <a:gd name="connsiteY8" fmla="*/ 44598 h 4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253" h="44597">
                    <a:moveTo>
                      <a:pt x="17171" y="44598"/>
                    </a:moveTo>
                    <a:cubicBezTo>
                      <a:pt x="19913" y="44598"/>
                      <a:pt x="19913" y="44598"/>
                      <a:pt x="22655" y="44598"/>
                    </a:cubicBezTo>
                    <a:lnTo>
                      <a:pt x="55569" y="33626"/>
                    </a:lnTo>
                    <a:cubicBezTo>
                      <a:pt x="63796" y="30884"/>
                      <a:pt x="69282" y="19913"/>
                      <a:pt x="66540" y="11685"/>
                    </a:cubicBezTo>
                    <a:cubicBezTo>
                      <a:pt x="63796" y="3456"/>
                      <a:pt x="52826" y="-2029"/>
                      <a:pt x="44598" y="713"/>
                    </a:cubicBezTo>
                    <a:lnTo>
                      <a:pt x="11685" y="11685"/>
                    </a:lnTo>
                    <a:cubicBezTo>
                      <a:pt x="3457" y="14427"/>
                      <a:pt x="-2029" y="22656"/>
                      <a:pt x="713" y="30884"/>
                    </a:cubicBezTo>
                    <a:cubicBezTo>
                      <a:pt x="713" y="39112"/>
                      <a:pt x="6199" y="44598"/>
                      <a:pt x="17171" y="44598"/>
                    </a:cubicBezTo>
                    <a:lnTo>
                      <a:pt x="17171" y="4459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1139">
                <a:extLst>
                  <a:ext uri="{FF2B5EF4-FFF2-40B4-BE49-F238E27FC236}">
                    <a16:creationId xmlns:a16="http://schemas.microsoft.com/office/drawing/2014/main" id="{83A45115-B0B3-188A-79DC-D1C3C741B022}"/>
                  </a:ext>
                </a:extLst>
              </p:cNvPr>
              <p:cNvSpPr/>
              <p:nvPr/>
            </p:nvSpPr>
            <p:spPr>
              <a:xfrm>
                <a:off x="7509084" y="2210148"/>
                <a:ext cx="63768" cy="58969"/>
              </a:xfrm>
              <a:custGeom>
                <a:avLst/>
                <a:gdLst>
                  <a:gd name="connsiteX0" fmla="*/ 30857 w 63768"/>
                  <a:gd name="connsiteY0" fmla="*/ 54855 h 58969"/>
                  <a:gd name="connsiteX1" fmla="*/ 58284 w 63768"/>
                  <a:gd name="connsiteY1" fmla="*/ 30171 h 58969"/>
                  <a:gd name="connsiteX2" fmla="*/ 63768 w 63768"/>
                  <a:gd name="connsiteY2" fmla="*/ 19200 h 58969"/>
                  <a:gd name="connsiteX3" fmla="*/ 58284 w 63768"/>
                  <a:gd name="connsiteY3" fmla="*/ 5486 h 58969"/>
                  <a:gd name="connsiteX4" fmla="*/ 47312 w 63768"/>
                  <a:gd name="connsiteY4" fmla="*/ 0 h 58969"/>
                  <a:gd name="connsiteX5" fmla="*/ 33599 w 63768"/>
                  <a:gd name="connsiteY5" fmla="*/ 5486 h 58969"/>
                  <a:gd name="connsiteX6" fmla="*/ 6171 w 63768"/>
                  <a:gd name="connsiteY6" fmla="*/ 30171 h 58969"/>
                  <a:gd name="connsiteX7" fmla="*/ 6171 w 63768"/>
                  <a:gd name="connsiteY7" fmla="*/ 54855 h 58969"/>
                  <a:gd name="connsiteX8" fmla="*/ 30857 w 63768"/>
                  <a:gd name="connsiteY8" fmla="*/ 54855 h 58969"/>
                  <a:gd name="connsiteX9" fmla="*/ 30857 w 63768"/>
                  <a:gd name="connsiteY9" fmla="*/ 54855 h 5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768" h="58969">
                    <a:moveTo>
                      <a:pt x="30857" y="54855"/>
                    </a:moveTo>
                    <a:lnTo>
                      <a:pt x="58284" y="30171"/>
                    </a:lnTo>
                    <a:cubicBezTo>
                      <a:pt x="61026" y="27428"/>
                      <a:pt x="63768" y="21942"/>
                      <a:pt x="63768" y="19200"/>
                    </a:cubicBezTo>
                    <a:cubicBezTo>
                      <a:pt x="63768" y="13714"/>
                      <a:pt x="61026" y="10971"/>
                      <a:pt x="58284" y="5486"/>
                    </a:cubicBezTo>
                    <a:cubicBezTo>
                      <a:pt x="55540" y="2743"/>
                      <a:pt x="50055" y="0"/>
                      <a:pt x="47312" y="0"/>
                    </a:cubicBezTo>
                    <a:cubicBezTo>
                      <a:pt x="41827" y="0"/>
                      <a:pt x="39085" y="2743"/>
                      <a:pt x="33599" y="5486"/>
                    </a:cubicBezTo>
                    <a:lnTo>
                      <a:pt x="6171" y="30171"/>
                    </a:lnTo>
                    <a:cubicBezTo>
                      <a:pt x="-2057" y="35656"/>
                      <a:pt x="-2057" y="46627"/>
                      <a:pt x="6171" y="54855"/>
                    </a:cubicBezTo>
                    <a:cubicBezTo>
                      <a:pt x="11657" y="60341"/>
                      <a:pt x="22627" y="60341"/>
                      <a:pt x="30857" y="54855"/>
                    </a:cubicBezTo>
                    <a:lnTo>
                      <a:pt x="30857" y="5485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1140">
                <a:extLst>
                  <a:ext uri="{FF2B5EF4-FFF2-40B4-BE49-F238E27FC236}">
                    <a16:creationId xmlns:a16="http://schemas.microsoft.com/office/drawing/2014/main" id="{4D6B1B90-C956-FF5D-B602-0F40497D52FF}"/>
                  </a:ext>
                </a:extLst>
              </p:cNvPr>
              <p:cNvSpPr/>
              <p:nvPr/>
            </p:nvSpPr>
            <p:spPr>
              <a:xfrm>
                <a:off x="7425430" y="2137807"/>
                <a:ext cx="49712" cy="69597"/>
              </a:xfrm>
              <a:custGeom>
                <a:avLst/>
                <a:gdLst>
                  <a:gd name="connsiteX0" fmla="*/ 18514 w 49712"/>
                  <a:gd name="connsiteY0" fmla="*/ 69598 h 69597"/>
                  <a:gd name="connsiteX1" fmla="*/ 34970 w 49712"/>
                  <a:gd name="connsiteY1" fmla="*/ 58626 h 69597"/>
                  <a:gd name="connsiteX2" fmla="*/ 48684 w 49712"/>
                  <a:gd name="connsiteY2" fmla="*/ 25713 h 69597"/>
                  <a:gd name="connsiteX3" fmla="*/ 40456 w 49712"/>
                  <a:gd name="connsiteY3" fmla="*/ 1029 h 69597"/>
                  <a:gd name="connsiteX4" fmla="*/ 15770 w 49712"/>
                  <a:gd name="connsiteY4" fmla="*/ 9257 h 69597"/>
                  <a:gd name="connsiteX5" fmla="*/ 2057 w 49712"/>
                  <a:gd name="connsiteY5" fmla="*/ 42170 h 69597"/>
                  <a:gd name="connsiteX6" fmla="*/ 2057 w 49712"/>
                  <a:gd name="connsiteY6" fmla="*/ 58626 h 69597"/>
                  <a:gd name="connsiteX7" fmla="*/ 18514 w 49712"/>
                  <a:gd name="connsiteY7" fmla="*/ 69598 h 69597"/>
                  <a:gd name="connsiteX8" fmla="*/ 18514 w 49712"/>
                  <a:gd name="connsiteY8" fmla="*/ 69598 h 6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2" h="69597">
                    <a:moveTo>
                      <a:pt x="18514" y="69598"/>
                    </a:moveTo>
                    <a:cubicBezTo>
                      <a:pt x="26742" y="69598"/>
                      <a:pt x="32228" y="64112"/>
                      <a:pt x="34970" y="58626"/>
                    </a:cubicBezTo>
                    <a:lnTo>
                      <a:pt x="48684" y="25713"/>
                    </a:lnTo>
                    <a:cubicBezTo>
                      <a:pt x="51426" y="17485"/>
                      <a:pt x="48684" y="6514"/>
                      <a:pt x="40456" y="1029"/>
                    </a:cubicBezTo>
                    <a:cubicBezTo>
                      <a:pt x="32228" y="-1714"/>
                      <a:pt x="21256" y="1029"/>
                      <a:pt x="15770" y="9257"/>
                    </a:cubicBezTo>
                    <a:lnTo>
                      <a:pt x="2057" y="42170"/>
                    </a:lnTo>
                    <a:cubicBezTo>
                      <a:pt x="-686" y="47655"/>
                      <a:pt x="-686" y="53141"/>
                      <a:pt x="2057" y="58626"/>
                    </a:cubicBezTo>
                    <a:cubicBezTo>
                      <a:pt x="7542" y="66855"/>
                      <a:pt x="13028" y="69598"/>
                      <a:pt x="18514" y="69598"/>
                    </a:cubicBezTo>
                    <a:lnTo>
                      <a:pt x="18514" y="6959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1141">
                <a:extLst>
                  <a:ext uri="{FF2B5EF4-FFF2-40B4-BE49-F238E27FC236}">
                    <a16:creationId xmlns:a16="http://schemas.microsoft.com/office/drawing/2014/main" id="{4A7ABDC6-015B-2D8C-664D-AA0732046A71}"/>
                  </a:ext>
                </a:extLst>
              </p:cNvPr>
              <p:cNvSpPr/>
              <p:nvPr/>
            </p:nvSpPr>
            <p:spPr>
              <a:xfrm>
                <a:off x="6615628" y="2654475"/>
                <a:ext cx="1066935" cy="463526"/>
              </a:xfrm>
              <a:custGeom>
                <a:avLst/>
                <a:gdLst>
                  <a:gd name="connsiteX0" fmla="*/ 1014824 w 1066935"/>
                  <a:gd name="connsiteY0" fmla="*/ 315418 h 463526"/>
                  <a:gd name="connsiteX1" fmla="*/ 784431 w 1066935"/>
                  <a:gd name="connsiteY1" fmla="*/ 315418 h 463526"/>
                  <a:gd name="connsiteX2" fmla="*/ 784431 w 1066935"/>
                  <a:gd name="connsiteY2" fmla="*/ 298961 h 463526"/>
                  <a:gd name="connsiteX3" fmla="*/ 737803 w 1066935"/>
                  <a:gd name="connsiteY3" fmla="*/ 246849 h 463526"/>
                  <a:gd name="connsiteX4" fmla="*/ 735061 w 1066935"/>
                  <a:gd name="connsiteY4" fmla="*/ 246849 h 463526"/>
                  <a:gd name="connsiteX5" fmla="*/ 559524 w 1066935"/>
                  <a:gd name="connsiteY5" fmla="*/ 194736 h 463526"/>
                  <a:gd name="connsiteX6" fmla="*/ 460785 w 1066935"/>
                  <a:gd name="connsiteY6" fmla="*/ 115196 h 463526"/>
                  <a:gd name="connsiteX7" fmla="*/ 282505 w 1066935"/>
                  <a:gd name="connsiteY7" fmla="*/ 32913 h 463526"/>
                  <a:gd name="connsiteX8" fmla="*/ 139880 w 1066935"/>
                  <a:gd name="connsiteY8" fmla="*/ 32913 h 463526"/>
                  <a:gd name="connsiteX9" fmla="*/ 139880 w 1066935"/>
                  <a:gd name="connsiteY9" fmla="*/ 16456 h 463526"/>
                  <a:gd name="connsiteX10" fmla="*/ 123425 w 1066935"/>
                  <a:gd name="connsiteY10" fmla="*/ 0 h 463526"/>
                  <a:gd name="connsiteX11" fmla="*/ 16456 w 1066935"/>
                  <a:gd name="connsiteY11" fmla="*/ 0 h 463526"/>
                  <a:gd name="connsiteX12" fmla="*/ 0 w 1066935"/>
                  <a:gd name="connsiteY12" fmla="*/ 16456 h 463526"/>
                  <a:gd name="connsiteX13" fmla="*/ 0 w 1066935"/>
                  <a:gd name="connsiteY13" fmla="*/ 408671 h 463526"/>
                  <a:gd name="connsiteX14" fmla="*/ 16456 w 1066935"/>
                  <a:gd name="connsiteY14" fmla="*/ 425128 h 463526"/>
                  <a:gd name="connsiteX15" fmla="*/ 123425 w 1066935"/>
                  <a:gd name="connsiteY15" fmla="*/ 425128 h 463526"/>
                  <a:gd name="connsiteX16" fmla="*/ 139880 w 1066935"/>
                  <a:gd name="connsiteY16" fmla="*/ 408671 h 463526"/>
                  <a:gd name="connsiteX17" fmla="*/ 139880 w 1066935"/>
                  <a:gd name="connsiteY17" fmla="*/ 392215 h 463526"/>
                  <a:gd name="connsiteX18" fmla="*/ 191994 w 1066935"/>
                  <a:gd name="connsiteY18" fmla="*/ 392215 h 463526"/>
                  <a:gd name="connsiteX19" fmla="*/ 375759 w 1066935"/>
                  <a:gd name="connsiteY19" fmla="*/ 427871 h 463526"/>
                  <a:gd name="connsiteX20" fmla="*/ 565009 w 1066935"/>
                  <a:gd name="connsiteY20" fmla="*/ 463527 h 463526"/>
                  <a:gd name="connsiteX21" fmla="*/ 1014824 w 1066935"/>
                  <a:gd name="connsiteY21" fmla="*/ 463527 h 463526"/>
                  <a:gd name="connsiteX22" fmla="*/ 1066936 w 1066935"/>
                  <a:gd name="connsiteY22" fmla="*/ 411414 h 463526"/>
                  <a:gd name="connsiteX23" fmla="*/ 1066936 w 1066935"/>
                  <a:gd name="connsiteY23" fmla="*/ 375758 h 463526"/>
                  <a:gd name="connsiteX24" fmla="*/ 1014824 w 1066935"/>
                  <a:gd name="connsiteY24" fmla="*/ 315418 h 463526"/>
                  <a:gd name="connsiteX25" fmla="*/ 1014824 w 1066935"/>
                  <a:gd name="connsiteY25" fmla="*/ 315418 h 463526"/>
                  <a:gd name="connsiteX26" fmla="*/ 104225 w 1066935"/>
                  <a:gd name="connsiteY26" fmla="*/ 386729 h 463526"/>
                  <a:gd name="connsiteX27" fmla="*/ 32914 w 1066935"/>
                  <a:gd name="connsiteY27" fmla="*/ 386729 h 463526"/>
                  <a:gd name="connsiteX28" fmla="*/ 32914 w 1066935"/>
                  <a:gd name="connsiteY28" fmla="*/ 30170 h 463526"/>
                  <a:gd name="connsiteX29" fmla="*/ 104225 w 1066935"/>
                  <a:gd name="connsiteY29" fmla="*/ 30170 h 463526"/>
                  <a:gd name="connsiteX30" fmla="*/ 104225 w 1066935"/>
                  <a:gd name="connsiteY30" fmla="*/ 386729 h 463526"/>
                  <a:gd name="connsiteX31" fmla="*/ 1031280 w 1066935"/>
                  <a:gd name="connsiteY31" fmla="*/ 405928 h 463526"/>
                  <a:gd name="connsiteX32" fmla="*/ 1014824 w 1066935"/>
                  <a:gd name="connsiteY32" fmla="*/ 422385 h 463526"/>
                  <a:gd name="connsiteX33" fmla="*/ 565009 w 1066935"/>
                  <a:gd name="connsiteY33" fmla="*/ 422385 h 463526"/>
                  <a:gd name="connsiteX34" fmla="*/ 381244 w 1066935"/>
                  <a:gd name="connsiteY34" fmla="*/ 386729 h 463526"/>
                  <a:gd name="connsiteX35" fmla="*/ 191994 w 1066935"/>
                  <a:gd name="connsiteY35" fmla="*/ 351073 h 463526"/>
                  <a:gd name="connsiteX36" fmla="*/ 139880 w 1066935"/>
                  <a:gd name="connsiteY36" fmla="*/ 351073 h 463526"/>
                  <a:gd name="connsiteX37" fmla="*/ 139880 w 1066935"/>
                  <a:gd name="connsiteY37" fmla="*/ 65826 h 463526"/>
                  <a:gd name="connsiteX38" fmla="*/ 282505 w 1066935"/>
                  <a:gd name="connsiteY38" fmla="*/ 65826 h 463526"/>
                  <a:gd name="connsiteX39" fmla="*/ 537582 w 1066935"/>
                  <a:gd name="connsiteY39" fmla="*/ 222163 h 463526"/>
                  <a:gd name="connsiteX40" fmla="*/ 543068 w 1066935"/>
                  <a:gd name="connsiteY40" fmla="*/ 224906 h 463526"/>
                  <a:gd name="connsiteX41" fmla="*/ 718605 w 1066935"/>
                  <a:gd name="connsiteY41" fmla="*/ 277019 h 463526"/>
                  <a:gd name="connsiteX42" fmla="*/ 743289 w 1066935"/>
                  <a:gd name="connsiteY42" fmla="*/ 296218 h 463526"/>
                  <a:gd name="connsiteX43" fmla="*/ 743289 w 1066935"/>
                  <a:gd name="connsiteY43" fmla="*/ 331874 h 463526"/>
                  <a:gd name="connsiteX44" fmla="*/ 726833 w 1066935"/>
                  <a:gd name="connsiteY44" fmla="*/ 348331 h 463526"/>
                  <a:gd name="connsiteX45" fmla="*/ 554039 w 1066935"/>
                  <a:gd name="connsiteY45" fmla="*/ 312675 h 463526"/>
                  <a:gd name="connsiteX46" fmla="*/ 430615 w 1066935"/>
                  <a:gd name="connsiteY46" fmla="*/ 244106 h 463526"/>
                  <a:gd name="connsiteX47" fmla="*/ 416901 w 1066935"/>
                  <a:gd name="connsiteY47" fmla="*/ 241363 h 463526"/>
                  <a:gd name="connsiteX48" fmla="*/ 405929 w 1066935"/>
                  <a:gd name="connsiteY48" fmla="*/ 249591 h 463526"/>
                  <a:gd name="connsiteX49" fmla="*/ 403187 w 1066935"/>
                  <a:gd name="connsiteY49" fmla="*/ 263305 h 463526"/>
                  <a:gd name="connsiteX50" fmla="*/ 411415 w 1066935"/>
                  <a:gd name="connsiteY50" fmla="*/ 274276 h 463526"/>
                  <a:gd name="connsiteX51" fmla="*/ 534840 w 1066935"/>
                  <a:gd name="connsiteY51" fmla="*/ 345588 h 463526"/>
                  <a:gd name="connsiteX52" fmla="*/ 540326 w 1066935"/>
                  <a:gd name="connsiteY52" fmla="*/ 348331 h 463526"/>
                  <a:gd name="connsiteX53" fmla="*/ 718605 w 1066935"/>
                  <a:gd name="connsiteY53" fmla="*/ 383987 h 463526"/>
                  <a:gd name="connsiteX54" fmla="*/ 721348 w 1066935"/>
                  <a:gd name="connsiteY54" fmla="*/ 383987 h 463526"/>
                  <a:gd name="connsiteX55" fmla="*/ 770717 w 1066935"/>
                  <a:gd name="connsiteY55" fmla="*/ 348331 h 463526"/>
                  <a:gd name="connsiteX56" fmla="*/ 1006596 w 1066935"/>
                  <a:gd name="connsiteY56" fmla="*/ 348331 h 463526"/>
                  <a:gd name="connsiteX57" fmla="*/ 1023052 w 1066935"/>
                  <a:gd name="connsiteY57" fmla="*/ 364787 h 463526"/>
                  <a:gd name="connsiteX58" fmla="*/ 1023052 w 1066935"/>
                  <a:gd name="connsiteY58" fmla="*/ 405928 h 46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066935" h="463526">
                    <a:moveTo>
                      <a:pt x="1014824" y="315418"/>
                    </a:moveTo>
                    <a:lnTo>
                      <a:pt x="784431" y="315418"/>
                    </a:lnTo>
                    <a:lnTo>
                      <a:pt x="784431" y="298961"/>
                    </a:lnTo>
                    <a:cubicBezTo>
                      <a:pt x="784431" y="271533"/>
                      <a:pt x="748775" y="252334"/>
                      <a:pt x="737803" y="246849"/>
                    </a:cubicBezTo>
                    <a:cubicBezTo>
                      <a:pt x="737803" y="246849"/>
                      <a:pt x="735061" y="246849"/>
                      <a:pt x="735061" y="246849"/>
                    </a:cubicBezTo>
                    <a:lnTo>
                      <a:pt x="559524" y="194736"/>
                    </a:lnTo>
                    <a:cubicBezTo>
                      <a:pt x="548553" y="183765"/>
                      <a:pt x="510154" y="150852"/>
                      <a:pt x="460785" y="115196"/>
                    </a:cubicBezTo>
                    <a:cubicBezTo>
                      <a:pt x="383987" y="60341"/>
                      <a:pt x="323646" y="32913"/>
                      <a:pt x="282505" y="32913"/>
                    </a:cubicBezTo>
                    <a:lnTo>
                      <a:pt x="139880" y="32913"/>
                    </a:lnTo>
                    <a:lnTo>
                      <a:pt x="139880" y="16456"/>
                    </a:lnTo>
                    <a:cubicBezTo>
                      <a:pt x="139880" y="5485"/>
                      <a:pt x="131653" y="0"/>
                      <a:pt x="123425" y="0"/>
                    </a:cubicBezTo>
                    <a:lnTo>
                      <a:pt x="16456" y="0"/>
                    </a:lnTo>
                    <a:cubicBezTo>
                      <a:pt x="5486" y="0"/>
                      <a:pt x="0" y="8228"/>
                      <a:pt x="0" y="16456"/>
                    </a:cubicBezTo>
                    <a:lnTo>
                      <a:pt x="0" y="408671"/>
                    </a:lnTo>
                    <a:cubicBezTo>
                      <a:pt x="0" y="419642"/>
                      <a:pt x="8228" y="425128"/>
                      <a:pt x="16456" y="425128"/>
                    </a:cubicBezTo>
                    <a:lnTo>
                      <a:pt x="123425" y="425128"/>
                    </a:lnTo>
                    <a:cubicBezTo>
                      <a:pt x="134395" y="425128"/>
                      <a:pt x="139880" y="416900"/>
                      <a:pt x="139880" y="408671"/>
                    </a:cubicBezTo>
                    <a:lnTo>
                      <a:pt x="139880" y="392215"/>
                    </a:lnTo>
                    <a:lnTo>
                      <a:pt x="191994" y="392215"/>
                    </a:lnTo>
                    <a:cubicBezTo>
                      <a:pt x="202964" y="394958"/>
                      <a:pt x="293476" y="411414"/>
                      <a:pt x="375759" y="427871"/>
                    </a:cubicBezTo>
                    <a:cubicBezTo>
                      <a:pt x="537582" y="460784"/>
                      <a:pt x="559524" y="463527"/>
                      <a:pt x="565009" y="463527"/>
                    </a:cubicBezTo>
                    <a:lnTo>
                      <a:pt x="1014824" y="463527"/>
                    </a:lnTo>
                    <a:cubicBezTo>
                      <a:pt x="1044994" y="463527"/>
                      <a:pt x="1066936" y="438842"/>
                      <a:pt x="1066936" y="411414"/>
                    </a:cubicBezTo>
                    <a:lnTo>
                      <a:pt x="1066936" y="375758"/>
                    </a:lnTo>
                    <a:cubicBezTo>
                      <a:pt x="1066936" y="340102"/>
                      <a:pt x="1042252" y="315418"/>
                      <a:pt x="1014824" y="315418"/>
                    </a:cubicBezTo>
                    <a:lnTo>
                      <a:pt x="1014824" y="315418"/>
                    </a:lnTo>
                    <a:close/>
                    <a:moveTo>
                      <a:pt x="104225" y="386729"/>
                    </a:moveTo>
                    <a:lnTo>
                      <a:pt x="32914" y="386729"/>
                    </a:lnTo>
                    <a:lnTo>
                      <a:pt x="32914" y="30170"/>
                    </a:lnTo>
                    <a:lnTo>
                      <a:pt x="104225" y="30170"/>
                    </a:lnTo>
                    <a:lnTo>
                      <a:pt x="104225" y="386729"/>
                    </a:lnTo>
                    <a:close/>
                    <a:moveTo>
                      <a:pt x="1031280" y="405928"/>
                    </a:moveTo>
                    <a:cubicBezTo>
                      <a:pt x="1031280" y="416900"/>
                      <a:pt x="1023052" y="422385"/>
                      <a:pt x="1014824" y="422385"/>
                    </a:cubicBezTo>
                    <a:lnTo>
                      <a:pt x="565009" y="422385"/>
                    </a:lnTo>
                    <a:cubicBezTo>
                      <a:pt x="554039" y="419642"/>
                      <a:pt x="463527" y="403186"/>
                      <a:pt x="381244" y="386729"/>
                    </a:cubicBezTo>
                    <a:cubicBezTo>
                      <a:pt x="219421" y="353816"/>
                      <a:pt x="197480" y="351073"/>
                      <a:pt x="191994" y="351073"/>
                    </a:cubicBezTo>
                    <a:lnTo>
                      <a:pt x="139880" y="351073"/>
                    </a:lnTo>
                    <a:lnTo>
                      <a:pt x="139880" y="65826"/>
                    </a:lnTo>
                    <a:lnTo>
                      <a:pt x="282505" y="65826"/>
                    </a:lnTo>
                    <a:cubicBezTo>
                      <a:pt x="351074" y="65826"/>
                      <a:pt x="490954" y="178280"/>
                      <a:pt x="537582" y="222163"/>
                    </a:cubicBezTo>
                    <a:cubicBezTo>
                      <a:pt x="540326" y="224906"/>
                      <a:pt x="543068" y="224906"/>
                      <a:pt x="543068" y="224906"/>
                    </a:cubicBezTo>
                    <a:lnTo>
                      <a:pt x="718605" y="277019"/>
                    </a:lnTo>
                    <a:cubicBezTo>
                      <a:pt x="729575" y="282504"/>
                      <a:pt x="740547" y="293475"/>
                      <a:pt x="743289" y="296218"/>
                    </a:cubicBezTo>
                    <a:lnTo>
                      <a:pt x="743289" y="331874"/>
                    </a:lnTo>
                    <a:cubicBezTo>
                      <a:pt x="743289" y="340102"/>
                      <a:pt x="735061" y="348331"/>
                      <a:pt x="726833" y="348331"/>
                    </a:cubicBezTo>
                    <a:lnTo>
                      <a:pt x="554039" y="312675"/>
                    </a:lnTo>
                    <a:lnTo>
                      <a:pt x="430615" y="244106"/>
                    </a:lnTo>
                    <a:cubicBezTo>
                      <a:pt x="427871" y="241363"/>
                      <a:pt x="422385" y="241363"/>
                      <a:pt x="416901" y="241363"/>
                    </a:cubicBezTo>
                    <a:cubicBezTo>
                      <a:pt x="411415" y="241363"/>
                      <a:pt x="408671" y="246849"/>
                      <a:pt x="405929" y="249591"/>
                    </a:cubicBezTo>
                    <a:cubicBezTo>
                      <a:pt x="403187" y="252334"/>
                      <a:pt x="403187" y="257819"/>
                      <a:pt x="403187" y="263305"/>
                    </a:cubicBezTo>
                    <a:cubicBezTo>
                      <a:pt x="403187" y="268790"/>
                      <a:pt x="408671" y="271533"/>
                      <a:pt x="411415" y="274276"/>
                    </a:cubicBezTo>
                    <a:lnTo>
                      <a:pt x="534840" y="345588"/>
                    </a:lnTo>
                    <a:cubicBezTo>
                      <a:pt x="537582" y="345588"/>
                      <a:pt x="537582" y="348331"/>
                      <a:pt x="540326" y="348331"/>
                    </a:cubicBezTo>
                    <a:lnTo>
                      <a:pt x="718605" y="383987"/>
                    </a:lnTo>
                    <a:cubicBezTo>
                      <a:pt x="718605" y="383987"/>
                      <a:pt x="721348" y="383987"/>
                      <a:pt x="721348" y="383987"/>
                    </a:cubicBezTo>
                    <a:cubicBezTo>
                      <a:pt x="743289" y="383987"/>
                      <a:pt x="765231" y="370273"/>
                      <a:pt x="770717" y="348331"/>
                    </a:cubicBezTo>
                    <a:lnTo>
                      <a:pt x="1006596" y="348331"/>
                    </a:lnTo>
                    <a:cubicBezTo>
                      <a:pt x="1017566" y="348331"/>
                      <a:pt x="1023052" y="356559"/>
                      <a:pt x="1023052" y="364787"/>
                    </a:cubicBezTo>
                    <a:lnTo>
                      <a:pt x="1023052" y="40592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87551" y="935559"/>
            <a:ext cx="15588887" cy="684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31"/>
              </a:lnSpc>
            </a:pPr>
            <a:r>
              <a:rPr lang="en-US" sz="4288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Estudio de caso: métodos de recolección de datos para la evaluación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4893" y="1802376"/>
            <a:ext cx="14896551" cy="704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6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 tooltip="https://www.sitra.fi/en/project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Pasaportes</a:t>
            </a:r>
            <a:r>
              <a:rPr lang="en-US" sz="36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 tooltip="https://www.sitra.fi/en/project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 tooltip="https://www.sitra.fi/en/project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digitales</a:t>
            </a:r>
            <a:r>
              <a:rPr lang="en-US" sz="36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 tooltip="https://www.sitra.fi/en/project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para </a:t>
            </a:r>
            <a:r>
              <a:rPr lang="en-US" sz="36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 tooltip="https://www.sitra.fi/en/project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productos</a:t>
            </a:r>
            <a:r>
              <a:rPr lang="en-US" sz="36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5" tooltip="https://www.sitra.fi/en/project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endParaRPr lang="en-US" sz="3600" b="1" u="sng" dirty="0">
              <a:solidFill>
                <a:srgbClr val="0000FF"/>
              </a:solidFill>
              <a:latin typeface="Calibri (MS) Bold"/>
              <a:ea typeface="Calibri (MS) Bold"/>
              <a:cs typeface="Calibri (MS) Bold"/>
              <a:sym typeface="Calibri (MS) Bold"/>
              <a:hlinkClick r:id="rId5" tooltip="https://www.sitra.fi/en/projects/digital-product-passports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720"/>
              </a:lnSpc>
            </a:pP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Pasaportes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productos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digitales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catalizadores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crecimiento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sostenible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Europa - Manual del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Pasaporte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productos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digitales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publicado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000" b="1" u="sng" dirty="0" err="1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finlandés</a:t>
            </a:r>
            <a:r>
              <a:rPr lang="en-US" sz="3000" b="1" u="sng" dirty="0">
                <a:solidFill>
                  <a:schemeClr val="accent3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www.sitra.fi/en/publications/digital-product-passpor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</p:txBody>
      </p:sp>
      <p:sp>
        <p:nvSpPr>
          <p:cNvPr id="13" name="Freeform 13" descr="El Fondo de Innovación de Finlandia, Sitra."/>
          <p:cNvSpPr/>
          <p:nvPr/>
        </p:nvSpPr>
        <p:spPr>
          <a:xfrm>
            <a:off x="12617966" y="5666530"/>
            <a:ext cx="3872847" cy="1685828"/>
          </a:xfrm>
          <a:custGeom>
            <a:avLst/>
            <a:gdLst/>
            <a:ahLst/>
            <a:cxnLst/>
            <a:rect l="l" t="t" r="r" b="b"/>
            <a:pathLst>
              <a:path w="3872847" h="1685828">
                <a:moveTo>
                  <a:pt x="0" y="0"/>
                </a:moveTo>
                <a:lnTo>
                  <a:pt x="3872847" y="0"/>
                </a:lnTo>
                <a:lnTo>
                  <a:pt x="3872847" y="1685827"/>
                </a:lnTo>
                <a:lnTo>
                  <a:pt x="0" y="1685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951788"/>
              </p:ext>
            </p:extLst>
          </p:nvPr>
        </p:nvGraphicFramePr>
        <p:xfrm>
          <a:off x="1444893" y="2505733"/>
          <a:ext cx="10382250" cy="53178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8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788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3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Los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pasaportes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digitales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de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productos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constituyen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una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herramienta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para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recopilar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información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sobre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sostenibilidad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materias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primas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materiales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y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seguridad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de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los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productos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.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Ofrecen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una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comunicación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transparente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a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los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consumidores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fomentan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prácticas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responsables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y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pueden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acelerar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la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transición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hacia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una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economía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circular. Sitra ha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financiado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diversos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proyectos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piloto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y ha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publicado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un manual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específico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sobre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los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pasaportes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digitales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 de </a:t>
                      </a:r>
                      <a:r>
                        <a:rPr lang="en-US" sz="3600" u="none" strike="noStrike" dirty="0" err="1">
                          <a:solidFill>
                            <a:srgbClr val="0B3A5B"/>
                          </a:solidFill>
                          <a:sym typeface="Calibri (MS)"/>
                        </a:rPr>
                        <a:t>productos</a:t>
                      </a:r>
                      <a:r>
                        <a:rPr lang="en-US" sz="3600" u="none" strike="noStrike" dirty="0">
                          <a:solidFill>
                            <a:srgbClr val="0B3A5B"/>
                          </a:solidFill>
                          <a:sym typeface="Calibri (MS)"/>
                        </a:rPr>
                        <a:t>.</a:t>
                      </a:r>
                      <a:endParaRPr lang="en-US" sz="1100" dirty="0"/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Freeform 15" descr="Foto libre de regalías: Hombre con un smartphone Samsung negro | PickPik"/>
          <p:cNvSpPr/>
          <p:nvPr/>
        </p:nvSpPr>
        <p:spPr>
          <a:xfrm>
            <a:off x="12149153" y="3046253"/>
            <a:ext cx="4693954" cy="2925457"/>
          </a:xfrm>
          <a:custGeom>
            <a:avLst/>
            <a:gdLst/>
            <a:ahLst/>
            <a:cxnLst/>
            <a:rect l="l" t="t" r="r" b="b"/>
            <a:pathLst>
              <a:path w="4693954" h="2925457">
                <a:moveTo>
                  <a:pt x="0" y="0"/>
                </a:moveTo>
                <a:lnTo>
                  <a:pt x="4693954" y="0"/>
                </a:lnTo>
                <a:lnTo>
                  <a:pt x="4693954" y="2925457"/>
                </a:lnTo>
                <a:lnTo>
                  <a:pt x="0" y="2925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aphic 4">
            <a:extLst>
              <a:ext uri="{FF2B5EF4-FFF2-40B4-BE49-F238E27FC236}">
                <a16:creationId xmlns:a16="http://schemas.microsoft.com/office/drawing/2014/main" id="{25E61830-D5FC-43FE-F1BA-F7EB84C9555B}"/>
              </a:ext>
            </a:extLst>
          </p:cNvPr>
          <p:cNvGrpSpPr/>
          <p:nvPr/>
        </p:nvGrpSpPr>
        <p:grpSpPr>
          <a:xfrm rot="20040578">
            <a:off x="14352555" y="8434721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91F70B5D-7098-2AEF-ED6A-4EE140420C6E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FADA7480-5D9C-C04B-5DAE-15B3D1B1F674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6422C444-AF90-64A9-4702-82EF1FC5D7FB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E12D6AA9-EF2A-41A4-C7B3-D6E21BD239DF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0" name="Freeform 50">
                <a:extLst>
                  <a:ext uri="{FF2B5EF4-FFF2-40B4-BE49-F238E27FC236}">
                    <a16:creationId xmlns:a16="http://schemas.microsoft.com/office/drawing/2014/main" id="{D81A25D9-6421-184F-8037-7CDC7A15F90C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51">
                <a:extLst>
                  <a:ext uri="{FF2B5EF4-FFF2-40B4-BE49-F238E27FC236}">
                    <a16:creationId xmlns:a16="http://schemas.microsoft.com/office/drawing/2014/main" id="{74120563-DF52-C3EF-F4E3-54BD342A69DC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52">
                <a:extLst>
                  <a:ext uri="{FF2B5EF4-FFF2-40B4-BE49-F238E27FC236}">
                    <a16:creationId xmlns:a16="http://schemas.microsoft.com/office/drawing/2014/main" id="{246D7529-45A2-8126-F2EC-D87478613968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135993D7-3C6B-475B-151A-27BFDC7021A7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4EB0A171-77EA-7DF0-0189-9B03CB74BDFF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5E591A1A-9E27-1AC6-98B4-8136B703F0BD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CBD61A3F-5170-6E9C-4351-621D88869C00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9501447" y="604752"/>
            <a:ext cx="7705187" cy="9077498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115587" y="3210543"/>
            <a:ext cx="5116714" cy="7076457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 descr="tarros de monedas"/>
          <p:cNvSpPr/>
          <p:nvPr/>
        </p:nvSpPr>
        <p:spPr>
          <a:xfrm>
            <a:off x="466000" y="3556590"/>
            <a:ext cx="10480101" cy="6396629"/>
          </a:xfrm>
          <a:custGeom>
            <a:avLst/>
            <a:gdLst/>
            <a:ahLst/>
            <a:cxnLst/>
            <a:rect l="l" t="t" r="r" b="b"/>
            <a:pathLst>
              <a:path w="10480101" h="6396629">
                <a:moveTo>
                  <a:pt x="0" y="0"/>
                </a:moveTo>
                <a:lnTo>
                  <a:pt x="10480102" y="0"/>
                </a:lnTo>
                <a:lnTo>
                  <a:pt x="10480102" y="6396629"/>
                </a:lnTo>
                <a:lnTo>
                  <a:pt x="0" y="6396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188572" y="571904"/>
            <a:ext cx="2917479" cy="212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104"/>
              </a:lnSpc>
            </a:pPr>
            <a:r>
              <a:rPr lang="en-US" sz="1305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05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269588" y="3900482"/>
            <a:ext cx="8290653" cy="2123075"/>
            <a:chOff x="0" y="0"/>
            <a:chExt cx="11948284" cy="13972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48287" cy="1397254"/>
            </a:xfrm>
            <a:custGeom>
              <a:avLst/>
              <a:gdLst/>
              <a:ahLst/>
              <a:cxnLst/>
              <a:rect l="l" t="t" r="r" b="b"/>
              <a:pathLst>
                <a:path w="11948287" h="1397254">
                  <a:moveTo>
                    <a:pt x="0" y="0"/>
                  </a:moveTo>
                  <a:lnTo>
                    <a:pt x="11948287" y="0"/>
                  </a:lnTo>
                  <a:lnTo>
                    <a:pt x="11948287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948284" cy="1435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Definición de metas e indicadores clave de rendimiento (KPI)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261628" y="4112304"/>
            <a:ext cx="8412316" cy="164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</a:t>
            </a:r>
            <a:r>
              <a:rPr lang="en-US" sz="54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54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impacto</a:t>
            </a:r>
            <a:r>
              <a:rPr lang="en-US" sz="5400" b="1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5400" b="1" dirty="0" err="1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económico</a:t>
            </a:r>
            <a:endParaRPr lang="en-US" sz="5400" b="1" dirty="0">
              <a:solidFill>
                <a:srgbClr val="60BA4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368922" y="1985358"/>
            <a:ext cx="5789472" cy="3438211"/>
          </a:xfrm>
          <a:custGeom>
            <a:avLst/>
            <a:gdLst/>
            <a:ahLst/>
            <a:cxnLst/>
            <a:rect l="l" t="t" r="r" b="b"/>
            <a:pathLst>
              <a:path w="5789472" h="3438211">
                <a:moveTo>
                  <a:pt x="0" y="0"/>
                </a:moveTo>
                <a:lnTo>
                  <a:pt x="5789472" y="0"/>
                </a:lnTo>
                <a:lnTo>
                  <a:pt x="5789472" y="3438212"/>
                </a:lnTo>
                <a:lnTo>
                  <a:pt x="0" y="3438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266563" y="6254011"/>
            <a:ext cx="5789472" cy="3438212"/>
          </a:xfrm>
          <a:custGeom>
            <a:avLst/>
            <a:gdLst/>
            <a:ahLst/>
            <a:cxnLst/>
            <a:rect l="l" t="t" r="r" b="b"/>
            <a:pathLst>
              <a:path w="5789472" h="3438212">
                <a:moveTo>
                  <a:pt x="0" y="0"/>
                </a:moveTo>
                <a:lnTo>
                  <a:pt x="5789472" y="0"/>
                </a:lnTo>
                <a:lnTo>
                  <a:pt x="5789472" y="3438212"/>
                </a:lnTo>
                <a:lnTo>
                  <a:pt x="0" y="3438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037999" y="688043"/>
            <a:ext cx="14896551" cy="47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1"/>
              </a:lnSpc>
            </a:pPr>
            <a:r>
              <a:rPr lang="en-US" sz="36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</a:t>
            </a:r>
            <a:r>
              <a:rPr lang="en-US" sz="36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36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impacto</a:t>
            </a:r>
            <a:r>
              <a:rPr lang="en-US" sz="36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económico</a:t>
            </a:r>
            <a:r>
              <a:rPr lang="en-US" sz="36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7999" y="1262326"/>
            <a:ext cx="10827672" cy="848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85"/>
              </a:lnSpc>
            </a:pP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 </a:t>
            </a:r>
            <a:r>
              <a:rPr lang="en-US" sz="3238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238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impacto</a:t>
            </a: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38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económico</a:t>
            </a: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(EIA) se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clasifica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comúnmente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cuatro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parámetros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</a:t>
            </a:r>
          </a:p>
          <a:p>
            <a:pPr marL="514350" lvl="0" indent="-514350" algn="l">
              <a:lnSpc>
                <a:spcPts val="3885"/>
              </a:lnSpc>
              <a:buFont typeface="+mj-lt"/>
              <a:buAutoNum type="arabicPeriod"/>
            </a:pP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empleo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</a:p>
          <a:p>
            <a:pPr marL="514350" lvl="0" indent="-514350" algn="l">
              <a:lnSpc>
                <a:spcPts val="3885"/>
              </a:lnSpc>
              <a:buFont typeface="+mj-lt"/>
              <a:buAutoNum type="arabicPeriod"/>
            </a:pP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ingresos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hogares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</a:p>
          <a:p>
            <a:pPr marL="514350" lvl="0" indent="-514350" algn="l">
              <a:lnSpc>
                <a:spcPts val="3885"/>
              </a:lnSpc>
              <a:buFont typeface="+mj-lt"/>
              <a:buAutoNum type="arabicPeriod"/>
            </a:pP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producción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económica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</a:p>
          <a:p>
            <a:pPr marL="514350" lvl="0" indent="-514350" algn="l">
              <a:lnSpc>
                <a:spcPts val="3885"/>
              </a:lnSpc>
              <a:buFont typeface="+mj-lt"/>
              <a:buAutoNum type="arabicPeriod"/>
            </a:pP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valor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agregado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885"/>
              </a:lnSpc>
            </a:pPr>
            <a:endParaRPr lang="en-US" sz="3238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885"/>
              </a:lnSpc>
            </a:pP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términos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generales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la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medida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abarca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ingresos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(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recursos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financieros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productos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),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gastos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directos</a:t>
            </a:r>
            <a:r>
              <a:rPr lang="en-US" sz="3238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e </a:t>
            </a:r>
            <a:r>
              <a:rPr lang="en-US" sz="3238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indirectos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visitantes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885"/>
              </a:lnSpc>
            </a:pPr>
            <a:endParaRPr lang="en-US" sz="3238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3885"/>
              </a:lnSpc>
            </a:pP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La VIA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incluye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generalmente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</a:t>
            </a:r>
          </a:p>
          <a:p>
            <a:pPr marL="0" lvl="0" indent="0" algn="l">
              <a:lnSpc>
                <a:spcPts val="3885"/>
              </a:lnSpc>
            </a:pP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en-US" sz="3238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Impacto Regional 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(RIA)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refleja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magnitud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la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esencia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efectos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las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economías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locales,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regionales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estatales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885"/>
              </a:lnSpc>
            </a:pP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- </a:t>
            </a:r>
            <a:r>
              <a:rPr lang="en-US" sz="3238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</a:t>
            </a:r>
            <a:r>
              <a:rPr lang="en-US" sz="3238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nálisis</a:t>
            </a: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238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costo-beneficio</a:t>
            </a:r>
            <a:r>
              <a:rPr lang="en-US" sz="323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(ACB),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empleado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identificar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costos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beneficios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3238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proyecto</a:t>
            </a:r>
            <a:r>
              <a:rPr lang="en-US" sz="3238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  <a:endParaRPr lang="en-US" sz="3238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7" tooltip="https://en.wikipedia.org/wiki/Economic_impact_analysi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311150" y="5326305"/>
            <a:ext cx="465344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</a:pP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Dinero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circulación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una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economía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impacto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económico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efectos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directos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indirectos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inducidos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www.youtube.com/watch?v=MWu04B3qb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45310" y="1395974"/>
            <a:ext cx="383179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</a:pP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Cuál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es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objetivo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impacto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económico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youtube.com/watch?v=MPnl2vXzd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</a:p>
        </p:txBody>
      </p:sp>
      <p:pic>
        <p:nvPicPr>
          <p:cNvPr id="20" name="Online Media 19" title="What is the Point of Economic Impact Analysis?">
            <a:hlinkClick r:id="" action="ppaction://media"/>
            <a:extLst>
              <a:ext uri="{FF2B5EF4-FFF2-40B4-BE49-F238E27FC236}">
                <a16:creationId xmlns:a16="http://schemas.microsoft.com/office/drawing/2014/main" id="{79CE52A0-6178-F169-04BB-B2A15FCB17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2457230" y="2415454"/>
            <a:ext cx="3887195" cy="2373117"/>
          </a:xfrm>
          <a:prstGeom prst="rect">
            <a:avLst/>
          </a:prstGeom>
        </p:spPr>
      </p:pic>
      <p:pic>
        <p:nvPicPr>
          <p:cNvPr id="21" name="Online Media 20" title="Money Circulating Through An Economy: Economic Impact Analysis - Direct, Indirect, &amp; Induced Effects">
            <a:hlinkClick r:id="" action="ppaction://media"/>
            <a:extLst>
              <a:ext uri="{FF2B5EF4-FFF2-40B4-BE49-F238E27FC236}">
                <a16:creationId xmlns:a16="http://schemas.microsoft.com/office/drawing/2014/main" id="{F3F71B8D-990E-0721-0FBA-D98BEE503A0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12311150" y="6591300"/>
            <a:ext cx="4033275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351760" y="-3059013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28700" y="1000125"/>
            <a:ext cx="14096932" cy="1672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56"/>
              </a:lnSpc>
            </a:pPr>
            <a:r>
              <a:rPr lang="en-US" sz="44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44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44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</a:t>
            </a:r>
            <a:r>
              <a:rPr lang="en-US" sz="44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44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</a:t>
            </a:r>
            <a:r>
              <a:rPr lang="en-US" sz="44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/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Analicemos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un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aspecto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Waste2Worth: la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flujos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Consulte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hoja de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ruta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identificar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costos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métodos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relacionados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con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flujos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las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diapositivas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siguientes</a:t>
            </a:r>
            <a:r>
              <a:rPr lang="en-US" sz="24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00406" y="2543366"/>
            <a:ext cx="1287154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endParaRPr sz="2800" b="1" dirty="0"/>
          </a:p>
          <a:p>
            <a:pPr marL="0" lvl="0" indent="0" algn="l"/>
            <a:r>
              <a:rPr lang="en-US" sz="2800" b="1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IDENTIFICACIÓN DE COSTES ASOCIADOS AL DESPERDICIO DE ALIMENTOS</a:t>
            </a:r>
          </a:p>
          <a:p>
            <a:pPr marL="0" lvl="0" indent="0" algn="l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Costes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directos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costes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eliminación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costes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producción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;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costes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indirectos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pérdida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ingresos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costes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medioambientales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0" lvl="0" indent="0" algn="l"/>
            <a:endParaRPr lang="en-US" sz="2800" dirty="0">
              <a:solidFill>
                <a:srgbClr val="09465E"/>
              </a:solidFill>
              <a:ea typeface="Calibri (MS) Bold"/>
              <a:cs typeface="Calibri (MS) Bold"/>
              <a:sym typeface="Calibri (MS) Bold"/>
            </a:endParaRPr>
          </a:p>
          <a:p>
            <a:pPr marL="0" lvl="0" indent="0" algn="l"/>
            <a:r>
              <a:rPr lang="en-US" sz="2800" b="1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CÁLCULO DEL VALOR ECONÓMICO DEL DESPERDICIO ALIMENTARIO </a:t>
            </a:r>
          </a:p>
          <a:p>
            <a:pPr marL="0" lvl="0" indent="0" algn="l"/>
            <a:r>
              <a:rPr lang="en-US" sz="2800" b="1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Medición</a:t>
            </a:r>
            <a:r>
              <a:rPr lang="en-US" sz="2800" b="1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b="1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volumen</a:t>
            </a:r>
            <a:r>
              <a:rPr lang="en-US" sz="2800" b="1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Cuantificar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volumen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total o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peso del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alimentario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generado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un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período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tiempo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determinado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0" lvl="0" indent="0" algn="l"/>
            <a:r>
              <a:rPr lang="en-US" sz="2800" b="1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Evaluación</a:t>
            </a:r>
            <a:r>
              <a:rPr lang="en-US" sz="2800" b="1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del valor de mercado: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Estimar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valor de mercado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desperdiciados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según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precios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actuales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, lo que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contribuye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a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cuantificar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la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pérdida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económica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0" lvl="0" indent="0" algn="l"/>
            <a:endParaRPr lang="en-US" sz="2800" dirty="0">
              <a:solidFill>
                <a:srgbClr val="09465E"/>
              </a:solidFill>
              <a:ea typeface="Calibri (MS) Bold"/>
              <a:cs typeface="Calibri (MS) Bold"/>
              <a:sym typeface="Calibri (MS) Bold"/>
            </a:endParaRPr>
          </a:p>
          <a:p>
            <a:pPr marL="0" lvl="0" indent="0" algn="l"/>
            <a:r>
              <a:rPr lang="en-US" sz="2800" b="1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BENEFICIOS DE REDUCIR EL DESPERDICIO DE ALIMENTOS </a:t>
            </a:r>
          </a:p>
          <a:p>
            <a:pPr marL="0" lvl="0" indent="0" algn="l"/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Ahorro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económico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disminución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gastos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eliminación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reducción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costos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adquisición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generación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ingresos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, valor de las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donaciones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alimentarias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ahorro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ambiental</a:t>
            </a:r>
            <a:r>
              <a:rPr lang="en-US" sz="2800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.</a:t>
            </a:r>
            <a:endParaRPr lang="en-US" sz="2800" dirty="0">
              <a:solidFill>
                <a:srgbClr val="09465E"/>
              </a:solidFill>
              <a:ea typeface="Calibri (MS) Bold"/>
              <a:cs typeface="Calibri (MS) Bold"/>
              <a:sym typeface="Calibri (MS) Bold"/>
              <a:hlinkClick r:id="rId4" tooltip="https://en.wikipedia.org/wiki/Direct_cos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Freeform 13" descr="Imagen que contiene texto, gráficos, caracteres y círculos de objetos.  Descripción generada automáticamente."/>
          <p:cNvSpPr/>
          <p:nvPr/>
        </p:nvSpPr>
        <p:spPr>
          <a:xfrm>
            <a:off x="14546366" y="650234"/>
            <a:ext cx="2425580" cy="1629588"/>
          </a:xfrm>
          <a:custGeom>
            <a:avLst/>
            <a:gdLst/>
            <a:ahLst/>
            <a:cxnLst/>
            <a:rect l="l" t="t" r="r" b="b"/>
            <a:pathLst>
              <a:path w="2425580" h="1629588">
                <a:moveTo>
                  <a:pt x="0" y="0"/>
                </a:moveTo>
                <a:lnTo>
                  <a:pt x="2425579" y="0"/>
                </a:lnTo>
                <a:lnTo>
                  <a:pt x="2425579" y="1629587"/>
                </a:lnTo>
                <a:lnTo>
                  <a:pt x="0" y="16295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aphic 3">
            <a:extLst>
              <a:ext uri="{FF2B5EF4-FFF2-40B4-BE49-F238E27FC236}">
                <a16:creationId xmlns:a16="http://schemas.microsoft.com/office/drawing/2014/main" id="{86950BE9-8073-72A0-D92B-4D76B9BE83E6}"/>
              </a:ext>
            </a:extLst>
          </p:cNvPr>
          <p:cNvGrpSpPr/>
          <p:nvPr/>
        </p:nvGrpSpPr>
        <p:grpSpPr>
          <a:xfrm>
            <a:off x="1828800" y="2920370"/>
            <a:ext cx="1360924" cy="1404171"/>
            <a:chOff x="4643578" y="432838"/>
            <a:chExt cx="1028134" cy="1160188"/>
          </a:xfrm>
          <a:solidFill>
            <a:srgbClr val="09465E"/>
          </a:solidFill>
        </p:grpSpPr>
        <p:sp>
          <p:nvSpPr>
            <p:cNvPr id="15" name="Freeform 1033">
              <a:extLst>
                <a:ext uri="{FF2B5EF4-FFF2-40B4-BE49-F238E27FC236}">
                  <a16:creationId xmlns:a16="http://schemas.microsoft.com/office/drawing/2014/main" id="{6E3D4C99-20D7-D3E4-DF13-BE5153E80ABC}"/>
                </a:ext>
              </a:extLst>
            </p:cNvPr>
            <p:cNvSpPr/>
            <p:nvPr/>
          </p:nvSpPr>
          <p:spPr>
            <a:xfrm>
              <a:off x="5046765" y="465751"/>
              <a:ext cx="419643" cy="433356"/>
            </a:xfrm>
            <a:custGeom>
              <a:avLst/>
              <a:gdLst>
                <a:gd name="connsiteX0" fmla="*/ 416901 w 419643"/>
                <a:gd name="connsiteY0" fmla="*/ 257819 h 433356"/>
                <a:gd name="connsiteX1" fmla="*/ 416901 w 419643"/>
                <a:gd name="connsiteY1" fmla="*/ 433356 h 433356"/>
                <a:gd name="connsiteX2" fmla="*/ 35656 w 419643"/>
                <a:gd name="connsiteY2" fmla="*/ 433356 h 433356"/>
                <a:gd name="connsiteX3" fmla="*/ 35656 w 419643"/>
                <a:gd name="connsiteY3" fmla="*/ 301704 h 433356"/>
                <a:gd name="connsiteX4" fmla="*/ 0 w 419643"/>
                <a:gd name="connsiteY4" fmla="*/ 164566 h 433356"/>
                <a:gd name="connsiteX5" fmla="*/ 0 w 419643"/>
                <a:gd name="connsiteY5" fmla="*/ 24685 h 433356"/>
                <a:gd name="connsiteX6" fmla="*/ 24686 w 419643"/>
                <a:gd name="connsiteY6" fmla="*/ 0 h 433356"/>
                <a:gd name="connsiteX7" fmla="*/ 287991 w 419643"/>
                <a:gd name="connsiteY7" fmla="*/ 0 h 433356"/>
                <a:gd name="connsiteX8" fmla="*/ 287991 w 419643"/>
                <a:gd name="connsiteY8" fmla="*/ 71312 h 433356"/>
                <a:gd name="connsiteX9" fmla="*/ 345588 w 419643"/>
                <a:gd name="connsiteY9" fmla="*/ 128910 h 433356"/>
                <a:gd name="connsiteX10" fmla="*/ 416901 w 419643"/>
                <a:gd name="connsiteY10" fmla="*/ 128910 h 433356"/>
                <a:gd name="connsiteX11" fmla="*/ 416901 w 419643"/>
                <a:gd name="connsiteY11" fmla="*/ 178280 h 433356"/>
                <a:gd name="connsiteX12" fmla="*/ 419643 w 419643"/>
                <a:gd name="connsiteY12" fmla="*/ 189250 h 43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43" h="433356">
                  <a:moveTo>
                    <a:pt x="416901" y="257819"/>
                  </a:moveTo>
                  <a:lnTo>
                    <a:pt x="416901" y="433356"/>
                  </a:lnTo>
                  <a:cubicBezTo>
                    <a:pt x="381245" y="433356"/>
                    <a:pt x="74055" y="433356"/>
                    <a:pt x="35656" y="433356"/>
                  </a:cubicBezTo>
                  <a:lnTo>
                    <a:pt x="35656" y="301704"/>
                  </a:lnTo>
                  <a:cubicBezTo>
                    <a:pt x="35656" y="227649"/>
                    <a:pt x="5486" y="181022"/>
                    <a:pt x="0" y="164566"/>
                  </a:cubicBezTo>
                  <a:lnTo>
                    <a:pt x="0" y="24685"/>
                  </a:lnTo>
                  <a:cubicBezTo>
                    <a:pt x="0" y="10971"/>
                    <a:pt x="10972" y="0"/>
                    <a:pt x="24686" y="0"/>
                  </a:cubicBezTo>
                  <a:lnTo>
                    <a:pt x="287991" y="0"/>
                  </a:lnTo>
                  <a:lnTo>
                    <a:pt x="287991" y="71312"/>
                  </a:lnTo>
                  <a:cubicBezTo>
                    <a:pt x="287991" y="104225"/>
                    <a:pt x="315418" y="128910"/>
                    <a:pt x="345588" y="128910"/>
                  </a:cubicBezTo>
                  <a:lnTo>
                    <a:pt x="416901" y="128910"/>
                  </a:lnTo>
                  <a:lnTo>
                    <a:pt x="416901" y="178280"/>
                  </a:lnTo>
                  <a:cubicBezTo>
                    <a:pt x="416901" y="181022"/>
                    <a:pt x="416901" y="186508"/>
                    <a:pt x="419643" y="189250"/>
                  </a:cubicBezTo>
                </a:path>
              </a:pathLst>
            </a:custGeom>
            <a:solidFill>
              <a:srgbClr val="2094D2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" name="Graphic 3">
              <a:extLst>
                <a:ext uri="{FF2B5EF4-FFF2-40B4-BE49-F238E27FC236}">
                  <a16:creationId xmlns:a16="http://schemas.microsoft.com/office/drawing/2014/main" id="{E3A9045C-8314-100D-1230-15289BAF6258}"/>
                </a:ext>
              </a:extLst>
            </p:cNvPr>
            <p:cNvGrpSpPr/>
            <p:nvPr/>
          </p:nvGrpSpPr>
          <p:grpSpPr>
            <a:xfrm>
              <a:off x="4643578" y="432838"/>
              <a:ext cx="1028134" cy="1160188"/>
              <a:chOff x="4643578" y="432838"/>
              <a:chExt cx="1028134" cy="1160188"/>
            </a:xfrm>
            <a:grpFill/>
          </p:grpSpPr>
          <p:sp>
            <p:nvSpPr>
              <p:cNvPr id="17" name="Freeform 1035">
                <a:extLst>
                  <a:ext uri="{FF2B5EF4-FFF2-40B4-BE49-F238E27FC236}">
                    <a16:creationId xmlns:a16="http://schemas.microsoft.com/office/drawing/2014/main" id="{5658F550-0E7E-1DA5-69A1-5E8942980F3E}"/>
                  </a:ext>
                </a:extLst>
              </p:cNvPr>
              <p:cNvSpPr/>
              <p:nvPr/>
            </p:nvSpPr>
            <p:spPr>
              <a:xfrm>
                <a:off x="5115334" y="531577"/>
                <a:ext cx="115196" cy="32913"/>
              </a:xfrm>
              <a:custGeom>
                <a:avLst/>
                <a:gdLst>
                  <a:gd name="connsiteX0" fmla="*/ 98739 w 115196"/>
                  <a:gd name="connsiteY0" fmla="*/ 0 h 32913"/>
                  <a:gd name="connsiteX1" fmla="*/ 16456 w 115196"/>
                  <a:gd name="connsiteY1" fmla="*/ 0 h 32913"/>
                  <a:gd name="connsiteX2" fmla="*/ 0 w 115196"/>
                  <a:gd name="connsiteY2" fmla="*/ 16457 h 32913"/>
                  <a:gd name="connsiteX3" fmla="*/ 16456 w 115196"/>
                  <a:gd name="connsiteY3" fmla="*/ 32913 h 32913"/>
                  <a:gd name="connsiteX4" fmla="*/ 98739 w 115196"/>
                  <a:gd name="connsiteY4" fmla="*/ 32913 h 32913"/>
                  <a:gd name="connsiteX5" fmla="*/ 115197 w 115196"/>
                  <a:gd name="connsiteY5" fmla="*/ 16457 h 32913"/>
                  <a:gd name="connsiteX6" fmla="*/ 98739 w 115196"/>
                  <a:gd name="connsiteY6" fmla="*/ 0 h 32913"/>
                  <a:gd name="connsiteX7" fmla="*/ 98739 w 115196"/>
                  <a:gd name="connsiteY7" fmla="*/ 0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196" h="32913">
                    <a:moveTo>
                      <a:pt x="98739" y="0"/>
                    </a:moveTo>
                    <a:lnTo>
                      <a:pt x="16456" y="0"/>
                    </a:lnTo>
                    <a:cubicBezTo>
                      <a:pt x="8228" y="0"/>
                      <a:pt x="0" y="8228"/>
                      <a:pt x="0" y="16457"/>
                    </a:cubicBezTo>
                    <a:cubicBezTo>
                      <a:pt x="0" y="24685"/>
                      <a:pt x="8228" y="32913"/>
                      <a:pt x="16456" y="32913"/>
                    </a:cubicBezTo>
                    <a:lnTo>
                      <a:pt x="98739" y="32913"/>
                    </a:lnTo>
                    <a:cubicBezTo>
                      <a:pt x="106969" y="32913"/>
                      <a:pt x="115197" y="24685"/>
                      <a:pt x="115197" y="16457"/>
                    </a:cubicBezTo>
                    <a:cubicBezTo>
                      <a:pt x="115197" y="8228"/>
                      <a:pt x="106969" y="0"/>
                      <a:pt x="98739" y="0"/>
                    </a:cubicBezTo>
                    <a:lnTo>
                      <a:pt x="98739" y="0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" name="Graphic 3">
                <a:extLst>
                  <a:ext uri="{FF2B5EF4-FFF2-40B4-BE49-F238E27FC236}">
                    <a16:creationId xmlns:a16="http://schemas.microsoft.com/office/drawing/2014/main" id="{229CD776-64EE-DF02-FBA0-264344A1BEF3}"/>
                  </a:ext>
                </a:extLst>
              </p:cNvPr>
              <p:cNvGrpSpPr/>
              <p:nvPr/>
            </p:nvGrpSpPr>
            <p:grpSpPr>
              <a:xfrm>
                <a:off x="4643578" y="432838"/>
                <a:ext cx="1028134" cy="1160188"/>
                <a:chOff x="4643578" y="432838"/>
                <a:chExt cx="1028134" cy="1160188"/>
              </a:xfrm>
              <a:grpFill/>
            </p:grpSpPr>
            <p:sp>
              <p:nvSpPr>
                <p:cNvPr id="19" name="Freeform 1037">
                  <a:extLst>
                    <a:ext uri="{FF2B5EF4-FFF2-40B4-BE49-F238E27FC236}">
                      <a16:creationId xmlns:a16="http://schemas.microsoft.com/office/drawing/2014/main" id="{FE7FE563-AB20-EA92-327F-049929E7B033}"/>
                    </a:ext>
                  </a:extLst>
                </p:cNvPr>
                <p:cNvSpPr/>
                <p:nvPr/>
              </p:nvSpPr>
              <p:spPr>
                <a:xfrm>
                  <a:off x="5115334" y="611117"/>
                  <a:ext cx="115196" cy="32913"/>
                </a:xfrm>
                <a:custGeom>
                  <a:avLst/>
                  <a:gdLst>
                    <a:gd name="connsiteX0" fmla="*/ 98739 w 115196"/>
                    <a:gd name="connsiteY0" fmla="*/ 0 h 32913"/>
                    <a:gd name="connsiteX1" fmla="*/ 16456 w 115196"/>
                    <a:gd name="connsiteY1" fmla="*/ 0 h 32913"/>
                    <a:gd name="connsiteX2" fmla="*/ 0 w 115196"/>
                    <a:gd name="connsiteY2" fmla="*/ 16457 h 32913"/>
                    <a:gd name="connsiteX3" fmla="*/ 16456 w 115196"/>
                    <a:gd name="connsiteY3" fmla="*/ 32913 h 32913"/>
                    <a:gd name="connsiteX4" fmla="*/ 98739 w 115196"/>
                    <a:gd name="connsiteY4" fmla="*/ 32913 h 32913"/>
                    <a:gd name="connsiteX5" fmla="*/ 115197 w 115196"/>
                    <a:gd name="connsiteY5" fmla="*/ 16457 h 32913"/>
                    <a:gd name="connsiteX6" fmla="*/ 98739 w 115196"/>
                    <a:gd name="connsiteY6" fmla="*/ 0 h 32913"/>
                    <a:gd name="connsiteX7" fmla="*/ 98739 w 115196"/>
                    <a:gd name="connsiteY7" fmla="*/ 0 h 32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196" h="32913">
                      <a:moveTo>
                        <a:pt x="98739" y="0"/>
                      </a:moveTo>
                      <a:lnTo>
                        <a:pt x="16456" y="0"/>
                      </a:lnTo>
                      <a:cubicBezTo>
                        <a:pt x="8228" y="0"/>
                        <a:pt x="0" y="8228"/>
                        <a:pt x="0" y="16457"/>
                      </a:cubicBezTo>
                      <a:cubicBezTo>
                        <a:pt x="0" y="24685"/>
                        <a:pt x="8228" y="32913"/>
                        <a:pt x="16456" y="32913"/>
                      </a:cubicBezTo>
                      <a:lnTo>
                        <a:pt x="98739" y="32913"/>
                      </a:lnTo>
                      <a:cubicBezTo>
                        <a:pt x="106969" y="32913"/>
                        <a:pt x="115197" y="24685"/>
                        <a:pt x="115197" y="16457"/>
                      </a:cubicBezTo>
                      <a:cubicBezTo>
                        <a:pt x="115197" y="8228"/>
                        <a:pt x="106969" y="0"/>
                        <a:pt x="98739" y="0"/>
                      </a:cubicBezTo>
                      <a:lnTo>
                        <a:pt x="98739" y="0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038">
                  <a:extLst>
                    <a:ext uri="{FF2B5EF4-FFF2-40B4-BE49-F238E27FC236}">
                      <a16:creationId xmlns:a16="http://schemas.microsoft.com/office/drawing/2014/main" id="{C319EDE4-C87F-BE8D-6E93-2A39CA518A9D}"/>
                    </a:ext>
                  </a:extLst>
                </p:cNvPr>
                <p:cNvSpPr/>
                <p:nvPr/>
              </p:nvSpPr>
              <p:spPr>
                <a:xfrm>
                  <a:off x="4643578" y="432838"/>
                  <a:ext cx="1028134" cy="1160188"/>
                </a:xfrm>
                <a:custGeom>
                  <a:avLst/>
                  <a:gdLst>
                    <a:gd name="connsiteX0" fmla="*/ 1017568 w 1028134"/>
                    <a:gd name="connsiteY0" fmla="*/ 661006 h 1160188"/>
                    <a:gd name="connsiteX1" fmla="*/ 935285 w 1028134"/>
                    <a:gd name="connsiteY1" fmla="*/ 515639 h 1160188"/>
                    <a:gd name="connsiteX2" fmla="*/ 935285 w 1028134"/>
                    <a:gd name="connsiteY2" fmla="*/ 515639 h 1160188"/>
                    <a:gd name="connsiteX3" fmla="*/ 880429 w 1028134"/>
                    <a:gd name="connsiteY3" fmla="*/ 469012 h 1160188"/>
                    <a:gd name="connsiteX4" fmla="*/ 855744 w 1028134"/>
                    <a:gd name="connsiteY4" fmla="*/ 469012 h 1160188"/>
                    <a:gd name="connsiteX5" fmla="*/ 855744 w 1028134"/>
                    <a:gd name="connsiteY5" fmla="*/ 293476 h 1160188"/>
                    <a:gd name="connsiteX6" fmla="*/ 839288 w 1028134"/>
                    <a:gd name="connsiteY6" fmla="*/ 277019 h 1160188"/>
                    <a:gd name="connsiteX7" fmla="*/ 822830 w 1028134"/>
                    <a:gd name="connsiteY7" fmla="*/ 293476 h 1160188"/>
                    <a:gd name="connsiteX8" fmla="*/ 822830 w 1028134"/>
                    <a:gd name="connsiteY8" fmla="*/ 469012 h 1160188"/>
                    <a:gd name="connsiteX9" fmla="*/ 441587 w 1028134"/>
                    <a:gd name="connsiteY9" fmla="*/ 469012 h 1160188"/>
                    <a:gd name="connsiteX10" fmla="*/ 441587 w 1028134"/>
                    <a:gd name="connsiteY10" fmla="*/ 337360 h 1160188"/>
                    <a:gd name="connsiteX11" fmla="*/ 405929 w 1028134"/>
                    <a:gd name="connsiteY11" fmla="*/ 200222 h 1160188"/>
                    <a:gd name="connsiteX12" fmla="*/ 405929 w 1028134"/>
                    <a:gd name="connsiteY12" fmla="*/ 60341 h 1160188"/>
                    <a:gd name="connsiteX13" fmla="*/ 430615 w 1028134"/>
                    <a:gd name="connsiteY13" fmla="*/ 35656 h 1160188"/>
                    <a:gd name="connsiteX14" fmla="*/ 693920 w 1028134"/>
                    <a:gd name="connsiteY14" fmla="*/ 35656 h 1160188"/>
                    <a:gd name="connsiteX15" fmla="*/ 693920 w 1028134"/>
                    <a:gd name="connsiteY15" fmla="*/ 106968 h 1160188"/>
                    <a:gd name="connsiteX16" fmla="*/ 751519 w 1028134"/>
                    <a:gd name="connsiteY16" fmla="*/ 164566 h 1160188"/>
                    <a:gd name="connsiteX17" fmla="*/ 822830 w 1028134"/>
                    <a:gd name="connsiteY17" fmla="*/ 164566 h 1160188"/>
                    <a:gd name="connsiteX18" fmla="*/ 822830 w 1028134"/>
                    <a:gd name="connsiteY18" fmla="*/ 213936 h 1160188"/>
                    <a:gd name="connsiteX19" fmla="*/ 839288 w 1028134"/>
                    <a:gd name="connsiteY19" fmla="*/ 230392 h 1160188"/>
                    <a:gd name="connsiteX20" fmla="*/ 855744 w 1028134"/>
                    <a:gd name="connsiteY20" fmla="*/ 213936 h 1160188"/>
                    <a:gd name="connsiteX21" fmla="*/ 855744 w 1028134"/>
                    <a:gd name="connsiteY21" fmla="*/ 159080 h 1160188"/>
                    <a:gd name="connsiteX22" fmla="*/ 842030 w 1028134"/>
                    <a:gd name="connsiteY22" fmla="*/ 128910 h 1160188"/>
                    <a:gd name="connsiteX23" fmla="*/ 726833 w 1028134"/>
                    <a:gd name="connsiteY23" fmla="*/ 13714 h 1160188"/>
                    <a:gd name="connsiteX24" fmla="*/ 696664 w 1028134"/>
                    <a:gd name="connsiteY24" fmla="*/ 0 h 1160188"/>
                    <a:gd name="connsiteX25" fmla="*/ 430615 w 1028134"/>
                    <a:gd name="connsiteY25" fmla="*/ 0 h 1160188"/>
                    <a:gd name="connsiteX26" fmla="*/ 373017 w 1028134"/>
                    <a:gd name="connsiteY26" fmla="*/ 57598 h 1160188"/>
                    <a:gd name="connsiteX27" fmla="*/ 373017 w 1028134"/>
                    <a:gd name="connsiteY27" fmla="*/ 120682 h 1160188"/>
                    <a:gd name="connsiteX28" fmla="*/ 329132 w 1028134"/>
                    <a:gd name="connsiteY28" fmla="*/ 24685 h 1160188"/>
                    <a:gd name="connsiteX29" fmla="*/ 255077 w 1028134"/>
                    <a:gd name="connsiteY29" fmla="*/ 24685 h 1160188"/>
                    <a:gd name="connsiteX30" fmla="*/ 200222 w 1028134"/>
                    <a:gd name="connsiteY30" fmla="*/ 145366 h 1160188"/>
                    <a:gd name="connsiteX31" fmla="*/ 200222 w 1028134"/>
                    <a:gd name="connsiteY31" fmla="*/ 145366 h 1160188"/>
                    <a:gd name="connsiteX32" fmla="*/ 142624 w 1028134"/>
                    <a:gd name="connsiteY32" fmla="*/ 334617 h 1160188"/>
                    <a:gd name="connsiteX33" fmla="*/ 142624 w 1028134"/>
                    <a:gd name="connsiteY33" fmla="*/ 466270 h 1160188"/>
                    <a:gd name="connsiteX34" fmla="*/ 57599 w 1028134"/>
                    <a:gd name="connsiteY34" fmla="*/ 466270 h 1160188"/>
                    <a:gd name="connsiteX35" fmla="*/ 2744 w 1028134"/>
                    <a:gd name="connsiteY35" fmla="*/ 512897 h 1160188"/>
                    <a:gd name="connsiteX36" fmla="*/ 0 w 1028134"/>
                    <a:gd name="connsiteY36" fmla="*/ 554038 h 1160188"/>
                    <a:gd name="connsiteX37" fmla="*/ 85027 w 1028134"/>
                    <a:gd name="connsiteY37" fmla="*/ 877684 h 1160188"/>
                    <a:gd name="connsiteX38" fmla="*/ 85027 w 1028134"/>
                    <a:gd name="connsiteY38" fmla="*/ 1044992 h 1160188"/>
                    <a:gd name="connsiteX39" fmla="*/ 41142 w 1028134"/>
                    <a:gd name="connsiteY39" fmla="*/ 1102591 h 1160188"/>
                    <a:gd name="connsiteX40" fmla="*/ 98741 w 1028134"/>
                    <a:gd name="connsiteY40" fmla="*/ 1160189 h 1160188"/>
                    <a:gd name="connsiteX41" fmla="*/ 693920 w 1028134"/>
                    <a:gd name="connsiteY41" fmla="*/ 1160189 h 1160188"/>
                    <a:gd name="connsiteX42" fmla="*/ 751519 w 1028134"/>
                    <a:gd name="connsiteY42" fmla="*/ 1102591 h 1160188"/>
                    <a:gd name="connsiteX43" fmla="*/ 707634 w 1028134"/>
                    <a:gd name="connsiteY43" fmla="*/ 1044992 h 1160188"/>
                    <a:gd name="connsiteX44" fmla="*/ 707634 w 1028134"/>
                    <a:gd name="connsiteY44" fmla="*/ 998366 h 1160188"/>
                    <a:gd name="connsiteX45" fmla="*/ 729577 w 1028134"/>
                    <a:gd name="connsiteY45" fmla="*/ 979166 h 1160188"/>
                    <a:gd name="connsiteX46" fmla="*/ 844772 w 1028134"/>
                    <a:gd name="connsiteY46" fmla="*/ 987394 h 1160188"/>
                    <a:gd name="connsiteX47" fmla="*/ 935285 w 1028134"/>
                    <a:gd name="connsiteY47" fmla="*/ 905112 h 1160188"/>
                    <a:gd name="connsiteX48" fmla="*/ 935285 w 1028134"/>
                    <a:gd name="connsiteY48" fmla="*/ 789916 h 1160188"/>
                    <a:gd name="connsiteX49" fmla="*/ 951741 w 1028134"/>
                    <a:gd name="connsiteY49" fmla="*/ 765231 h 1160188"/>
                    <a:gd name="connsiteX50" fmla="*/ 990140 w 1028134"/>
                    <a:gd name="connsiteY50" fmla="*/ 751517 h 1160188"/>
                    <a:gd name="connsiteX51" fmla="*/ 1017568 w 1028134"/>
                    <a:gd name="connsiteY51" fmla="*/ 661006 h 1160188"/>
                    <a:gd name="connsiteX52" fmla="*/ 1017568 w 1028134"/>
                    <a:gd name="connsiteY52" fmla="*/ 661006 h 1160188"/>
                    <a:gd name="connsiteX53" fmla="*/ 798146 w 1028134"/>
                    <a:gd name="connsiteY53" fmla="*/ 131653 h 1160188"/>
                    <a:gd name="connsiteX54" fmla="*/ 748775 w 1028134"/>
                    <a:gd name="connsiteY54" fmla="*/ 131653 h 1160188"/>
                    <a:gd name="connsiteX55" fmla="*/ 724091 w 1028134"/>
                    <a:gd name="connsiteY55" fmla="*/ 106968 h 1160188"/>
                    <a:gd name="connsiteX56" fmla="*/ 724091 w 1028134"/>
                    <a:gd name="connsiteY56" fmla="*/ 57598 h 1160188"/>
                    <a:gd name="connsiteX57" fmla="*/ 798146 w 1028134"/>
                    <a:gd name="connsiteY57" fmla="*/ 131653 h 1160188"/>
                    <a:gd name="connsiteX58" fmla="*/ 285248 w 1028134"/>
                    <a:gd name="connsiteY58" fmla="*/ 38399 h 1160188"/>
                    <a:gd name="connsiteX59" fmla="*/ 298962 w 1028134"/>
                    <a:gd name="connsiteY59" fmla="*/ 38399 h 1160188"/>
                    <a:gd name="connsiteX60" fmla="*/ 342846 w 1028134"/>
                    <a:gd name="connsiteY60" fmla="*/ 137138 h 1160188"/>
                    <a:gd name="connsiteX61" fmla="*/ 244107 w 1028134"/>
                    <a:gd name="connsiteY61" fmla="*/ 137138 h 1160188"/>
                    <a:gd name="connsiteX62" fmla="*/ 285248 w 1028134"/>
                    <a:gd name="connsiteY62" fmla="*/ 38399 h 1160188"/>
                    <a:gd name="connsiteX63" fmla="*/ 224907 w 1028134"/>
                    <a:gd name="connsiteY63" fmla="*/ 170051 h 1160188"/>
                    <a:gd name="connsiteX64" fmla="*/ 353818 w 1028134"/>
                    <a:gd name="connsiteY64" fmla="*/ 170051 h 1160188"/>
                    <a:gd name="connsiteX65" fmla="*/ 400445 w 1028134"/>
                    <a:gd name="connsiteY65" fmla="*/ 287990 h 1160188"/>
                    <a:gd name="connsiteX66" fmla="*/ 178280 w 1028134"/>
                    <a:gd name="connsiteY66" fmla="*/ 287990 h 1160188"/>
                    <a:gd name="connsiteX67" fmla="*/ 224907 w 1028134"/>
                    <a:gd name="connsiteY67" fmla="*/ 170051 h 1160188"/>
                    <a:gd name="connsiteX68" fmla="*/ 224907 w 1028134"/>
                    <a:gd name="connsiteY68" fmla="*/ 170051 h 1160188"/>
                    <a:gd name="connsiteX69" fmla="*/ 175538 w 1028134"/>
                    <a:gd name="connsiteY69" fmla="*/ 337360 h 1160188"/>
                    <a:gd name="connsiteX70" fmla="*/ 175538 w 1028134"/>
                    <a:gd name="connsiteY70" fmla="*/ 323646 h 1160188"/>
                    <a:gd name="connsiteX71" fmla="*/ 405929 w 1028134"/>
                    <a:gd name="connsiteY71" fmla="*/ 323646 h 1160188"/>
                    <a:gd name="connsiteX72" fmla="*/ 405929 w 1028134"/>
                    <a:gd name="connsiteY72" fmla="*/ 337360 h 1160188"/>
                    <a:gd name="connsiteX73" fmla="*/ 405929 w 1028134"/>
                    <a:gd name="connsiteY73" fmla="*/ 469012 h 1160188"/>
                    <a:gd name="connsiteX74" fmla="*/ 172794 w 1028134"/>
                    <a:gd name="connsiteY74" fmla="*/ 469012 h 1160188"/>
                    <a:gd name="connsiteX75" fmla="*/ 172794 w 1028134"/>
                    <a:gd name="connsiteY75" fmla="*/ 337360 h 1160188"/>
                    <a:gd name="connsiteX76" fmla="*/ 74055 w 1028134"/>
                    <a:gd name="connsiteY76" fmla="*/ 1105333 h 1160188"/>
                    <a:gd name="connsiteX77" fmla="*/ 98741 w 1028134"/>
                    <a:gd name="connsiteY77" fmla="*/ 1080648 h 1160188"/>
                    <a:gd name="connsiteX78" fmla="*/ 145366 w 1028134"/>
                    <a:gd name="connsiteY78" fmla="*/ 1080648 h 1160188"/>
                    <a:gd name="connsiteX79" fmla="*/ 161824 w 1028134"/>
                    <a:gd name="connsiteY79" fmla="*/ 1064192 h 1160188"/>
                    <a:gd name="connsiteX80" fmla="*/ 145366 w 1028134"/>
                    <a:gd name="connsiteY80" fmla="*/ 1047735 h 1160188"/>
                    <a:gd name="connsiteX81" fmla="*/ 117939 w 1028134"/>
                    <a:gd name="connsiteY81" fmla="*/ 1047735 h 1160188"/>
                    <a:gd name="connsiteX82" fmla="*/ 117939 w 1028134"/>
                    <a:gd name="connsiteY82" fmla="*/ 883170 h 1160188"/>
                    <a:gd name="connsiteX83" fmla="*/ 32914 w 1028134"/>
                    <a:gd name="connsiteY83" fmla="*/ 559524 h 1160188"/>
                    <a:gd name="connsiteX84" fmla="*/ 35656 w 1028134"/>
                    <a:gd name="connsiteY84" fmla="*/ 523868 h 1160188"/>
                    <a:gd name="connsiteX85" fmla="*/ 54855 w 1028134"/>
                    <a:gd name="connsiteY85" fmla="*/ 507411 h 1160188"/>
                    <a:gd name="connsiteX86" fmla="*/ 611637 w 1028134"/>
                    <a:gd name="connsiteY86" fmla="*/ 507411 h 1160188"/>
                    <a:gd name="connsiteX87" fmla="*/ 614381 w 1028134"/>
                    <a:gd name="connsiteY87" fmla="*/ 526610 h 1160188"/>
                    <a:gd name="connsiteX88" fmla="*/ 704892 w 1028134"/>
                    <a:gd name="connsiteY88" fmla="*/ 688433 h 1160188"/>
                    <a:gd name="connsiteX89" fmla="*/ 693920 w 1028134"/>
                    <a:gd name="connsiteY89" fmla="*/ 726832 h 1160188"/>
                    <a:gd name="connsiteX90" fmla="*/ 655522 w 1028134"/>
                    <a:gd name="connsiteY90" fmla="*/ 740546 h 1160188"/>
                    <a:gd name="connsiteX91" fmla="*/ 617123 w 1028134"/>
                    <a:gd name="connsiteY91" fmla="*/ 795401 h 1160188"/>
                    <a:gd name="connsiteX92" fmla="*/ 617123 w 1028134"/>
                    <a:gd name="connsiteY92" fmla="*/ 910597 h 1160188"/>
                    <a:gd name="connsiteX93" fmla="*/ 562267 w 1028134"/>
                    <a:gd name="connsiteY93" fmla="*/ 959967 h 1160188"/>
                    <a:gd name="connsiteX94" fmla="*/ 447071 w 1028134"/>
                    <a:gd name="connsiteY94" fmla="*/ 951739 h 1160188"/>
                    <a:gd name="connsiteX95" fmla="*/ 389473 w 1028134"/>
                    <a:gd name="connsiteY95" fmla="*/ 1006594 h 1160188"/>
                    <a:gd name="connsiteX96" fmla="*/ 389473 w 1028134"/>
                    <a:gd name="connsiteY96" fmla="*/ 1050478 h 1160188"/>
                    <a:gd name="connsiteX97" fmla="*/ 224907 w 1028134"/>
                    <a:gd name="connsiteY97" fmla="*/ 1050478 h 1160188"/>
                    <a:gd name="connsiteX98" fmla="*/ 208451 w 1028134"/>
                    <a:gd name="connsiteY98" fmla="*/ 1066935 h 1160188"/>
                    <a:gd name="connsiteX99" fmla="*/ 224907 w 1028134"/>
                    <a:gd name="connsiteY99" fmla="*/ 1083391 h 1160188"/>
                    <a:gd name="connsiteX100" fmla="*/ 408673 w 1028134"/>
                    <a:gd name="connsiteY100" fmla="*/ 1083391 h 1160188"/>
                    <a:gd name="connsiteX101" fmla="*/ 433357 w 1028134"/>
                    <a:gd name="connsiteY101" fmla="*/ 1108076 h 1160188"/>
                    <a:gd name="connsiteX102" fmla="*/ 408673 w 1028134"/>
                    <a:gd name="connsiteY102" fmla="*/ 1132761 h 1160188"/>
                    <a:gd name="connsiteX103" fmla="*/ 98741 w 1028134"/>
                    <a:gd name="connsiteY103" fmla="*/ 1132761 h 1160188"/>
                    <a:gd name="connsiteX104" fmla="*/ 74055 w 1028134"/>
                    <a:gd name="connsiteY104" fmla="*/ 1105333 h 1160188"/>
                    <a:gd name="connsiteX105" fmla="*/ 74055 w 1028134"/>
                    <a:gd name="connsiteY105" fmla="*/ 1105333 h 1160188"/>
                    <a:gd name="connsiteX106" fmla="*/ 718605 w 1028134"/>
                    <a:gd name="connsiteY106" fmla="*/ 1105333 h 1160188"/>
                    <a:gd name="connsiteX107" fmla="*/ 693920 w 1028134"/>
                    <a:gd name="connsiteY107" fmla="*/ 1130018 h 1160188"/>
                    <a:gd name="connsiteX108" fmla="*/ 460785 w 1028134"/>
                    <a:gd name="connsiteY108" fmla="*/ 1130018 h 1160188"/>
                    <a:gd name="connsiteX109" fmla="*/ 466270 w 1028134"/>
                    <a:gd name="connsiteY109" fmla="*/ 1105333 h 1160188"/>
                    <a:gd name="connsiteX110" fmla="*/ 460785 w 1028134"/>
                    <a:gd name="connsiteY110" fmla="*/ 1080648 h 1160188"/>
                    <a:gd name="connsiteX111" fmla="*/ 693920 w 1028134"/>
                    <a:gd name="connsiteY111" fmla="*/ 1080648 h 1160188"/>
                    <a:gd name="connsiteX112" fmla="*/ 718605 w 1028134"/>
                    <a:gd name="connsiteY112" fmla="*/ 1105333 h 1160188"/>
                    <a:gd name="connsiteX113" fmla="*/ 718605 w 1028134"/>
                    <a:gd name="connsiteY113" fmla="*/ 1105333 h 1160188"/>
                    <a:gd name="connsiteX114" fmla="*/ 976426 w 1028134"/>
                    <a:gd name="connsiteY114" fmla="*/ 721347 h 1160188"/>
                    <a:gd name="connsiteX115" fmla="*/ 938027 w 1028134"/>
                    <a:gd name="connsiteY115" fmla="*/ 735060 h 1160188"/>
                    <a:gd name="connsiteX116" fmla="*/ 899627 w 1028134"/>
                    <a:gd name="connsiteY116" fmla="*/ 789916 h 1160188"/>
                    <a:gd name="connsiteX117" fmla="*/ 899627 w 1028134"/>
                    <a:gd name="connsiteY117" fmla="*/ 905112 h 1160188"/>
                    <a:gd name="connsiteX118" fmla="*/ 844772 w 1028134"/>
                    <a:gd name="connsiteY118" fmla="*/ 954481 h 1160188"/>
                    <a:gd name="connsiteX119" fmla="*/ 729577 w 1028134"/>
                    <a:gd name="connsiteY119" fmla="*/ 946253 h 1160188"/>
                    <a:gd name="connsiteX120" fmla="*/ 671978 w 1028134"/>
                    <a:gd name="connsiteY120" fmla="*/ 1001108 h 1160188"/>
                    <a:gd name="connsiteX121" fmla="*/ 671978 w 1028134"/>
                    <a:gd name="connsiteY121" fmla="*/ 1044992 h 1160188"/>
                    <a:gd name="connsiteX122" fmla="*/ 419643 w 1028134"/>
                    <a:gd name="connsiteY122" fmla="*/ 1044992 h 1160188"/>
                    <a:gd name="connsiteX123" fmla="*/ 419643 w 1028134"/>
                    <a:gd name="connsiteY123" fmla="*/ 1001108 h 1160188"/>
                    <a:gd name="connsiteX124" fmla="*/ 441587 w 1028134"/>
                    <a:gd name="connsiteY124" fmla="*/ 981909 h 1160188"/>
                    <a:gd name="connsiteX125" fmla="*/ 556781 w 1028134"/>
                    <a:gd name="connsiteY125" fmla="*/ 990137 h 1160188"/>
                    <a:gd name="connsiteX126" fmla="*/ 647294 w 1028134"/>
                    <a:gd name="connsiteY126" fmla="*/ 907854 h 1160188"/>
                    <a:gd name="connsiteX127" fmla="*/ 647294 w 1028134"/>
                    <a:gd name="connsiteY127" fmla="*/ 792658 h 1160188"/>
                    <a:gd name="connsiteX128" fmla="*/ 663750 w 1028134"/>
                    <a:gd name="connsiteY128" fmla="*/ 767973 h 1160188"/>
                    <a:gd name="connsiteX129" fmla="*/ 702149 w 1028134"/>
                    <a:gd name="connsiteY129" fmla="*/ 754260 h 1160188"/>
                    <a:gd name="connsiteX130" fmla="*/ 729577 w 1028134"/>
                    <a:gd name="connsiteY130" fmla="*/ 663749 h 1160188"/>
                    <a:gd name="connsiteX131" fmla="*/ 647294 w 1028134"/>
                    <a:gd name="connsiteY131" fmla="*/ 518382 h 1160188"/>
                    <a:gd name="connsiteX132" fmla="*/ 644550 w 1028134"/>
                    <a:gd name="connsiteY132" fmla="*/ 504668 h 1160188"/>
                    <a:gd name="connsiteX133" fmla="*/ 877686 w 1028134"/>
                    <a:gd name="connsiteY133" fmla="*/ 504668 h 1160188"/>
                    <a:gd name="connsiteX134" fmla="*/ 896885 w 1028134"/>
                    <a:gd name="connsiteY134" fmla="*/ 521125 h 1160188"/>
                    <a:gd name="connsiteX135" fmla="*/ 896885 w 1028134"/>
                    <a:gd name="connsiteY135" fmla="*/ 521125 h 1160188"/>
                    <a:gd name="connsiteX136" fmla="*/ 987396 w 1028134"/>
                    <a:gd name="connsiteY136" fmla="*/ 682948 h 1160188"/>
                    <a:gd name="connsiteX137" fmla="*/ 976426 w 1028134"/>
                    <a:gd name="connsiteY137" fmla="*/ 721347 h 1160188"/>
                    <a:gd name="connsiteX138" fmla="*/ 976426 w 1028134"/>
                    <a:gd name="connsiteY138" fmla="*/ 721347 h 11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1028134" h="1160188">
                      <a:moveTo>
                        <a:pt x="1017568" y="661006"/>
                      </a:moveTo>
                      <a:cubicBezTo>
                        <a:pt x="973682" y="592437"/>
                        <a:pt x="940769" y="567752"/>
                        <a:pt x="935285" y="515639"/>
                      </a:cubicBezTo>
                      <a:lnTo>
                        <a:pt x="935285" y="515639"/>
                      </a:lnTo>
                      <a:cubicBezTo>
                        <a:pt x="932541" y="488212"/>
                        <a:pt x="907857" y="469012"/>
                        <a:pt x="880429" y="469012"/>
                      </a:cubicBezTo>
                      <a:lnTo>
                        <a:pt x="855744" y="469012"/>
                      </a:lnTo>
                      <a:lnTo>
                        <a:pt x="855744" y="293476"/>
                      </a:lnTo>
                      <a:cubicBezTo>
                        <a:pt x="855744" y="285247"/>
                        <a:pt x="847516" y="277019"/>
                        <a:pt x="839288" y="277019"/>
                      </a:cubicBezTo>
                      <a:cubicBezTo>
                        <a:pt x="831058" y="277019"/>
                        <a:pt x="822830" y="285247"/>
                        <a:pt x="822830" y="293476"/>
                      </a:cubicBezTo>
                      <a:lnTo>
                        <a:pt x="822830" y="469012"/>
                      </a:lnTo>
                      <a:cubicBezTo>
                        <a:pt x="787175" y="469012"/>
                        <a:pt x="479984" y="469012"/>
                        <a:pt x="441587" y="469012"/>
                      </a:cubicBezTo>
                      <a:lnTo>
                        <a:pt x="441587" y="337360"/>
                      </a:lnTo>
                      <a:cubicBezTo>
                        <a:pt x="441587" y="263305"/>
                        <a:pt x="411415" y="216678"/>
                        <a:pt x="405929" y="200222"/>
                      </a:cubicBezTo>
                      <a:lnTo>
                        <a:pt x="405929" y="60341"/>
                      </a:lnTo>
                      <a:cubicBezTo>
                        <a:pt x="405929" y="46627"/>
                        <a:pt x="416901" y="35656"/>
                        <a:pt x="430615" y="35656"/>
                      </a:cubicBezTo>
                      <a:lnTo>
                        <a:pt x="693920" y="35656"/>
                      </a:lnTo>
                      <a:lnTo>
                        <a:pt x="693920" y="106968"/>
                      </a:lnTo>
                      <a:cubicBezTo>
                        <a:pt x="693920" y="139881"/>
                        <a:pt x="721348" y="164566"/>
                        <a:pt x="751519" y="164566"/>
                      </a:cubicBezTo>
                      <a:lnTo>
                        <a:pt x="822830" y="164566"/>
                      </a:lnTo>
                      <a:lnTo>
                        <a:pt x="822830" y="213936"/>
                      </a:lnTo>
                      <a:cubicBezTo>
                        <a:pt x="822830" y="222164"/>
                        <a:pt x="831058" y="230392"/>
                        <a:pt x="839288" y="230392"/>
                      </a:cubicBezTo>
                      <a:cubicBezTo>
                        <a:pt x="847516" y="230392"/>
                        <a:pt x="855744" y="222164"/>
                        <a:pt x="855744" y="213936"/>
                      </a:cubicBezTo>
                      <a:lnTo>
                        <a:pt x="855744" y="159080"/>
                      </a:lnTo>
                      <a:cubicBezTo>
                        <a:pt x="855744" y="148109"/>
                        <a:pt x="850258" y="137138"/>
                        <a:pt x="842030" y="128910"/>
                      </a:cubicBezTo>
                      <a:lnTo>
                        <a:pt x="726833" y="13714"/>
                      </a:lnTo>
                      <a:cubicBezTo>
                        <a:pt x="718605" y="5486"/>
                        <a:pt x="707634" y="0"/>
                        <a:pt x="696664" y="0"/>
                      </a:cubicBezTo>
                      <a:lnTo>
                        <a:pt x="430615" y="0"/>
                      </a:lnTo>
                      <a:cubicBezTo>
                        <a:pt x="397701" y="0"/>
                        <a:pt x="373017" y="27428"/>
                        <a:pt x="373017" y="57598"/>
                      </a:cubicBezTo>
                      <a:lnTo>
                        <a:pt x="373017" y="120682"/>
                      </a:lnTo>
                      <a:lnTo>
                        <a:pt x="329132" y="24685"/>
                      </a:lnTo>
                      <a:cubicBezTo>
                        <a:pt x="315418" y="-8228"/>
                        <a:pt x="268791" y="-8228"/>
                        <a:pt x="255077" y="24685"/>
                      </a:cubicBezTo>
                      <a:lnTo>
                        <a:pt x="200222" y="145366"/>
                      </a:lnTo>
                      <a:cubicBezTo>
                        <a:pt x="200222" y="145366"/>
                        <a:pt x="200222" y="145366"/>
                        <a:pt x="200222" y="145366"/>
                      </a:cubicBezTo>
                      <a:cubicBezTo>
                        <a:pt x="175538" y="205707"/>
                        <a:pt x="142624" y="252334"/>
                        <a:pt x="142624" y="334617"/>
                      </a:cubicBezTo>
                      <a:lnTo>
                        <a:pt x="142624" y="466270"/>
                      </a:lnTo>
                      <a:lnTo>
                        <a:pt x="57599" y="466270"/>
                      </a:lnTo>
                      <a:cubicBezTo>
                        <a:pt x="30171" y="466270"/>
                        <a:pt x="8228" y="485469"/>
                        <a:pt x="2744" y="512897"/>
                      </a:cubicBezTo>
                      <a:cubicBezTo>
                        <a:pt x="0" y="526610"/>
                        <a:pt x="0" y="540324"/>
                        <a:pt x="0" y="554038"/>
                      </a:cubicBezTo>
                      <a:cubicBezTo>
                        <a:pt x="2744" y="702147"/>
                        <a:pt x="85027" y="724089"/>
                        <a:pt x="85027" y="877684"/>
                      </a:cubicBezTo>
                      <a:lnTo>
                        <a:pt x="85027" y="1044992"/>
                      </a:lnTo>
                      <a:cubicBezTo>
                        <a:pt x="60341" y="1050478"/>
                        <a:pt x="41142" y="1075163"/>
                        <a:pt x="41142" y="1102591"/>
                      </a:cubicBezTo>
                      <a:cubicBezTo>
                        <a:pt x="41142" y="1135504"/>
                        <a:pt x="68569" y="1160189"/>
                        <a:pt x="98741" y="1160189"/>
                      </a:cubicBezTo>
                      <a:lnTo>
                        <a:pt x="693920" y="1160189"/>
                      </a:lnTo>
                      <a:cubicBezTo>
                        <a:pt x="726833" y="1160189"/>
                        <a:pt x="751519" y="1132761"/>
                        <a:pt x="751519" y="1102591"/>
                      </a:cubicBezTo>
                      <a:cubicBezTo>
                        <a:pt x="751519" y="1075163"/>
                        <a:pt x="732319" y="1053221"/>
                        <a:pt x="707634" y="1044992"/>
                      </a:cubicBezTo>
                      <a:lnTo>
                        <a:pt x="707634" y="998366"/>
                      </a:lnTo>
                      <a:cubicBezTo>
                        <a:pt x="707634" y="987394"/>
                        <a:pt x="718605" y="976423"/>
                        <a:pt x="729577" y="979166"/>
                      </a:cubicBezTo>
                      <a:lnTo>
                        <a:pt x="844772" y="987394"/>
                      </a:lnTo>
                      <a:cubicBezTo>
                        <a:pt x="894143" y="990137"/>
                        <a:pt x="935285" y="951739"/>
                        <a:pt x="935285" y="905112"/>
                      </a:cubicBezTo>
                      <a:lnTo>
                        <a:pt x="935285" y="789916"/>
                      </a:lnTo>
                      <a:cubicBezTo>
                        <a:pt x="935285" y="778945"/>
                        <a:pt x="940769" y="770716"/>
                        <a:pt x="951741" y="765231"/>
                      </a:cubicBezTo>
                      <a:lnTo>
                        <a:pt x="990140" y="751517"/>
                      </a:lnTo>
                      <a:cubicBezTo>
                        <a:pt x="1025796" y="737803"/>
                        <a:pt x="1039510" y="693919"/>
                        <a:pt x="1017568" y="661006"/>
                      </a:cubicBezTo>
                      <a:lnTo>
                        <a:pt x="1017568" y="661006"/>
                      </a:lnTo>
                      <a:close/>
                      <a:moveTo>
                        <a:pt x="798146" y="131653"/>
                      </a:moveTo>
                      <a:lnTo>
                        <a:pt x="748775" y="131653"/>
                      </a:lnTo>
                      <a:cubicBezTo>
                        <a:pt x="735061" y="131653"/>
                        <a:pt x="724091" y="120682"/>
                        <a:pt x="724091" y="106968"/>
                      </a:cubicBezTo>
                      <a:lnTo>
                        <a:pt x="724091" y="57598"/>
                      </a:lnTo>
                      <a:lnTo>
                        <a:pt x="798146" y="131653"/>
                      </a:lnTo>
                      <a:close/>
                      <a:moveTo>
                        <a:pt x="285248" y="38399"/>
                      </a:moveTo>
                      <a:cubicBezTo>
                        <a:pt x="287991" y="32913"/>
                        <a:pt x="296219" y="32913"/>
                        <a:pt x="298962" y="38399"/>
                      </a:cubicBezTo>
                      <a:lnTo>
                        <a:pt x="342846" y="137138"/>
                      </a:lnTo>
                      <a:lnTo>
                        <a:pt x="244107" y="137138"/>
                      </a:lnTo>
                      <a:lnTo>
                        <a:pt x="285248" y="38399"/>
                      </a:lnTo>
                      <a:close/>
                      <a:moveTo>
                        <a:pt x="224907" y="170051"/>
                      </a:moveTo>
                      <a:lnTo>
                        <a:pt x="353818" y="170051"/>
                      </a:lnTo>
                      <a:cubicBezTo>
                        <a:pt x="383987" y="238620"/>
                        <a:pt x="392215" y="255077"/>
                        <a:pt x="400445" y="287990"/>
                      </a:cubicBezTo>
                      <a:lnTo>
                        <a:pt x="178280" y="287990"/>
                      </a:lnTo>
                      <a:cubicBezTo>
                        <a:pt x="189252" y="246849"/>
                        <a:pt x="200222" y="227649"/>
                        <a:pt x="224907" y="170051"/>
                      </a:cubicBezTo>
                      <a:lnTo>
                        <a:pt x="224907" y="170051"/>
                      </a:lnTo>
                      <a:close/>
                      <a:moveTo>
                        <a:pt x="175538" y="337360"/>
                      </a:moveTo>
                      <a:cubicBezTo>
                        <a:pt x="175538" y="331874"/>
                        <a:pt x="175538" y="326389"/>
                        <a:pt x="175538" y="323646"/>
                      </a:cubicBezTo>
                      <a:lnTo>
                        <a:pt x="405929" y="323646"/>
                      </a:lnTo>
                      <a:cubicBezTo>
                        <a:pt x="405929" y="329131"/>
                        <a:pt x="405929" y="334617"/>
                        <a:pt x="405929" y="337360"/>
                      </a:cubicBezTo>
                      <a:lnTo>
                        <a:pt x="405929" y="469012"/>
                      </a:lnTo>
                      <a:lnTo>
                        <a:pt x="172794" y="469012"/>
                      </a:lnTo>
                      <a:lnTo>
                        <a:pt x="172794" y="337360"/>
                      </a:lnTo>
                      <a:close/>
                      <a:moveTo>
                        <a:pt x="74055" y="1105333"/>
                      </a:moveTo>
                      <a:cubicBezTo>
                        <a:pt x="74055" y="1091619"/>
                        <a:pt x="85027" y="1080648"/>
                        <a:pt x="98741" y="1080648"/>
                      </a:cubicBezTo>
                      <a:lnTo>
                        <a:pt x="145366" y="1080648"/>
                      </a:lnTo>
                      <a:cubicBezTo>
                        <a:pt x="153596" y="1080648"/>
                        <a:pt x="161824" y="1072420"/>
                        <a:pt x="161824" y="1064192"/>
                      </a:cubicBezTo>
                      <a:cubicBezTo>
                        <a:pt x="161824" y="1055964"/>
                        <a:pt x="153596" y="1047735"/>
                        <a:pt x="145366" y="1047735"/>
                      </a:cubicBezTo>
                      <a:lnTo>
                        <a:pt x="117939" y="1047735"/>
                      </a:lnTo>
                      <a:lnTo>
                        <a:pt x="117939" y="883170"/>
                      </a:lnTo>
                      <a:cubicBezTo>
                        <a:pt x="117939" y="718604"/>
                        <a:pt x="32914" y="696662"/>
                        <a:pt x="32914" y="559524"/>
                      </a:cubicBezTo>
                      <a:cubicBezTo>
                        <a:pt x="32914" y="545810"/>
                        <a:pt x="32914" y="534839"/>
                        <a:pt x="35656" y="523868"/>
                      </a:cubicBezTo>
                      <a:cubicBezTo>
                        <a:pt x="35656" y="512897"/>
                        <a:pt x="46627" y="507411"/>
                        <a:pt x="54855" y="507411"/>
                      </a:cubicBezTo>
                      <a:lnTo>
                        <a:pt x="611637" y="507411"/>
                      </a:lnTo>
                      <a:cubicBezTo>
                        <a:pt x="611637" y="512897"/>
                        <a:pt x="614381" y="518382"/>
                        <a:pt x="614381" y="526610"/>
                      </a:cubicBezTo>
                      <a:cubicBezTo>
                        <a:pt x="622609" y="592437"/>
                        <a:pt x="661008" y="622607"/>
                        <a:pt x="704892" y="688433"/>
                      </a:cubicBezTo>
                      <a:cubicBezTo>
                        <a:pt x="715863" y="702147"/>
                        <a:pt x="707634" y="721347"/>
                        <a:pt x="693920" y="726832"/>
                      </a:cubicBezTo>
                      <a:lnTo>
                        <a:pt x="655522" y="740546"/>
                      </a:lnTo>
                      <a:cubicBezTo>
                        <a:pt x="633580" y="748774"/>
                        <a:pt x="617123" y="770716"/>
                        <a:pt x="617123" y="795401"/>
                      </a:cubicBezTo>
                      <a:lnTo>
                        <a:pt x="617123" y="910597"/>
                      </a:lnTo>
                      <a:cubicBezTo>
                        <a:pt x="617123" y="940768"/>
                        <a:pt x="592439" y="962710"/>
                        <a:pt x="562267" y="959967"/>
                      </a:cubicBezTo>
                      <a:lnTo>
                        <a:pt x="447071" y="951739"/>
                      </a:lnTo>
                      <a:cubicBezTo>
                        <a:pt x="414159" y="948996"/>
                        <a:pt x="389473" y="973681"/>
                        <a:pt x="389473" y="1006594"/>
                      </a:cubicBezTo>
                      <a:lnTo>
                        <a:pt x="389473" y="1050478"/>
                      </a:lnTo>
                      <a:lnTo>
                        <a:pt x="224907" y="1050478"/>
                      </a:lnTo>
                      <a:cubicBezTo>
                        <a:pt x="216679" y="1050478"/>
                        <a:pt x="208451" y="1058706"/>
                        <a:pt x="208451" y="1066935"/>
                      </a:cubicBezTo>
                      <a:cubicBezTo>
                        <a:pt x="208451" y="1075163"/>
                        <a:pt x="216679" y="1083391"/>
                        <a:pt x="224907" y="1083391"/>
                      </a:cubicBezTo>
                      <a:lnTo>
                        <a:pt x="408673" y="1083391"/>
                      </a:lnTo>
                      <a:cubicBezTo>
                        <a:pt x="422387" y="1083391"/>
                        <a:pt x="433357" y="1094362"/>
                        <a:pt x="433357" y="1108076"/>
                      </a:cubicBezTo>
                      <a:cubicBezTo>
                        <a:pt x="433357" y="1121790"/>
                        <a:pt x="422387" y="1132761"/>
                        <a:pt x="408673" y="1132761"/>
                      </a:cubicBezTo>
                      <a:lnTo>
                        <a:pt x="98741" y="1132761"/>
                      </a:lnTo>
                      <a:cubicBezTo>
                        <a:pt x="85027" y="1130018"/>
                        <a:pt x="74055" y="1119047"/>
                        <a:pt x="74055" y="1105333"/>
                      </a:cubicBezTo>
                      <a:lnTo>
                        <a:pt x="74055" y="1105333"/>
                      </a:lnTo>
                      <a:close/>
                      <a:moveTo>
                        <a:pt x="718605" y="1105333"/>
                      </a:moveTo>
                      <a:cubicBezTo>
                        <a:pt x="718605" y="1119047"/>
                        <a:pt x="707634" y="1130018"/>
                        <a:pt x="693920" y="1130018"/>
                      </a:cubicBezTo>
                      <a:lnTo>
                        <a:pt x="460785" y="1130018"/>
                      </a:lnTo>
                      <a:cubicBezTo>
                        <a:pt x="463528" y="1121790"/>
                        <a:pt x="466270" y="1113561"/>
                        <a:pt x="466270" y="1105333"/>
                      </a:cubicBezTo>
                      <a:cubicBezTo>
                        <a:pt x="466270" y="1097105"/>
                        <a:pt x="463528" y="1088877"/>
                        <a:pt x="460785" y="1080648"/>
                      </a:cubicBezTo>
                      <a:lnTo>
                        <a:pt x="693920" y="1080648"/>
                      </a:lnTo>
                      <a:cubicBezTo>
                        <a:pt x="707634" y="1077906"/>
                        <a:pt x="718605" y="1091619"/>
                        <a:pt x="718605" y="1105333"/>
                      </a:cubicBezTo>
                      <a:lnTo>
                        <a:pt x="718605" y="1105333"/>
                      </a:lnTo>
                      <a:close/>
                      <a:moveTo>
                        <a:pt x="976426" y="721347"/>
                      </a:moveTo>
                      <a:lnTo>
                        <a:pt x="938027" y="735060"/>
                      </a:lnTo>
                      <a:cubicBezTo>
                        <a:pt x="916085" y="743289"/>
                        <a:pt x="899627" y="765231"/>
                        <a:pt x="899627" y="789916"/>
                      </a:cubicBezTo>
                      <a:lnTo>
                        <a:pt x="899627" y="905112"/>
                      </a:lnTo>
                      <a:cubicBezTo>
                        <a:pt x="899627" y="935282"/>
                        <a:pt x="874943" y="957224"/>
                        <a:pt x="844772" y="954481"/>
                      </a:cubicBezTo>
                      <a:lnTo>
                        <a:pt x="729577" y="946253"/>
                      </a:lnTo>
                      <a:cubicBezTo>
                        <a:pt x="696664" y="943510"/>
                        <a:pt x="671978" y="968195"/>
                        <a:pt x="671978" y="1001108"/>
                      </a:cubicBezTo>
                      <a:lnTo>
                        <a:pt x="671978" y="1044992"/>
                      </a:lnTo>
                      <a:lnTo>
                        <a:pt x="419643" y="1044992"/>
                      </a:lnTo>
                      <a:lnTo>
                        <a:pt x="419643" y="1001108"/>
                      </a:lnTo>
                      <a:cubicBezTo>
                        <a:pt x="419643" y="990137"/>
                        <a:pt x="430615" y="979166"/>
                        <a:pt x="441587" y="981909"/>
                      </a:cubicBezTo>
                      <a:lnTo>
                        <a:pt x="556781" y="990137"/>
                      </a:lnTo>
                      <a:cubicBezTo>
                        <a:pt x="606153" y="992880"/>
                        <a:pt x="647294" y="954481"/>
                        <a:pt x="647294" y="907854"/>
                      </a:cubicBezTo>
                      <a:lnTo>
                        <a:pt x="647294" y="792658"/>
                      </a:lnTo>
                      <a:cubicBezTo>
                        <a:pt x="647294" y="781687"/>
                        <a:pt x="652778" y="773459"/>
                        <a:pt x="663750" y="767973"/>
                      </a:cubicBezTo>
                      <a:lnTo>
                        <a:pt x="702149" y="754260"/>
                      </a:lnTo>
                      <a:cubicBezTo>
                        <a:pt x="737805" y="740546"/>
                        <a:pt x="751519" y="696662"/>
                        <a:pt x="729577" y="663749"/>
                      </a:cubicBezTo>
                      <a:cubicBezTo>
                        <a:pt x="685692" y="595180"/>
                        <a:pt x="652778" y="570495"/>
                        <a:pt x="647294" y="518382"/>
                      </a:cubicBezTo>
                      <a:cubicBezTo>
                        <a:pt x="647294" y="512897"/>
                        <a:pt x="647294" y="510154"/>
                        <a:pt x="644550" y="504668"/>
                      </a:cubicBezTo>
                      <a:lnTo>
                        <a:pt x="877686" y="504668"/>
                      </a:lnTo>
                      <a:cubicBezTo>
                        <a:pt x="888657" y="504668"/>
                        <a:pt x="896885" y="512897"/>
                        <a:pt x="896885" y="521125"/>
                      </a:cubicBezTo>
                      <a:lnTo>
                        <a:pt x="896885" y="521125"/>
                      </a:lnTo>
                      <a:cubicBezTo>
                        <a:pt x="905113" y="586951"/>
                        <a:pt x="943513" y="617122"/>
                        <a:pt x="987396" y="682948"/>
                      </a:cubicBezTo>
                      <a:cubicBezTo>
                        <a:pt x="998368" y="693919"/>
                        <a:pt x="992882" y="713118"/>
                        <a:pt x="976426" y="721347"/>
                      </a:cubicBezTo>
                      <a:lnTo>
                        <a:pt x="976426" y="721347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" name="Group 71">
            <a:extLst>
              <a:ext uri="{FF2B5EF4-FFF2-40B4-BE49-F238E27FC236}">
                <a16:creationId xmlns:a16="http://schemas.microsoft.com/office/drawing/2014/main" id="{D33BE2BB-A228-FEE9-87A8-835F1AE9D415}"/>
              </a:ext>
            </a:extLst>
          </p:cNvPr>
          <p:cNvGrpSpPr/>
          <p:nvPr/>
        </p:nvGrpSpPr>
        <p:grpSpPr>
          <a:xfrm>
            <a:off x="2009548" y="5123934"/>
            <a:ext cx="1187408" cy="1295658"/>
            <a:chOff x="3258209" y="1217582"/>
            <a:chExt cx="4712093" cy="4711281"/>
          </a:xfrm>
          <a:solidFill>
            <a:srgbClr val="09465E"/>
          </a:solidFill>
        </p:grpSpPr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EAC82F58-DF94-45E6-7950-BD8EF7C03DF3}"/>
                </a:ext>
              </a:extLst>
            </p:cNvPr>
            <p:cNvSpPr/>
            <p:nvPr/>
          </p:nvSpPr>
          <p:spPr>
            <a:xfrm>
              <a:off x="3687633" y="4742937"/>
              <a:ext cx="759770" cy="759011"/>
            </a:xfrm>
            <a:custGeom>
              <a:avLst/>
              <a:gdLst>
                <a:gd name="connsiteX0" fmla="*/ 650208 w 759770"/>
                <a:gd name="connsiteY0" fmla="*/ 118444 h 759011"/>
                <a:gd name="connsiteX1" fmla="*/ 630221 w 759770"/>
                <a:gd name="connsiteY1" fmla="*/ 141291 h 759011"/>
                <a:gd name="connsiteX2" fmla="*/ 367539 w 759770"/>
                <a:gd name="connsiteY2" fmla="*/ 430688 h 759011"/>
                <a:gd name="connsiteX3" fmla="*/ 193370 w 759770"/>
                <a:gd name="connsiteY3" fmla="*/ 316452 h 759011"/>
                <a:gd name="connsiteX4" fmla="*/ 109616 w 759770"/>
                <a:gd name="connsiteY4" fmla="*/ 442112 h 759011"/>
                <a:gd name="connsiteX5" fmla="*/ 391333 w 759770"/>
                <a:gd name="connsiteY5" fmla="*/ 630601 h 759011"/>
                <a:gd name="connsiteX6" fmla="*/ 730154 w 759770"/>
                <a:gd name="connsiteY6" fmla="*/ 258382 h 759011"/>
                <a:gd name="connsiteX7" fmla="*/ 583585 w 759770"/>
                <a:gd name="connsiteY7" fmla="*/ 699143 h 759011"/>
                <a:gd name="connsiteX8" fmla="*/ 68691 w 759770"/>
                <a:gd name="connsiteY8" fmla="*/ 598235 h 759011"/>
                <a:gd name="connsiteX9" fmla="*/ 139120 w 759770"/>
                <a:gd name="connsiteY9" fmla="*/ 85125 h 759011"/>
                <a:gd name="connsiteX10" fmla="*/ 650208 w 759770"/>
                <a:gd name="connsiteY10" fmla="*/ 118444 h 75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9770" h="759011">
                  <a:moveTo>
                    <a:pt x="650208" y="118444"/>
                  </a:moveTo>
                  <a:cubicBezTo>
                    <a:pt x="642594" y="127963"/>
                    <a:pt x="636883" y="134627"/>
                    <a:pt x="630221" y="141291"/>
                  </a:cubicBezTo>
                  <a:cubicBezTo>
                    <a:pt x="543612" y="236487"/>
                    <a:pt x="457003" y="331684"/>
                    <a:pt x="367539" y="430688"/>
                  </a:cubicBezTo>
                  <a:cubicBezTo>
                    <a:pt x="309482" y="392610"/>
                    <a:pt x="252378" y="355483"/>
                    <a:pt x="193370" y="316452"/>
                  </a:cubicBezTo>
                  <a:cubicBezTo>
                    <a:pt x="164817" y="358339"/>
                    <a:pt x="139120" y="398322"/>
                    <a:pt x="109616" y="442112"/>
                  </a:cubicBezTo>
                  <a:cubicBezTo>
                    <a:pt x="203839" y="504942"/>
                    <a:pt x="296158" y="566820"/>
                    <a:pt x="391333" y="630601"/>
                  </a:cubicBezTo>
                  <a:cubicBezTo>
                    <a:pt x="505542" y="505894"/>
                    <a:pt x="617848" y="382138"/>
                    <a:pt x="730154" y="258382"/>
                  </a:cubicBezTo>
                  <a:cubicBezTo>
                    <a:pt x="804390" y="391658"/>
                    <a:pt x="733009" y="602994"/>
                    <a:pt x="583585" y="699143"/>
                  </a:cubicBezTo>
                  <a:cubicBezTo>
                    <a:pt x="413223" y="808619"/>
                    <a:pt x="185756" y="763877"/>
                    <a:pt x="68691" y="598235"/>
                  </a:cubicBezTo>
                  <a:cubicBezTo>
                    <a:pt x="-45519" y="436400"/>
                    <a:pt x="-14111" y="209832"/>
                    <a:pt x="139120" y="85125"/>
                  </a:cubicBezTo>
                  <a:cubicBezTo>
                    <a:pt x="293303" y="-39583"/>
                    <a:pt x="520770" y="-26255"/>
                    <a:pt x="650208" y="118444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32">
              <a:extLst>
                <a:ext uri="{FF2B5EF4-FFF2-40B4-BE49-F238E27FC236}">
                  <a16:creationId xmlns:a16="http://schemas.microsoft.com/office/drawing/2014/main" id="{25A37291-B480-4BA8-C047-463C505FE918}"/>
                </a:ext>
              </a:extLst>
            </p:cNvPr>
            <p:cNvSpPr/>
            <p:nvPr/>
          </p:nvSpPr>
          <p:spPr>
            <a:xfrm>
              <a:off x="3686062" y="3374832"/>
              <a:ext cx="759133" cy="758614"/>
            </a:xfrm>
            <a:custGeom>
              <a:avLst/>
              <a:gdLst>
                <a:gd name="connsiteX0" fmla="*/ 651779 w 759133"/>
                <a:gd name="connsiteY0" fmla="*/ 119525 h 758614"/>
                <a:gd name="connsiteX1" fmla="*/ 368159 w 759133"/>
                <a:gd name="connsiteY1" fmla="*/ 430819 h 758614"/>
                <a:gd name="connsiteX2" fmla="*/ 193989 w 759133"/>
                <a:gd name="connsiteY2" fmla="*/ 315631 h 758614"/>
                <a:gd name="connsiteX3" fmla="*/ 110235 w 759133"/>
                <a:gd name="connsiteY3" fmla="*/ 441290 h 758614"/>
                <a:gd name="connsiteX4" fmla="*/ 391952 w 759133"/>
                <a:gd name="connsiteY4" fmla="*/ 629780 h 758614"/>
                <a:gd name="connsiteX5" fmla="*/ 732677 w 759133"/>
                <a:gd name="connsiteY5" fmla="*/ 255657 h 758614"/>
                <a:gd name="connsiteX6" fmla="*/ 558508 w 759133"/>
                <a:gd name="connsiteY6" fmla="*/ 713552 h 758614"/>
                <a:gd name="connsiteX7" fmla="*/ 58841 w 759133"/>
                <a:gd name="connsiteY7" fmla="*/ 581229 h 758614"/>
                <a:gd name="connsiteX8" fmla="*/ 154968 w 759133"/>
                <a:gd name="connsiteY8" fmla="*/ 72879 h 758614"/>
                <a:gd name="connsiteX9" fmla="*/ 651779 w 759133"/>
                <a:gd name="connsiteY9" fmla="*/ 119525 h 7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133" h="758614">
                  <a:moveTo>
                    <a:pt x="651779" y="119525"/>
                  </a:moveTo>
                  <a:cubicBezTo>
                    <a:pt x="556604" y="224242"/>
                    <a:pt x="463333" y="327054"/>
                    <a:pt x="368159" y="430819"/>
                  </a:cubicBezTo>
                  <a:cubicBezTo>
                    <a:pt x="309150" y="391788"/>
                    <a:pt x="252997" y="354661"/>
                    <a:pt x="193989" y="315631"/>
                  </a:cubicBezTo>
                  <a:cubicBezTo>
                    <a:pt x="165437" y="358469"/>
                    <a:pt x="138788" y="398451"/>
                    <a:pt x="110235" y="441290"/>
                  </a:cubicBezTo>
                  <a:cubicBezTo>
                    <a:pt x="204458" y="504120"/>
                    <a:pt x="295826" y="565046"/>
                    <a:pt x="391952" y="629780"/>
                  </a:cubicBezTo>
                  <a:cubicBezTo>
                    <a:pt x="506162" y="504120"/>
                    <a:pt x="618468" y="380364"/>
                    <a:pt x="732677" y="255657"/>
                  </a:cubicBezTo>
                  <a:cubicBezTo>
                    <a:pt x="805010" y="416539"/>
                    <a:pt x="723160" y="625972"/>
                    <a:pt x="558508" y="713552"/>
                  </a:cubicBezTo>
                  <a:cubicBezTo>
                    <a:pt x="382435" y="807797"/>
                    <a:pt x="165437" y="749727"/>
                    <a:pt x="58841" y="581229"/>
                  </a:cubicBezTo>
                  <a:cubicBezTo>
                    <a:pt x="-47754" y="412731"/>
                    <a:pt x="-5878" y="190923"/>
                    <a:pt x="154968" y="72879"/>
                  </a:cubicBezTo>
                  <a:cubicBezTo>
                    <a:pt x="309150" y="-39453"/>
                    <a:pt x="532811" y="-20414"/>
                    <a:pt x="651779" y="119525"/>
                  </a:cubicBezTo>
                  <a:close/>
                </a:path>
              </a:pathLst>
            </a:custGeom>
            <a:solidFill>
              <a:srgbClr val="60BA47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4" name="Group 74">
              <a:extLst>
                <a:ext uri="{FF2B5EF4-FFF2-40B4-BE49-F238E27FC236}">
                  <a16:creationId xmlns:a16="http://schemas.microsoft.com/office/drawing/2014/main" id="{3D02156B-7B35-CE0E-8474-A91DBF47A849}"/>
                </a:ext>
              </a:extLst>
            </p:cNvPr>
            <p:cNvGrpSpPr/>
            <p:nvPr/>
          </p:nvGrpSpPr>
          <p:grpSpPr>
            <a:xfrm>
              <a:off x="3258209" y="1217582"/>
              <a:ext cx="4712093" cy="4711281"/>
              <a:chOff x="3258209" y="1217582"/>
              <a:chExt cx="4712093" cy="4711281"/>
            </a:xfrm>
            <a:grpFill/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34F1890B-96DE-C64D-F020-A0209B0BAF64}"/>
                  </a:ext>
                </a:extLst>
              </p:cNvPr>
              <p:cNvSpPr/>
              <p:nvPr/>
            </p:nvSpPr>
            <p:spPr>
              <a:xfrm>
                <a:off x="3258209" y="1217582"/>
                <a:ext cx="4712093" cy="4711281"/>
              </a:xfrm>
              <a:custGeom>
                <a:avLst/>
                <a:gdLst>
                  <a:gd name="connsiteX0" fmla="*/ 800418 w 4712093"/>
                  <a:gd name="connsiteY0" fmla="*/ 0 h 4711281"/>
                  <a:gd name="connsiteX1" fmla="*/ 3800321 w 4712093"/>
                  <a:gd name="connsiteY1" fmla="*/ 0 h 4711281"/>
                  <a:gd name="connsiteX2" fmla="*/ 3800321 w 4712093"/>
                  <a:gd name="connsiteY2" fmla="*/ 2666458 h 4711281"/>
                  <a:gd name="connsiteX3" fmla="*/ 3805080 w 4712093"/>
                  <a:gd name="connsiteY3" fmla="*/ 2695017 h 4711281"/>
                  <a:gd name="connsiteX4" fmla="*/ 3835536 w 4712093"/>
                  <a:gd name="connsiteY4" fmla="*/ 2666458 h 4711281"/>
                  <a:gd name="connsiteX5" fmla="*/ 4124867 w 4712093"/>
                  <a:gd name="connsiteY5" fmla="*/ 2378012 h 4711281"/>
                  <a:gd name="connsiteX6" fmla="*/ 4702576 w 4712093"/>
                  <a:gd name="connsiteY6" fmla="*/ 2543654 h 4711281"/>
                  <a:gd name="connsiteX7" fmla="*/ 4712094 w 4712093"/>
                  <a:gd name="connsiteY7" fmla="*/ 2568405 h 4711281"/>
                  <a:gd name="connsiteX8" fmla="*/ 4712094 w 4712093"/>
                  <a:gd name="connsiteY8" fmla="*/ 2678834 h 4711281"/>
                  <a:gd name="connsiteX9" fmla="*/ 4540779 w 4712093"/>
                  <a:gd name="connsiteY9" fmla="*/ 2938720 h 4711281"/>
                  <a:gd name="connsiteX10" fmla="*/ 3830777 w 4712093"/>
                  <a:gd name="connsiteY10" fmla="*/ 3646983 h 4711281"/>
                  <a:gd name="connsiteX11" fmla="*/ 3800321 w 4712093"/>
                  <a:gd name="connsiteY11" fmla="*/ 3719333 h 4711281"/>
                  <a:gd name="connsiteX12" fmla="*/ 3801273 w 4712093"/>
                  <a:gd name="connsiteY12" fmla="*/ 4657972 h 4711281"/>
                  <a:gd name="connsiteX13" fmla="*/ 3801273 w 4712093"/>
                  <a:gd name="connsiteY13" fmla="*/ 4711282 h 4711281"/>
                  <a:gd name="connsiteX14" fmla="*/ 952 w 4712093"/>
                  <a:gd name="connsiteY14" fmla="*/ 4711282 h 4711281"/>
                  <a:gd name="connsiteX15" fmla="*/ 952 w 4712093"/>
                  <a:gd name="connsiteY15" fmla="*/ 4663683 h 4711281"/>
                  <a:gd name="connsiteX16" fmla="*/ 0 w 4712093"/>
                  <a:gd name="connsiteY16" fmla="*/ 848202 h 4711281"/>
                  <a:gd name="connsiteX17" fmla="*/ 32359 w 4712093"/>
                  <a:gd name="connsiteY17" fmla="*/ 772997 h 4711281"/>
                  <a:gd name="connsiteX18" fmla="*/ 768059 w 4712093"/>
                  <a:gd name="connsiteY18" fmla="*/ 38079 h 4711281"/>
                  <a:gd name="connsiteX19" fmla="*/ 800418 w 4712093"/>
                  <a:gd name="connsiteY19" fmla="*/ 0 h 4711281"/>
                  <a:gd name="connsiteX20" fmla="*/ 3647090 w 4712093"/>
                  <a:gd name="connsiteY20" fmla="*/ 157074 h 4711281"/>
                  <a:gd name="connsiteX21" fmla="*/ 909869 w 4712093"/>
                  <a:gd name="connsiteY21" fmla="*/ 157074 h 4711281"/>
                  <a:gd name="connsiteX22" fmla="*/ 909869 w 4712093"/>
                  <a:gd name="connsiteY22" fmla="*/ 912936 h 4711281"/>
                  <a:gd name="connsiteX23" fmla="*/ 156086 w 4712093"/>
                  <a:gd name="connsiteY23" fmla="*/ 912936 h 4711281"/>
                  <a:gd name="connsiteX24" fmla="*/ 156086 w 4712093"/>
                  <a:gd name="connsiteY24" fmla="*/ 4557064 h 4711281"/>
                  <a:gd name="connsiteX25" fmla="*/ 3643283 w 4712093"/>
                  <a:gd name="connsiteY25" fmla="*/ 4557064 h 4711281"/>
                  <a:gd name="connsiteX26" fmla="*/ 3643283 w 4712093"/>
                  <a:gd name="connsiteY26" fmla="*/ 3836425 h 4711281"/>
                  <a:gd name="connsiteX27" fmla="*/ 3602358 w 4712093"/>
                  <a:gd name="connsiteY27" fmla="*/ 3875455 h 4711281"/>
                  <a:gd name="connsiteX28" fmla="*/ 3263537 w 4712093"/>
                  <a:gd name="connsiteY28" fmla="*/ 4213403 h 4711281"/>
                  <a:gd name="connsiteX29" fmla="*/ 3186445 w 4712093"/>
                  <a:gd name="connsiteY29" fmla="*/ 4259098 h 4711281"/>
                  <a:gd name="connsiteX30" fmla="*/ 2727704 w 4712093"/>
                  <a:gd name="connsiteY30" fmla="*/ 4393325 h 4711281"/>
                  <a:gd name="connsiteX31" fmla="*/ 2550679 w 4712093"/>
                  <a:gd name="connsiteY31" fmla="*/ 4444731 h 4711281"/>
                  <a:gd name="connsiteX32" fmla="*/ 2563052 w 4712093"/>
                  <a:gd name="connsiteY32" fmla="*/ 4394277 h 4711281"/>
                  <a:gd name="connsiteX33" fmla="*/ 2732462 w 4712093"/>
                  <a:gd name="connsiteY33" fmla="*/ 3802154 h 4711281"/>
                  <a:gd name="connsiteX34" fmla="*/ 2775291 w 4712093"/>
                  <a:gd name="connsiteY34" fmla="*/ 3728852 h 4711281"/>
                  <a:gd name="connsiteX35" fmla="*/ 3610924 w 4712093"/>
                  <a:gd name="connsiteY35" fmla="*/ 2893026 h 4711281"/>
                  <a:gd name="connsiteX36" fmla="*/ 3647090 w 4712093"/>
                  <a:gd name="connsiteY36" fmla="*/ 2804493 h 4711281"/>
                  <a:gd name="connsiteX37" fmla="*/ 3646139 w 4712093"/>
                  <a:gd name="connsiteY37" fmla="*/ 214192 h 4711281"/>
                  <a:gd name="connsiteX38" fmla="*/ 3647090 w 4712093"/>
                  <a:gd name="connsiteY38" fmla="*/ 157074 h 4711281"/>
                  <a:gd name="connsiteX39" fmla="*/ 4010657 w 4712093"/>
                  <a:gd name="connsiteY39" fmla="*/ 2719768 h 4711281"/>
                  <a:gd name="connsiteX40" fmla="*/ 2930426 w 4712093"/>
                  <a:gd name="connsiteY40" fmla="*/ 3800250 h 4711281"/>
                  <a:gd name="connsiteX41" fmla="*/ 2996096 w 4712093"/>
                  <a:gd name="connsiteY41" fmla="*/ 3871647 h 4711281"/>
                  <a:gd name="connsiteX42" fmla="*/ 4079183 w 4712093"/>
                  <a:gd name="connsiteY42" fmla="*/ 2787358 h 4711281"/>
                  <a:gd name="connsiteX43" fmla="*/ 4010657 w 4712093"/>
                  <a:gd name="connsiteY43" fmla="*/ 2719768 h 4711281"/>
                  <a:gd name="connsiteX44" fmla="*/ 3186445 w 4712093"/>
                  <a:gd name="connsiteY44" fmla="*/ 4064897 h 4711281"/>
                  <a:gd name="connsiteX45" fmla="*/ 4265725 w 4712093"/>
                  <a:gd name="connsiteY45" fmla="*/ 2982511 h 4711281"/>
                  <a:gd name="connsiteX46" fmla="*/ 4197199 w 4712093"/>
                  <a:gd name="connsiteY46" fmla="*/ 2913969 h 4711281"/>
                  <a:gd name="connsiteX47" fmla="*/ 3116968 w 4712093"/>
                  <a:gd name="connsiteY47" fmla="*/ 3994451 h 4711281"/>
                  <a:gd name="connsiteX48" fmla="*/ 3186445 w 4712093"/>
                  <a:gd name="connsiteY48" fmla="*/ 4064897 h 4711281"/>
                  <a:gd name="connsiteX49" fmla="*/ 269344 w 4712093"/>
                  <a:gd name="connsiteY49" fmla="*/ 759669 h 4711281"/>
                  <a:gd name="connsiteX50" fmla="*/ 303607 w 4712093"/>
                  <a:gd name="connsiteY50" fmla="*/ 761573 h 4711281"/>
                  <a:gd name="connsiteX51" fmla="*/ 716665 w 4712093"/>
                  <a:gd name="connsiteY51" fmla="*/ 762525 h 4711281"/>
                  <a:gd name="connsiteX52" fmla="*/ 760445 w 4712093"/>
                  <a:gd name="connsiteY52" fmla="*/ 718735 h 4711281"/>
                  <a:gd name="connsiteX53" fmla="*/ 759493 w 4712093"/>
                  <a:gd name="connsiteY53" fmla="*/ 305581 h 4711281"/>
                  <a:gd name="connsiteX54" fmla="*/ 755686 w 4712093"/>
                  <a:gd name="connsiteY54" fmla="*/ 273214 h 4711281"/>
                  <a:gd name="connsiteX55" fmla="*/ 269344 w 4712093"/>
                  <a:gd name="connsiteY55" fmla="*/ 759669 h 4711281"/>
                  <a:gd name="connsiteX56" fmla="*/ 4385645 w 4712093"/>
                  <a:gd name="connsiteY56" fmla="*/ 2868275 h 4711281"/>
                  <a:gd name="connsiteX57" fmla="*/ 4515083 w 4712093"/>
                  <a:gd name="connsiteY57" fmla="*/ 2742615 h 4711281"/>
                  <a:gd name="connsiteX58" fmla="*/ 4503662 w 4712093"/>
                  <a:gd name="connsiteY58" fmla="*/ 2487488 h 4711281"/>
                  <a:gd name="connsiteX59" fmla="*/ 4248594 w 4712093"/>
                  <a:gd name="connsiteY59" fmla="*/ 2471305 h 4711281"/>
                  <a:gd name="connsiteX60" fmla="*/ 4119156 w 4712093"/>
                  <a:gd name="connsiteY60" fmla="*/ 2602676 h 4711281"/>
                  <a:gd name="connsiteX61" fmla="*/ 4385645 w 4712093"/>
                  <a:gd name="connsiteY61" fmla="*/ 2868275 h 4711281"/>
                  <a:gd name="connsiteX62" fmla="*/ 2846672 w 4712093"/>
                  <a:gd name="connsiteY62" fmla="*/ 3952565 h 4711281"/>
                  <a:gd name="connsiteX63" fmla="*/ 2771484 w 4712093"/>
                  <a:gd name="connsiteY63" fmla="*/ 4221019 h 4711281"/>
                  <a:gd name="connsiteX64" fmla="*/ 3037021 w 4712093"/>
                  <a:gd name="connsiteY64" fmla="*/ 4143910 h 4711281"/>
                  <a:gd name="connsiteX65" fmla="*/ 2846672 w 4712093"/>
                  <a:gd name="connsiteY65" fmla="*/ 3952565 h 47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712093" h="4711281">
                    <a:moveTo>
                      <a:pt x="800418" y="0"/>
                    </a:moveTo>
                    <a:cubicBezTo>
                      <a:pt x="1800703" y="0"/>
                      <a:pt x="2800037" y="0"/>
                      <a:pt x="3800321" y="0"/>
                    </a:cubicBezTo>
                    <a:cubicBezTo>
                      <a:pt x="3800321" y="889137"/>
                      <a:pt x="3800321" y="1777321"/>
                      <a:pt x="3800321" y="2666458"/>
                    </a:cubicBezTo>
                    <a:cubicBezTo>
                      <a:pt x="3800321" y="2674074"/>
                      <a:pt x="3803176" y="2682641"/>
                      <a:pt x="3805080" y="2695017"/>
                    </a:cubicBezTo>
                    <a:cubicBezTo>
                      <a:pt x="3818405" y="2682641"/>
                      <a:pt x="3826970" y="2675026"/>
                      <a:pt x="3835536" y="2666458"/>
                    </a:cubicBezTo>
                    <a:cubicBezTo>
                      <a:pt x="3931662" y="2570310"/>
                      <a:pt x="4026837" y="2472257"/>
                      <a:pt x="4124867" y="2378012"/>
                    </a:cubicBezTo>
                    <a:cubicBezTo>
                      <a:pt x="4320926" y="2189523"/>
                      <a:pt x="4635003" y="2279960"/>
                      <a:pt x="4702576" y="2543654"/>
                    </a:cubicBezTo>
                    <a:cubicBezTo>
                      <a:pt x="4704480" y="2552222"/>
                      <a:pt x="4708287" y="2560790"/>
                      <a:pt x="4712094" y="2568405"/>
                    </a:cubicBezTo>
                    <a:cubicBezTo>
                      <a:pt x="4712094" y="2605532"/>
                      <a:pt x="4712094" y="2641707"/>
                      <a:pt x="4712094" y="2678834"/>
                    </a:cubicBezTo>
                    <a:cubicBezTo>
                      <a:pt x="4687349" y="2786406"/>
                      <a:pt x="4615968" y="2863515"/>
                      <a:pt x="4540779" y="2938720"/>
                    </a:cubicBezTo>
                    <a:cubicBezTo>
                      <a:pt x="4302843" y="3173856"/>
                      <a:pt x="4067762" y="3410896"/>
                      <a:pt x="3830777" y="3646983"/>
                    </a:cubicBezTo>
                    <a:cubicBezTo>
                      <a:pt x="3809839" y="3667927"/>
                      <a:pt x="3800321" y="3688870"/>
                      <a:pt x="3800321" y="3719333"/>
                    </a:cubicBezTo>
                    <a:cubicBezTo>
                      <a:pt x="3801273" y="4032530"/>
                      <a:pt x="3801273" y="4344775"/>
                      <a:pt x="3801273" y="4657972"/>
                    </a:cubicBezTo>
                    <a:cubicBezTo>
                      <a:pt x="3801273" y="4676059"/>
                      <a:pt x="3801273" y="4693195"/>
                      <a:pt x="3801273" y="4711282"/>
                    </a:cubicBezTo>
                    <a:cubicBezTo>
                      <a:pt x="2531644" y="4711282"/>
                      <a:pt x="1268677" y="4711282"/>
                      <a:pt x="952" y="4711282"/>
                    </a:cubicBezTo>
                    <a:cubicBezTo>
                      <a:pt x="952" y="4694146"/>
                      <a:pt x="952" y="4678915"/>
                      <a:pt x="952" y="4663683"/>
                    </a:cubicBezTo>
                    <a:cubicBezTo>
                      <a:pt x="952" y="3391856"/>
                      <a:pt x="952" y="2120029"/>
                      <a:pt x="0" y="848202"/>
                    </a:cubicBezTo>
                    <a:cubicBezTo>
                      <a:pt x="0" y="815835"/>
                      <a:pt x="10469" y="794892"/>
                      <a:pt x="32359" y="772997"/>
                    </a:cubicBezTo>
                    <a:cubicBezTo>
                      <a:pt x="277910" y="528341"/>
                      <a:pt x="523460" y="282734"/>
                      <a:pt x="768059" y="38079"/>
                    </a:cubicBezTo>
                    <a:cubicBezTo>
                      <a:pt x="778528" y="25703"/>
                      <a:pt x="788997" y="13328"/>
                      <a:pt x="800418" y="0"/>
                    </a:cubicBezTo>
                    <a:close/>
                    <a:moveTo>
                      <a:pt x="3647090" y="157074"/>
                    </a:moveTo>
                    <a:cubicBezTo>
                      <a:pt x="2730559" y="157074"/>
                      <a:pt x="1822593" y="157074"/>
                      <a:pt x="909869" y="157074"/>
                    </a:cubicBezTo>
                    <a:cubicBezTo>
                      <a:pt x="909869" y="410298"/>
                      <a:pt x="909869" y="659713"/>
                      <a:pt x="909869" y="912936"/>
                    </a:cubicBezTo>
                    <a:cubicBezTo>
                      <a:pt x="655753" y="912936"/>
                      <a:pt x="406395" y="912936"/>
                      <a:pt x="156086" y="912936"/>
                    </a:cubicBezTo>
                    <a:cubicBezTo>
                      <a:pt x="156086" y="2130501"/>
                      <a:pt x="156086" y="3344258"/>
                      <a:pt x="156086" y="4557064"/>
                    </a:cubicBezTo>
                    <a:cubicBezTo>
                      <a:pt x="1321023" y="4557064"/>
                      <a:pt x="2482153" y="4557064"/>
                      <a:pt x="3643283" y="4557064"/>
                    </a:cubicBezTo>
                    <a:cubicBezTo>
                      <a:pt x="3643283" y="4316216"/>
                      <a:pt x="3643283" y="4080128"/>
                      <a:pt x="3643283" y="3836425"/>
                    </a:cubicBezTo>
                    <a:cubicBezTo>
                      <a:pt x="3626152" y="3852608"/>
                      <a:pt x="3613779" y="3864032"/>
                      <a:pt x="3602358" y="3875455"/>
                    </a:cubicBezTo>
                    <a:cubicBezTo>
                      <a:pt x="3489100" y="3987787"/>
                      <a:pt x="3377746" y="4102023"/>
                      <a:pt x="3263537" y="4213403"/>
                    </a:cubicBezTo>
                    <a:cubicBezTo>
                      <a:pt x="3242598" y="4233395"/>
                      <a:pt x="3214997" y="4250530"/>
                      <a:pt x="3186445" y="4259098"/>
                    </a:cubicBezTo>
                    <a:cubicBezTo>
                      <a:pt x="3034166" y="4305744"/>
                      <a:pt x="2880935" y="4348583"/>
                      <a:pt x="2727704" y="4393325"/>
                    </a:cubicBezTo>
                    <a:cubicBezTo>
                      <a:pt x="2670599" y="4409509"/>
                      <a:pt x="2614446" y="4426644"/>
                      <a:pt x="2550679" y="4444731"/>
                    </a:cubicBezTo>
                    <a:cubicBezTo>
                      <a:pt x="2556390" y="4422836"/>
                      <a:pt x="2559245" y="4408556"/>
                      <a:pt x="2563052" y="4394277"/>
                    </a:cubicBezTo>
                    <a:cubicBezTo>
                      <a:pt x="2619205" y="4197220"/>
                      <a:pt x="2674406" y="3999211"/>
                      <a:pt x="2732462" y="3802154"/>
                    </a:cubicBezTo>
                    <a:cubicBezTo>
                      <a:pt x="2740076" y="3775499"/>
                      <a:pt x="2755304" y="3748844"/>
                      <a:pt x="2775291" y="3728852"/>
                    </a:cubicBezTo>
                    <a:cubicBezTo>
                      <a:pt x="3053201" y="3448974"/>
                      <a:pt x="3332062" y="3170048"/>
                      <a:pt x="3610924" y="2893026"/>
                    </a:cubicBezTo>
                    <a:cubicBezTo>
                      <a:pt x="3636621" y="2867323"/>
                      <a:pt x="3647090" y="2841620"/>
                      <a:pt x="3647090" y="2804493"/>
                    </a:cubicBezTo>
                    <a:cubicBezTo>
                      <a:pt x="3646139" y="1941060"/>
                      <a:pt x="3646139" y="1077626"/>
                      <a:pt x="3646139" y="214192"/>
                    </a:cubicBezTo>
                    <a:cubicBezTo>
                      <a:pt x="3647090" y="195153"/>
                      <a:pt x="3647090" y="177066"/>
                      <a:pt x="3647090" y="157074"/>
                    </a:cubicBezTo>
                    <a:close/>
                    <a:moveTo>
                      <a:pt x="4010657" y="2719768"/>
                    </a:moveTo>
                    <a:cubicBezTo>
                      <a:pt x="3648042" y="3082467"/>
                      <a:pt x="3288282" y="3442310"/>
                      <a:pt x="2930426" y="3800250"/>
                    </a:cubicBezTo>
                    <a:cubicBezTo>
                      <a:pt x="2951364" y="3823097"/>
                      <a:pt x="2976109" y="3849752"/>
                      <a:pt x="2996096" y="3871647"/>
                    </a:cubicBezTo>
                    <a:cubicBezTo>
                      <a:pt x="3357759" y="3508948"/>
                      <a:pt x="3718471" y="3149105"/>
                      <a:pt x="4079183" y="2787358"/>
                    </a:cubicBezTo>
                    <a:cubicBezTo>
                      <a:pt x="4058245" y="2767366"/>
                      <a:pt x="4033499" y="2742615"/>
                      <a:pt x="4010657" y="2719768"/>
                    </a:cubicBezTo>
                    <a:close/>
                    <a:moveTo>
                      <a:pt x="3186445" y="4064897"/>
                    </a:moveTo>
                    <a:cubicBezTo>
                      <a:pt x="3549060" y="3701245"/>
                      <a:pt x="3907868" y="3341402"/>
                      <a:pt x="4265725" y="2982511"/>
                    </a:cubicBezTo>
                    <a:cubicBezTo>
                      <a:pt x="4242883" y="2959664"/>
                      <a:pt x="4218138" y="2933960"/>
                      <a:pt x="4197199" y="2913969"/>
                    </a:cubicBezTo>
                    <a:cubicBezTo>
                      <a:pt x="3837439" y="3273813"/>
                      <a:pt x="3477679" y="3633656"/>
                      <a:pt x="3116968" y="3994451"/>
                    </a:cubicBezTo>
                    <a:cubicBezTo>
                      <a:pt x="3137906" y="4016346"/>
                      <a:pt x="3162651" y="4041098"/>
                      <a:pt x="3186445" y="4064897"/>
                    </a:cubicBezTo>
                    <a:close/>
                    <a:moveTo>
                      <a:pt x="269344" y="759669"/>
                    </a:moveTo>
                    <a:cubicBezTo>
                      <a:pt x="283620" y="760621"/>
                      <a:pt x="293138" y="761573"/>
                      <a:pt x="303607" y="761573"/>
                    </a:cubicBezTo>
                    <a:cubicBezTo>
                      <a:pt x="441610" y="761573"/>
                      <a:pt x="579613" y="760621"/>
                      <a:pt x="716665" y="762525"/>
                    </a:cubicBezTo>
                    <a:cubicBezTo>
                      <a:pt x="750927" y="762525"/>
                      <a:pt x="761397" y="752053"/>
                      <a:pt x="760445" y="718735"/>
                    </a:cubicBezTo>
                    <a:cubicBezTo>
                      <a:pt x="758541" y="580700"/>
                      <a:pt x="759493" y="443616"/>
                      <a:pt x="759493" y="305581"/>
                    </a:cubicBezTo>
                    <a:cubicBezTo>
                      <a:pt x="759493" y="295110"/>
                      <a:pt x="756638" y="283686"/>
                      <a:pt x="755686" y="273214"/>
                    </a:cubicBezTo>
                    <a:cubicBezTo>
                      <a:pt x="593889" y="435049"/>
                      <a:pt x="433996" y="594979"/>
                      <a:pt x="269344" y="759669"/>
                    </a:cubicBezTo>
                    <a:close/>
                    <a:moveTo>
                      <a:pt x="4385645" y="2868275"/>
                    </a:moveTo>
                    <a:cubicBezTo>
                      <a:pt x="4427522" y="2828292"/>
                      <a:pt x="4475109" y="2789262"/>
                      <a:pt x="4515083" y="2742615"/>
                    </a:cubicBezTo>
                    <a:cubicBezTo>
                      <a:pt x="4578849" y="2669314"/>
                      <a:pt x="4571235" y="2556030"/>
                      <a:pt x="4503662" y="2487488"/>
                    </a:cubicBezTo>
                    <a:cubicBezTo>
                      <a:pt x="4435136" y="2417995"/>
                      <a:pt x="4323781" y="2408475"/>
                      <a:pt x="4248594" y="2471305"/>
                    </a:cubicBezTo>
                    <a:cubicBezTo>
                      <a:pt x="4201007" y="2511287"/>
                      <a:pt x="4161033" y="2559838"/>
                      <a:pt x="4119156" y="2602676"/>
                    </a:cubicBezTo>
                    <a:cubicBezTo>
                      <a:pt x="4207668" y="2690257"/>
                      <a:pt x="4296181" y="2778790"/>
                      <a:pt x="4385645" y="2868275"/>
                    </a:cubicBezTo>
                    <a:close/>
                    <a:moveTo>
                      <a:pt x="2846672" y="3952565"/>
                    </a:moveTo>
                    <a:cubicBezTo>
                      <a:pt x="2821927" y="4039194"/>
                      <a:pt x="2798133" y="4125823"/>
                      <a:pt x="2771484" y="4221019"/>
                    </a:cubicBezTo>
                    <a:cubicBezTo>
                      <a:pt x="2867610" y="4193412"/>
                      <a:pt x="2954219" y="4167709"/>
                      <a:pt x="3037021" y="4143910"/>
                    </a:cubicBezTo>
                    <a:cubicBezTo>
                      <a:pt x="2973254" y="4080128"/>
                      <a:pt x="2911391" y="4017298"/>
                      <a:pt x="2846672" y="3952565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432BD3A1-0CF9-84AC-0E8E-DFB11063FA8E}"/>
                  </a:ext>
                </a:extLst>
              </p:cNvPr>
              <p:cNvSpPr/>
              <p:nvPr/>
            </p:nvSpPr>
            <p:spPr>
              <a:xfrm>
                <a:off x="4321547" y="1521788"/>
                <a:ext cx="2432424" cy="1369773"/>
              </a:xfrm>
              <a:custGeom>
                <a:avLst/>
                <a:gdLst>
                  <a:gd name="connsiteX0" fmla="*/ 1217997 w 2432424"/>
                  <a:gd name="connsiteY0" fmla="*/ 423 h 1369773"/>
                  <a:gd name="connsiteX1" fmla="*/ 2023174 w 2432424"/>
                  <a:gd name="connsiteY1" fmla="*/ 423 h 1369773"/>
                  <a:gd name="connsiteX2" fmla="*/ 2432424 w 2432424"/>
                  <a:gd name="connsiteY2" fmla="*/ 412625 h 1369773"/>
                  <a:gd name="connsiteX3" fmla="*/ 2432424 w 2432424"/>
                  <a:gd name="connsiteY3" fmla="*/ 964765 h 1369773"/>
                  <a:gd name="connsiteX4" fmla="*/ 2028884 w 2432424"/>
                  <a:gd name="connsiteY4" fmla="*/ 1369351 h 1369773"/>
                  <a:gd name="connsiteX5" fmla="*/ 400447 w 2432424"/>
                  <a:gd name="connsiteY5" fmla="*/ 1369351 h 1369773"/>
                  <a:gd name="connsiteX6" fmla="*/ 714 w 2432424"/>
                  <a:gd name="connsiteY6" fmla="*/ 970477 h 1369773"/>
                  <a:gd name="connsiteX7" fmla="*/ 714 w 2432424"/>
                  <a:gd name="connsiteY7" fmla="*/ 395489 h 1369773"/>
                  <a:gd name="connsiteX8" fmla="*/ 398544 w 2432424"/>
                  <a:gd name="connsiteY8" fmla="*/ 423 h 1369773"/>
                  <a:gd name="connsiteX9" fmla="*/ 1217997 w 2432424"/>
                  <a:gd name="connsiteY9" fmla="*/ 423 h 1369773"/>
                  <a:gd name="connsiteX10" fmla="*/ 1215142 w 2432424"/>
                  <a:gd name="connsiteY10" fmla="*/ 1216084 h 1369773"/>
                  <a:gd name="connsiteX11" fmla="*/ 2033643 w 2432424"/>
                  <a:gd name="connsiteY11" fmla="*/ 1216084 h 1369773"/>
                  <a:gd name="connsiteX12" fmla="*/ 2279194 w 2432424"/>
                  <a:gd name="connsiteY12" fmla="*/ 974285 h 1369773"/>
                  <a:gd name="connsiteX13" fmla="*/ 2279194 w 2432424"/>
                  <a:gd name="connsiteY13" fmla="*/ 394537 h 1369773"/>
                  <a:gd name="connsiteX14" fmla="*/ 2038402 w 2432424"/>
                  <a:gd name="connsiteY14" fmla="*/ 152738 h 1369773"/>
                  <a:gd name="connsiteX15" fmla="*/ 396640 w 2432424"/>
                  <a:gd name="connsiteY15" fmla="*/ 152738 h 1369773"/>
                  <a:gd name="connsiteX16" fmla="*/ 152041 w 2432424"/>
                  <a:gd name="connsiteY16" fmla="*/ 401201 h 1369773"/>
                  <a:gd name="connsiteX17" fmla="*/ 152041 w 2432424"/>
                  <a:gd name="connsiteY17" fmla="*/ 966669 h 1369773"/>
                  <a:gd name="connsiteX18" fmla="*/ 401399 w 2432424"/>
                  <a:gd name="connsiteY18" fmla="*/ 1215132 h 1369773"/>
                  <a:gd name="connsiteX19" fmla="*/ 1215142 w 2432424"/>
                  <a:gd name="connsiteY19" fmla="*/ 1216084 h 136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2424" h="1369773">
                    <a:moveTo>
                      <a:pt x="1217997" y="423"/>
                    </a:moveTo>
                    <a:cubicBezTo>
                      <a:pt x="1486389" y="423"/>
                      <a:pt x="1754782" y="423"/>
                      <a:pt x="2023174" y="423"/>
                    </a:cubicBezTo>
                    <a:cubicBezTo>
                      <a:pt x="2274435" y="423"/>
                      <a:pt x="2432424" y="160353"/>
                      <a:pt x="2432424" y="412625"/>
                    </a:cubicBezTo>
                    <a:cubicBezTo>
                      <a:pt x="2432424" y="596354"/>
                      <a:pt x="2432424" y="781036"/>
                      <a:pt x="2432424" y="964765"/>
                    </a:cubicBezTo>
                    <a:cubicBezTo>
                      <a:pt x="2432424" y="1207517"/>
                      <a:pt x="2270628" y="1369351"/>
                      <a:pt x="2028884" y="1369351"/>
                    </a:cubicBezTo>
                    <a:cubicBezTo>
                      <a:pt x="1486389" y="1369351"/>
                      <a:pt x="942942" y="1370303"/>
                      <a:pt x="400447" y="1369351"/>
                    </a:cubicBezTo>
                    <a:cubicBezTo>
                      <a:pt x="162511" y="1369351"/>
                      <a:pt x="2617" y="1208469"/>
                      <a:pt x="714" y="970477"/>
                    </a:cubicBezTo>
                    <a:cubicBezTo>
                      <a:pt x="-238" y="779132"/>
                      <a:pt x="-238" y="586834"/>
                      <a:pt x="714" y="395489"/>
                    </a:cubicBezTo>
                    <a:cubicBezTo>
                      <a:pt x="2617" y="160353"/>
                      <a:pt x="163462" y="1375"/>
                      <a:pt x="398544" y="423"/>
                    </a:cubicBezTo>
                    <a:cubicBezTo>
                      <a:pt x="671695" y="-529"/>
                      <a:pt x="944846" y="423"/>
                      <a:pt x="1217997" y="423"/>
                    </a:cubicBezTo>
                    <a:close/>
                    <a:moveTo>
                      <a:pt x="1215142" y="1216084"/>
                    </a:moveTo>
                    <a:cubicBezTo>
                      <a:pt x="1488293" y="1216084"/>
                      <a:pt x="1760492" y="1216084"/>
                      <a:pt x="2033643" y="1216084"/>
                    </a:cubicBezTo>
                    <a:cubicBezTo>
                      <a:pt x="2184971" y="1216084"/>
                      <a:pt x="2279194" y="1124696"/>
                      <a:pt x="2279194" y="974285"/>
                    </a:cubicBezTo>
                    <a:cubicBezTo>
                      <a:pt x="2280145" y="781036"/>
                      <a:pt x="2280145" y="587786"/>
                      <a:pt x="2279194" y="394537"/>
                    </a:cubicBezTo>
                    <a:cubicBezTo>
                      <a:pt x="2278242" y="246030"/>
                      <a:pt x="2186874" y="152738"/>
                      <a:pt x="2038402" y="152738"/>
                    </a:cubicBezTo>
                    <a:cubicBezTo>
                      <a:pt x="1491148" y="151786"/>
                      <a:pt x="943894" y="151786"/>
                      <a:pt x="396640" y="152738"/>
                    </a:cubicBezTo>
                    <a:cubicBezTo>
                      <a:pt x="243409" y="152738"/>
                      <a:pt x="152041" y="247934"/>
                      <a:pt x="152041" y="401201"/>
                    </a:cubicBezTo>
                    <a:cubicBezTo>
                      <a:pt x="152041" y="589690"/>
                      <a:pt x="152041" y="778180"/>
                      <a:pt x="152041" y="966669"/>
                    </a:cubicBezTo>
                    <a:cubicBezTo>
                      <a:pt x="152041" y="1121840"/>
                      <a:pt x="246264" y="1215132"/>
                      <a:pt x="401399" y="1215132"/>
                    </a:cubicBezTo>
                    <a:cubicBezTo>
                      <a:pt x="672646" y="1216084"/>
                      <a:pt x="943894" y="1216084"/>
                      <a:pt x="1215142" y="1216084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1E366C9F-27F9-8859-E4E7-3D22BE01FA75}"/>
                  </a:ext>
                </a:extLst>
              </p:cNvPr>
              <p:cNvSpPr/>
              <p:nvPr/>
            </p:nvSpPr>
            <p:spPr>
              <a:xfrm>
                <a:off x="3564070" y="4360023"/>
                <a:ext cx="1346369" cy="1271701"/>
              </a:xfrm>
              <a:custGeom>
                <a:avLst/>
                <a:gdLst>
                  <a:gd name="connsiteX0" fmla="*/ 907615 w 1346369"/>
                  <a:gd name="connsiteY0" fmla="*/ 357939 h 1271701"/>
                  <a:gd name="connsiteX1" fmla="*/ 1234063 w 1346369"/>
                  <a:gd name="connsiteY1" fmla="*/ 0 h 1271701"/>
                  <a:gd name="connsiteX2" fmla="*/ 1346369 w 1346369"/>
                  <a:gd name="connsiteY2" fmla="*/ 101861 h 1271701"/>
                  <a:gd name="connsiteX3" fmla="*/ 1129371 w 1346369"/>
                  <a:gd name="connsiteY3" fmla="*/ 341756 h 1271701"/>
                  <a:gd name="connsiteX4" fmla="*/ 1110336 w 1346369"/>
                  <a:gd name="connsiteY4" fmla="*/ 361747 h 1271701"/>
                  <a:gd name="connsiteX5" fmla="*/ 1016114 w 1346369"/>
                  <a:gd name="connsiteY5" fmla="*/ 472175 h 1271701"/>
                  <a:gd name="connsiteX6" fmla="*/ 1045618 w 1346369"/>
                  <a:gd name="connsiteY6" fmla="*/ 606403 h 1271701"/>
                  <a:gd name="connsiteX7" fmla="*/ 857172 w 1346369"/>
                  <a:gd name="connsiteY7" fmla="*/ 1151879 h 1271701"/>
                  <a:gd name="connsiteX8" fmla="*/ 280414 w 1346369"/>
                  <a:gd name="connsiteY8" fmla="*/ 1202333 h 1271701"/>
                  <a:gd name="connsiteX9" fmla="*/ 1552 w 1346369"/>
                  <a:gd name="connsiteY9" fmla="*/ 697792 h 1271701"/>
                  <a:gd name="connsiteX10" fmla="*/ 323243 w 1346369"/>
                  <a:gd name="connsiteY10" fmla="*/ 247511 h 1271701"/>
                  <a:gd name="connsiteX11" fmla="*/ 871448 w 1346369"/>
                  <a:gd name="connsiteY11" fmla="*/ 327477 h 1271701"/>
                  <a:gd name="connsiteX12" fmla="*/ 907615 w 1346369"/>
                  <a:gd name="connsiteY12" fmla="*/ 357939 h 1271701"/>
                  <a:gd name="connsiteX13" fmla="*/ 801019 w 1346369"/>
                  <a:gd name="connsiteY13" fmla="*/ 474079 h 1271701"/>
                  <a:gd name="connsiteX14" fmla="*/ 290883 w 1346369"/>
                  <a:gd name="connsiteY14" fmla="*/ 439809 h 1271701"/>
                  <a:gd name="connsiteX15" fmla="*/ 220454 w 1346369"/>
                  <a:gd name="connsiteY15" fmla="*/ 952918 h 1271701"/>
                  <a:gd name="connsiteX16" fmla="*/ 735348 w 1346369"/>
                  <a:gd name="connsiteY16" fmla="*/ 1053827 h 1271701"/>
                  <a:gd name="connsiteX17" fmla="*/ 881917 w 1346369"/>
                  <a:gd name="connsiteY17" fmla="*/ 613067 h 1271701"/>
                  <a:gd name="connsiteX18" fmla="*/ 543096 w 1346369"/>
                  <a:gd name="connsiteY18" fmla="*/ 985285 h 1271701"/>
                  <a:gd name="connsiteX19" fmla="*/ 261379 w 1346369"/>
                  <a:gd name="connsiteY19" fmla="*/ 796796 h 1271701"/>
                  <a:gd name="connsiteX20" fmla="*/ 345133 w 1346369"/>
                  <a:gd name="connsiteY20" fmla="*/ 671136 h 1271701"/>
                  <a:gd name="connsiteX21" fmla="*/ 519302 w 1346369"/>
                  <a:gd name="connsiteY21" fmla="*/ 785372 h 1271701"/>
                  <a:gd name="connsiteX22" fmla="*/ 781984 w 1346369"/>
                  <a:gd name="connsiteY22" fmla="*/ 495975 h 1271701"/>
                  <a:gd name="connsiteX23" fmla="*/ 801019 w 1346369"/>
                  <a:gd name="connsiteY23" fmla="*/ 474079 h 127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46369" h="1271701">
                    <a:moveTo>
                      <a:pt x="907615" y="357939"/>
                    </a:moveTo>
                    <a:cubicBezTo>
                      <a:pt x="1016114" y="238944"/>
                      <a:pt x="1122709" y="121852"/>
                      <a:pt x="1234063" y="0"/>
                    </a:cubicBezTo>
                    <a:cubicBezTo>
                      <a:pt x="1271182" y="34271"/>
                      <a:pt x="1307348" y="66638"/>
                      <a:pt x="1346369" y="101861"/>
                    </a:cubicBezTo>
                    <a:cubicBezTo>
                      <a:pt x="1273085" y="182778"/>
                      <a:pt x="1200752" y="262743"/>
                      <a:pt x="1129371" y="341756"/>
                    </a:cubicBezTo>
                    <a:cubicBezTo>
                      <a:pt x="1123661" y="348420"/>
                      <a:pt x="1116999" y="355084"/>
                      <a:pt x="1110336" y="361747"/>
                    </a:cubicBezTo>
                    <a:cubicBezTo>
                      <a:pt x="1077025" y="397922"/>
                      <a:pt x="1028486" y="429337"/>
                      <a:pt x="1016114" y="472175"/>
                    </a:cubicBezTo>
                    <a:cubicBezTo>
                      <a:pt x="1005644" y="511206"/>
                      <a:pt x="1036100" y="560708"/>
                      <a:pt x="1045618" y="606403"/>
                    </a:cubicBezTo>
                    <a:cubicBezTo>
                      <a:pt x="1092253" y="826307"/>
                      <a:pt x="1033245" y="1012892"/>
                      <a:pt x="857172" y="1151879"/>
                    </a:cubicBezTo>
                    <a:cubicBezTo>
                      <a:pt x="679196" y="1291819"/>
                      <a:pt x="479329" y="1309906"/>
                      <a:pt x="280414" y="1202333"/>
                    </a:cubicBezTo>
                    <a:cubicBezTo>
                      <a:pt x="83403" y="1095713"/>
                      <a:pt x="-13675" y="921504"/>
                      <a:pt x="1552" y="697792"/>
                    </a:cubicBezTo>
                    <a:cubicBezTo>
                      <a:pt x="15829" y="486455"/>
                      <a:pt x="127183" y="331284"/>
                      <a:pt x="323243" y="247511"/>
                    </a:cubicBezTo>
                    <a:cubicBezTo>
                      <a:pt x="518351" y="163738"/>
                      <a:pt x="703941" y="195153"/>
                      <a:pt x="871448" y="327477"/>
                    </a:cubicBezTo>
                    <a:cubicBezTo>
                      <a:pt x="881917" y="336044"/>
                      <a:pt x="893338" y="345564"/>
                      <a:pt x="907615" y="357939"/>
                    </a:cubicBezTo>
                    <a:close/>
                    <a:moveTo>
                      <a:pt x="801019" y="474079"/>
                    </a:moveTo>
                    <a:cubicBezTo>
                      <a:pt x="671582" y="329380"/>
                      <a:pt x="444114" y="316053"/>
                      <a:pt x="290883" y="439809"/>
                    </a:cubicBezTo>
                    <a:cubicBezTo>
                      <a:pt x="136700" y="564516"/>
                      <a:pt x="105293" y="791084"/>
                      <a:pt x="220454" y="952918"/>
                    </a:cubicBezTo>
                    <a:cubicBezTo>
                      <a:pt x="337519" y="1118561"/>
                      <a:pt x="564986" y="1163303"/>
                      <a:pt x="735348" y="1053827"/>
                    </a:cubicBezTo>
                    <a:cubicBezTo>
                      <a:pt x="884773" y="957678"/>
                      <a:pt x="956154" y="746342"/>
                      <a:pt x="881917" y="613067"/>
                    </a:cubicBezTo>
                    <a:cubicBezTo>
                      <a:pt x="768660" y="736822"/>
                      <a:pt x="657305" y="859626"/>
                      <a:pt x="543096" y="985285"/>
                    </a:cubicBezTo>
                    <a:cubicBezTo>
                      <a:pt x="447921" y="921504"/>
                      <a:pt x="355602" y="859626"/>
                      <a:pt x="261379" y="796796"/>
                    </a:cubicBezTo>
                    <a:cubicBezTo>
                      <a:pt x="290883" y="753006"/>
                      <a:pt x="316580" y="713975"/>
                      <a:pt x="345133" y="671136"/>
                    </a:cubicBezTo>
                    <a:cubicBezTo>
                      <a:pt x="405093" y="710167"/>
                      <a:pt x="462197" y="747294"/>
                      <a:pt x="519302" y="785372"/>
                    </a:cubicBezTo>
                    <a:cubicBezTo>
                      <a:pt x="608766" y="687320"/>
                      <a:pt x="695375" y="592123"/>
                      <a:pt x="781984" y="495975"/>
                    </a:cubicBezTo>
                    <a:cubicBezTo>
                      <a:pt x="786743" y="490263"/>
                      <a:pt x="792453" y="483599"/>
                      <a:pt x="801019" y="47407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1F8E1794-0629-9A65-96A4-E6C2EDD7E843}"/>
                  </a:ext>
                </a:extLst>
              </p:cNvPr>
              <p:cNvSpPr/>
              <p:nvPr/>
            </p:nvSpPr>
            <p:spPr>
              <a:xfrm>
                <a:off x="3563837" y="2991095"/>
                <a:ext cx="1345650" cy="1268459"/>
              </a:xfrm>
              <a:custGeom>
                <a:avLst/>
                <a:gdLst>
                  <a:gd name="connsiteX0" fmla="*/ 1233345 w 1345650"/>
                  <a:gd name="connsiteY0" fmla="*/ 0 h 1268459"/>
                  <a:gd name="connsiteX1" fmla="*/ 1345651 w 1345650"/>
                  <a:gd name="connsiteY1" fmla="*/ 101861 h 1268459"/>
                  <a:gd name="connsiteX2" fmla="*/ 1177192 w 1345650"/>
                  <a:gd name="connsiteY2" fmla="*/ 288446 h 1268459"/>
                  <a:gd name="connsiteX3" fmla="*/ 1046802 w 1345650"/>
                  <a:gd name="connsiteY3" fmla="*/ 430289 h 1268459"/>
                  <a:gd name="connsiteX4" fmla="*/ 1023961 w 1345650"/>
                  <a:gd name="connsiteY4" fmla="*/ 543573 h 1268459"/>
                  <a:gd name="connsiteX5" fmla="*/ 913558 w 1345650"/>
                  <a:gd name="connsiteY5" fmla="*/ 1100473 h 1268459"/>
                  <a:gd name="connsiteX6" fmla="*/ 371063 w 1345650"/>
                  <a:gd name="connsiteY6" fmla="*/ 1240412 h 1268459"/>
                  <a:gd name="connsiteX7" fmla="*/ 7496 w 1345650"/>
                  <a:gd name="connsiteY7" fmla="*/ 818691 h 1268459"/>
                  <a:gd name="connsiteX8" fmla="*/ 278743 w 1345650"/>
                  <a:gd name="connsiteY8" fmla="*/ 266551 h 1268459"/>
                  <a:gd name="connsiteX9" fmla="*/ 882150 w 1345650"/>
                  <a:gd name="connsiteY9" fmla="*/ 336996 h 1268459"/>
                  <a:gd name="connsiteX10" fmla="*/ 907848 w 1345650"/>
                  <a:gd name="connsiteY10" fmla="*/ 357939 h 1268459"/>
                  <a:gd name="connsiteX11" fmla="*/ 1233345 w 1345650"/>
                  <a:gd name="connsiteY11" fmla="*/ 0 h 1268459"/>
                  <a:gd name="connsiteX12" fmla="*/ 801252 w 1345650"/>
                  <a:gd name="connsiteY12" fmla="*/ 475983 h 1268459"/>
                  <a:gd name="connsiteX13" fmla="*/ 305392 w 1345650"/>
                  <a:gd name="connsiteY13" fmla="*/ 429337 h 1268459"/>
                  <a:gd name="connsiteX14" fmla="*/ 209266 w 1345650"/>
                  <a:gd name="connsiteY14" fmla="*/ 937687 h 1268459"/>
                  <a:gd name="connsiteX15" fmla="*/ 708933 w 1345650"/>
                  <a:gd name="connsiteY15" fmla="*/ 1070010 h 1268459"/>
                  <a:gd name="connsiteX16" fmla="*/ 883102 w 1345650"/>
                  <a:gd name="connsiteY16" fmla="*/ 612114 h 1268459"/>
                  <a:gd name="connsiteX17" fmla="*/ 542377 w 1345650"/>
                  <a:gd name="connsiteY17" fmla="*/ 986237 h 1268459"/>
                  <a:gd name="connsiteX18" fmla="*/ 260660 w 1345650"/>
                  <a:gd name="connsiteY18" fmla="*/ 797748 h 1268459"/>
                  <a:gd name="connsiteX19" fmla="*/ 344414 w 1345650"/>
                  <a:gd name="connsiteY19" fmla="*/ 672088 h 1268459"/>
                  <a:gd name="connsiteX20" fmla="*/ 518584 w 1345650"/>
                  <a:gd name="connsiteY20" fmla="*/ 787276 h 1268459"/>
                  <a:gd name="connsiteX21" fmla="*/ 801252 w 1345650"/>
                  <a:gd name="connsiteY21" fmla="*/ 475983 h 126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45650" h="1268459">
                    <a:moveTo>
                      <a:pt x="1233345" y="0"/>
                    </a:moveTo>
                    <a:cubicBezTo>
                      <a:pt x="1271415" y="34271"/>
                      <a:pt x="1306629" y="66638"/>
                      <a:pt x="1345651" y="101861"/>
                    </a:cubicBezTo>
                    <a:cubicBezTo>
                      <a:pt x="1287594" y="165642"/>
                      <a:pt x="1232393" y="226568"/>
                      <a:pt x="1177192" y="288446"/>
                    </a:cubicBezTo>
                    <a:cubicBezTo>
                      <a:pt x="1134363" y="336044"/>
                      <a:pt x="1092486" y="385546"/>
                      <a:pt x="1046802" y="430289"/>
                    </a:cubicBezTo>
                    <a:cubicBezTo>
                      <a:pt x="1010636" y="464559"/>
                      <a:pt x="1004926" y="492167"/>
                      <a:pt x="1023961" y="543573"/>
                    </a:cubicBezTo>
                    <a:cubicBezTo>
                      <a:pt x="1102004" y="750149"/>
                      <a:pt x="1065837" y="940543"/>
                      <a:pt x="913558" y="1100473"/>
                    </a:cubicBezTo>
                    <a:cubicBezTo>
                      <a:pt x="764134" y="1257548"/>
                      <a:pt x="576640" y="1305146"/>
                      <a:pt x="371063" y="1240412"/>
                    </a:cubicBezTo>
                    <a:cubicBezTo>
                      <a:pt x="167389" y="1175679"/>
                      <a:pt x="42711" y="1030980"/>
                      <a:pt x="7496" y="818691"/>
                    </a:cubicBezTo>
                    <a:cubicBezTo>
                      <a:pt x="-30574" y="591171"/>
                      <a:pt x="78877" y="375075"/>
                      <a:pt x="278743" y="266551"/>
                    </a:cubicBezTo>
                    <a:cubicBezTo>
                      <a:pt x="473851" y="160882"/>
                      <a:pt x="710836" y="187538"/>
                      <a:pt x="882150" y="336996"/>
                    </a:cubicBezTo>
                    <a:cubicBezTo>
                      <a:pt x="888813" y="342708"/>
                      <a:pt x="896427" y="348420"/>
                      <a:pt x="907848" y="357939"/>
                    </a:cubicBezTo>
                    <a:cubicBezTo>
                      <a:pt x="1015395" y="239896"/>
                      <a:pt x="1123894" y="121852"/>
                      <a:pt x="1233345" y="0"/>
                    </a:cubicBezTo>
                    <a:close/>
                    <a:moveTo>
                      <a:pt x="801252" y="475983"/>
                    </a:moveTo>
                    <a:cubicBezTo>
                      <a:pt x="682284" y="336044"/>
                      <a:pt x="458624" y="317005"/>
                      <a:pt x="305392" y="429337"/>
                    </a:cubicBezTo>
                    <a:cubicBezTo>
                      <a:pt x="144547" y="548333"/>
                      <a:pt x="102670" y="769189"/>
                      <a:pt x="209266" y="937687"/>
                    </a:cubicBezTo>
                    <a:cubicBezTo>
                      <a:pt x="315862" y="1106185"/>
                      <a:pt x="533811" y="1164255"/>
                      <a:pt x="708933" y="1070010"/>
                    </a:cubicBezTo>
                    <a:cubicBezTo>
                      <a:pt x="873585" y="982429"/>
                      <a:pt x="954483" y="772997"/>
                      <a:pt x="883102" y="612114"/>
                    </a:cubicBezTo>
                    <a:cubicBezTo>
                      <a:pt x="768893" y="737774"/>
                      <a:pt x="656587" y="861530"/>
                      <a:pt x="542377" y="986237"/>
                    </a:cubicBezTo>
                    <a:cubicBezTo>
                      <a:pt x="446251" y="922455"/>
                      <a:pt x="354883" y="861530"/>
                      <a:pt x="260660" y="797748"/>
                    </a:cubicBezTo>
                    <a:cubicBezTo>
                      <a:pt x="289213" y="754909"/>
                      <a:pt x="315862" y="714927"/>
                      <a:pt x="344414" y="672088"/>
                    </a:cubicBezTo>
                    <a:cubicBezTo>
                      <a:pt x="403422" y="711119"/>
                      <a:pt x="459575" y="748246"/>
                      <a:pt x="518584" y="787276"/>
                    </a:cubicBezTo>
                    <a:cubicBezTo>
                      <a:pt x="612806" y="683512"/>
                      <a:pt x="706077" y="580700"/>
                      <a:pt x="801252" y="47598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19027DE2-BE6D-A8B6-5A58-819CCC2A74F1}"/>
                  </a:ext>
                </a:extLst>
              </p:cNvPr>
              <p:cNvSpPr/>
              <p:nvPr/>
            </p:nvSpPr>
            <p:spPr>
              <a:xfrm>
                <a:off x="4932330" y="3349034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0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4E128FEA-BF44-0959-3C0B-2CAA60BE2858}"/>
                  </a:ext>
                </a:extLst>
              </p:cNvPr>
              <p:cNvSpPr/>
              <p:nvPr/>
            </p:nvSpPr>
            <p:spPr>
              <a:xfrm>
                <a:off x="4932330" y="3956389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1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63B87A78-0A90-BADB-BAE5-5F5C6D77E77C}"/>
                  </a:ext>
                </a:extLst>
              </p:cNvPr>
              <p:cNvSpPr/>
              <p:nvPr/>
            </p:nvSpPr>
            <p:spPr>
              <a:xfrm>
                <a:off x="4933282" y="3653664"/>
                <a:ext cx="1515179" cy="146602"/>
              </a:xfrm>
              <a:custGeom>
                <a:avLst/>
                <a:gdLst>
                  <a:gd name="connsiteX0" fmla="*/ 1515180 w 1515179"/>
                  <a:gd name="connsiteY0" fmla="*/ 0 h 146602"/>
                  <a:gd name="connsiteX1" fmla="*/ 1515180 w 1515179"/>
                  <a:gd name="connsiteY1" fmla="*/ 146603 h 146602"/>
                  <a:gd name="connsiteX2" fmla="*/ 0 w 1515179"/>
                  <a:gd name="connsiteY2" fmla="*/ 146603 h 146602"/>
                  <a:gd name="connsiteX3" fmla="*/ 0 w 1515179"/>
                  <a:gd name="connsiteY3" fmla="*/ 0 h 146602"/>
                  <a:gd name="connsiteX4" fmla="*/ 1515180 w 1515179"/>
                  <a:gd name="connsiteY4" fmla="*/ 0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5179" h="146602">
                    <a:moveTo>
                      <a:pt x="1515180" y="0"/>
                    </a:moveTo>
                    <a:cubicBezTo>
                      <a:pt x="1515180" y="49502"/>
                      <a:pt x="1515180" y="97100"/>
                      <a:pt x="1515180" y="146603"/>
                    </a:cubicBezTo>
                    <a:cubicBezTo>
                      <a:pt x="1009802" y="146603"/>
                      <a:pt x="506329" y="146603"/>
                      <a:pt x="0" y="146603"/>
                    </a:cubicBezTo>
                    <a:cubicBezTo>
                      <a:pt x="0" y="97100"/>
                      <a:pt x="0" y="50454"/>
                      <a:pt x="0" y="0"/>
                    </a:cubicBezTo>
                    <a:cubicBezTo>
                      <a:pt x="503474" y="0"/>
                      <a:pt x="1006947" y="0"/>
                      <a:pt x="151518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7E763D3B-7E01-0FF9-74D3-8E0F8B65C76F}"/>
                  </a:ext>
                </a:extLst>
              </p:cNvPr>
              <p:cNvSpPr/>
              <p:nvPr/>
            </p:nvSpPr>
            <p:spPr>
              <a:xfrm>
                <a:off x="4934233" y="4717010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304D3693-F653-E796-2624-2EF46435EADE}"/>
                  </a:ext>
                </a:extLst>
              </p:cNvPr>
              <p:cNvSpPr/>
              <p:nvPr/>
            </p:nvSpPr>
            <p:spPr>
              <a:xfrm>
                <a:off x="4934233" y="5021639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49502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EA8E0EE0-F68F-A7F0-5A25-A6CEAD342F74}"/>
                  </a:ext>
                </a:extLst>
              </p:cNvPr>
              <p:cNvSpPr/>
              <p:nvPr/>
            </p:nvSpPr>
            <p:spPr>
              <a:xfrm>
                <a:off x="4933282" y="5325317"/>
                <a:ext cx="829922" cy="145650"/>
              </a:xfrm>
              <a:custGeom>
                <a:avLst/>
                <a:gdLst>
                  <a:gd name="connsiteX0" fmla="*/ 0 w 829922"/>
                  <a:gd name="connsiteY0" fmla="*/ 0 h 145650"/>
                  <a:gd name="connsiteX1" fmla="*/ 829923 w 829922"/>
                  <a:gd name="connsiteY1" fmla="*/ 0 h 145650"/>
                  <a:gd name="connsiteX2" fmla="*/ 829923 w 829922"/>
                  <a:gd name="connsiteY2" fmla="*/ 145651 h 145650"/>
                  <a:gd name="connsiteX3" fmla="*/ 0 w 829922"/>
                  <a:gd name="connsiteY3" fmla="*/ 145651 h 145650"/>
                  <a:gd name="connsiteX4" fmla="*/ 0 w 829922"/>
                  <a:gd name="connsiteY4" fmla="*/ 0 h 14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922" h="145650">
                    <a:moveTo>
                      <a:pt x="0" y="0"/>
                    </a:moveTo>
                    <a:cubicBezTo>
                      <a:pt x="277910" y="0"/>
                      <a:pt x="552964" y="0"/>
                      <a:pt x="829923" y="0"/>
                    </a:cubicBezTo>
                    <a:cubicBezTo>
                      <a:pt x="829923" y="49502"/>
                      <a:pt x="829923" y="96148"/>
                      <a:pt x="829923" y="145651"/>
                    </a:cubicBezTo>
                    <a:cubicBezTo>
                      <a:pt x="552964" y="145651"/>
                      <a:pt x="277910" y="145651"/>
                      <a:pt x="0" y="145651"/>
                    </a:cubicBezTo>
                    <a:cubicBezTo>
                      <a:pt x="0" y="98052"/>
                      <a:pt x="0" y="51406"/>
                      <a:pt x="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5E180800-0021-E315-0374-F7801139B6DE}"/>
                  </a:ext>
                </a:extLst>
              </p:cNvPr>
              <p:cNvSpPr/>
              <p:nvPr/>
            </p:nvSpPr>
            <p:spPr>
              <a:xfrm>
                <a:off x="6603596" y="3651760"/>
                <a:ext cx="146568" cy="148506"/>
              </a:xfrm>
              <a:custGeom>
                <a:avLst/>
                <a:gdLst>
                  <a:gd name="connsiteX0" fmla="*/ 146569 w 146568"/>
                  <a:gd name="connsiteY0" fmla="*/ 148507 h 148506"/>
                  <a:gd name="connsiteX1" fmla="*/ 0 w 146568"/>
                  <a:gd name="connsiteY1" fmla="*/ 148507 h 148506"/>
                  <a:gd name="connsiteX2" fmla="*/ 0 w 146568"/>
                  <a:gd name="connsiteY2" fmla="*/ 0 h 148506"/>
                  <a:gd name="connsiteX3" fmla="*/ 146569 w 146568"/>
                  <a:gd name="connsiteY3" fmla="*/ 0 h 148506"/>
                  <a:gd name="connsiteX4" fmla="*/ 146569 w 146568"/>
                  <a:gd name="connsiteY4" fmla="*/ 148507 h 14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568" h="148506">
                    <a:moveTo>
                      <a:pt x="146569" y="148507"/>
                    </a:moveTo>
                    <a:cubicBezTo>
                      <a:pt x="96126" y="148507"/>
                      <a:pt x="49491" y="148507"/>
                      <a:pt x="0" y="148507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49491" y="0"/>
                      <a:pt x="96126" y="0"/>
                      <a:pt x="146569" y="0"/>
                    </a:cubicBezTo>
                    <a:cubicBezTo>
                      <a:pt x="146569" y="49502"/>
                      <a:pt x="146569" y="97101"/>
                      <a:pt x="146569" y="148507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C95D34D1-4694-76DA-1145-A922F09F64D0}"/>
                  </a:ext>
                </a:extLst>
              </p:cNvPr>
              <p:cNvSpPr/>
              <p:nvPr/>
            </p:nvSpPr>
            <p:spPr>
              <a:xfrm>
                <a:off x="5996382" y="1982011"/>
                <a:ext cx="451127" cy="449328"/>
              </a:xfrm>
              <a:custGeom>
                <a:avLst/>
                <a:gdLst>
                  <a:gd name="connsiteX0" fmla="*/ 451127 w 451127"/>
                  <a:gd name="connsiteY0" fmla="*/ 449328 h 449328"/>
                  <a:gd name="connsiteX1" fmla="*/ 0 w 451127"/>
                  <a:gd name="connsiteY1" fmla="*/ 449328 h 449328"/>
                  <a:gd name="connsiteX2" fmla="*/ 0 w 451127"/>
                  <a:gd name="connsiteY2" fmla="*/ 0 h 449328"/>
                  <a:gd name="connsiteX3" fmla="*/ 451127 w 451127"/>
                  <a:gd name="connsiteY3" fmla="*/ 0 h 449328"/>
                  <a:gd name="connsiteX4" fmla="*/ 451127 w 451127"/>
                  <a:gd name="connsiteY4" fmla="*/ 449328 h 449328"/>
                  <a:gd name="connsiteX5" fmla="*/ 297896 w 451127"/>
                  <a:gd name="connsiteY5" fmla="*/ 151363 h 449328"/>
                  <a:gd name="connsiteX6" fmla="*/ 153231 w 451127"/>
                  <a:gd name="connsiteY6" fmla="*/ 151363 h 449328"/>
                  <a:gd name="connsiteX7" fmla="*/ 153231 w 451127"/>
                  <a:gd name="connsiteY7" fmla="*/ 297966 h 449328"/>
                  <a:gd name="connsiteX8" fmla="*/ 297896 w 451127"/>
                  <a:gd name="connsiteY8" fmla="*/ 297966 h 449328"/>
                  <a:gd name="connsiteX9" fmla="*/ 297896 w 451127"/>
                  <a:gd name="connsiteY9" fmla="*/ 151363 h 449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127" h="449328">
                    <a:moveTo>
                      <a:pt x="451127" y="449328"/>
                    </a:moveTo>
                    <a:cubicBezTo>
                      <a:pt x="298848" y="449328"/>
                      <a:pt x="151328" y="449328"/>
                      <a:pt x="0" y="449328"/>
                    </a:cubicBezTo>
                    <a:cubicBezTo>
                      <a:pt x="0" y="299869"/>
                      <a:pt x="0" y="151363"/>
                      <a:pt x="0" y="0"/>
                    </a:cubicBezTo>
                    <a:cubicBezTo>
                      <a:pt x="150376" y="0"/>
                      <a:pt x="298848" y="0"/>
                      <a:pt x="451127" y="0"/>
                    </a:cubicBezTo>
                    <a:cubicBezTo>
                      <a:pt x="451127" y="149459"/>
                      <a:pt x="451127" y="297013"/>
                      <a:pt x="451127" y="449328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3231" y="151363"/>
                    </a:cubicBezTo>
                    <a:cubicBezTo>
                      <a:pt x="153231" y="201817"/>
                      <a:pt x="153231" y="248463"/>
                      <a:pt x="153231" y="297966"/>
                    </a:cubicBezTo>
                    <a:cubicBezTo>
                      <a:pt x="202722" y="297966"/>
                      <a:pt x="249357" y="297966"/>
                      <a:pt x="297896" y="297966"/>
                    </a:cubicBezTo>
                    <a:cubicBezTo>
                      <a:pt x="297896" y="247511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2ED8AFDC-43D8-BB00-BA0B-80EE6A5D95CF}"/>
                  </a:ext>
                </a:extLst>
              </p:cNvPr>
              <p:cNvSpPr/>
              <p:nvPr/>
            </p:nvSpPr>
            <p:spPr>
              <a:xfrm>
                <a:off x="5313028" y="1981059"/>
                <a:ext cx="449224" cy="451232"/>
              </a:xfrm>
              <a:custGeom>
                <a:avLst/>
                <a:gdLst>
                  <a:gd name="connsiteX0" fmla="*/ 0 w 449224"/>
                  <a:gd name="connsiteY0" fmla="*/ 0 h 451232"/>
                  <a:gd name="connsiteX1" fmla="*/ 449224 w 449224"/>
                  <a:gd name="connsiteY1" fmla="*/ 0 h 451232"/>
                  <a:gd name="connsiteX2" fmla="*/ 449224 w 449224"/>
                  <a:gd name="connsiteY2" fmla="*/ 451232 h 451232"/>
                  <a:gd name="connsiteX3" fmla="*/ 0 w 449224"/>
                  <a:gd name="connsiteY3" fmla="*/ 451232 h 451232"/>
                  <a:gd name="connsiteX4" fmla="*/ 0 w 449224"/>
                  <a:gd name="connsiteY4" fmla="*/ 0 h 451232"/>
                  <a:gd name="connsiteX5" fmla="*/ 296945 w 449224"/>
                  <a:gd name="connsiteY5" fmla="*/ 299869 h 451232"/>
                  <a:gd name="connsiteX6" fmla="*/ 296945 w 449224"/>
                  <a:gd name="connsiteY6" fmla="*/ 151363 h 451232"/>
                  <a:gd name="connsiteX7" fmla="*/ 151328 w 449224"/>
                  <a:gd name="connsiteY7" fmla="*/ 151363 h 451232"/>
                  <a:gd name="connsiteX8" fmla="*/ 151328 w 449224"/>
                  <a:gd name="connsiteY8" fmla="*/ 299869 h 451232"/>
                  <a:gd name="connsiteX9" fmla="*/ 296945 w 449224"/>
                  <a:gd name="connsiteY9" fmla="*/ 299869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224" h="451232">
                    <a:moveTo>
                      <a:pt x="0" y="0"/>
                    </a:moveTo>
                    <a:cubicBezTo>
                      <a:pt x="150376" y="0"/>
                      <a:pt x="297897" y="0"/>
                      <a:pt x="449224" y="0"/>
                    </a:cubicBezTo>
                    <a:cubicBezTo>
                      <a:pt x="449224" y="151363"/>
                      <a:pt x="449224" y="299869"/>
                      <a:pt x="449224" y="451232"/>
                    </a:cubicBezTo>
                    <a:cubicBezTo>
                      <a:pt x="298848" y="451232"/>
                      <a:pt x="151328" y="451232"/>
                      <a:pt x="0" y="451232"/>
                    </a:cubicBezTo>
                    <a:cubicBezTo>
                      <a:pt x="0" y="300821"/>
                      <a:pt x="0" y="151363"/>
                      <a:pt x="0" y="0"/>
                    </a:cubicBezTo>
                    <a:close/>
                    <a:moveTo>
                      <a:pt x="296945" y="299869"/>
                    </a:moveTo>
                    <a:cubicBezTo>
                      <a:pt x="296945" y="246559"/>
                      <a:pt x="296945" y="198961"/>
                      <a:pt x="296945" y="151363"/>
                    </a:cubicBezTo>
                    <a:cubicBezTo>
                      <a:pt x="246502" y="151363"/>
                      <a:pt x="199867" y="151363"/>
                      <a:pt x="151328" y="151363"/>
                    </a:cubicBezTo>
                    <a:cubicBezTo>
                      <a:pt x="151328" y="201817"/>
                      <a:pt x="151328" y="249415"/>
                      <a:pt x="151328" y="299869"/>
                    </a:cubicBezTo>
                    <a:cubicBezTo>
                      <a:pt x="201770" y="299869"/>
                      <a:pt x="248406" y="299869"/>
                      <a:pt x="296945" y="29986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53DD25F2-83D4-9CFD-D65E-E07D88C3F412}"/>
                  </a:ext>
                </a:extLst>
              </p:cNvPr>
              <p:cNvSpPr/>
              <p:nvPr/>
            </p:nvSpPr>
            <p:spPr>
              <a:xfrm>
                <a:off x="4629675" y="1981059"/>
                <a:ext cx="448272" cy="451232"/>
              </a:xfrm>
              <a:custGeom>
                <a:avLst/>
                <a:gdLst>
                  <a:gd name="connsiteX0" fmla="*/ 448272 w 448272"/>
                  <a:gd name="connsiteY0" fmla="*/ 451232 h 451232"/>
                  <a:gd name="connsiteX1" fmla="*/ 0 w 448272"/>
                  <a:gd name="connsiteY1" fmla="*/ 451232 h 451232"/>
                  <a:gd name="connsiteX2" fmla="*/ 0 w 448272"/>
                  <a:gd name="connsiteY2" fmla="*/ 0 h 451232"/>
                  <a:gd name="connsiteX3" fmla="*/ 448272 w 448272"/>
                  <a:gd name="connsiteY3" fmla="*/ 0 h 451232"/>
                  <a:gd name="connsiteX4" fmla="*/ 448272 w 448272"/>
                  <a:gd name="connsiteY4" fmla="*/ 451232 h 451232"/>
                  <a:gd name="connsiteX5" fmla="*/ 297896 w 448272"/>
                  <a:gd name="connsiteY5" fmla="*/ 151363 h 451232"/>
                  <a:gd name="connsiteX6" fmla="*/ 150376 w 448272"/>
                  <a:gd name="connsiteY6" fmla="*/ 151363 h 451232"/>
                  <a:gd name="connsiteX7" fmla="*/ 150376 w 448272"/>
                  <a:gd name="connsiteY7" fmla="*/ 297966 h 451232"/>
                  <a:gd name="connsiteX8" fmla="*/ 297896 w 448272"/>
                  <a:gd name="connsiteY8" fmla="*/ 297966 h 451232"/>
                  <a:gd name="connsiteX9" fmla="*/ 297896 w 448272"/>
                  <a:gd name="connsiteY9" fmla="*/ 151363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8272" h="451232">
                    <a:moveTo>
                      <a:pt x="448272" y="451232"/>
                    </a:moveTo>
                    <a:cubicBezTo>
                      <a:pt x="296945" y="451232"/>
                      <a:pt x="150376" y="451232"/>
                      <a:pt x="0" y="451232"/>
                    </a:cubicBezTo>
                    <a:cubicBezTo>
                      <a:pt x="0" y="300821"/>
                      <a:pt x="0" y="152315"/>
                      <a:pt x="0" y="0"/>
                    </a:cubicBezTo>
                    <a:cubicBezTo>
                      <a:pt x="149424" y="0"/>
                      <a:pt x="297896" y="0"/>
                      <a:pt x="448272" y="0"/>
                    </a:cubicBezTo>
                    <a:cubicBezTo>
                      <a:pt x="448272" y="150411"/>
                      <a:pt x="448272" y="298918"/>
                      <a:pt x="448272" y="451232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0376" y="151363"/>
                    </a:cubicBezTo>
                    <a:cubicBezTo>
                      <a:pt x="150376" y="201817"/>
                      <a:pt x="150376" y="249415"/>
                      <a:pt x="150376" y="297966"/>
                    </a:cubicBezTo>
                    <a:cubicBezTo>
                      <a:pt x="201770" y="297966"/>
                      <a:pt x="249357" y="297966"/>
                      <a:pt x="297896" y="297966"/>
                    </a:cubicBezTo>
                    <a:cubicBezTo>
                      <a:pt x="297896" y="246559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9" name="Graphic 3">
            <a:extLst>
              <a:ext uri="{FF2B5EF4-FFF2-40B4-BE49-F238E27FC236}">
                <a16:creationId xmlns:a16="http://schemas.microsoft.com/office/drawing/2014/main" id="{46FF3D41-8F7E-D6FB-08F8-C6D0F8DBEFB0}"/>
              </a:ext>
            </a:extLst>
          </p:cNvPr>
          <p:cNvGrpSpPr/>
          <p:nvPr/>
        </p:nvGrpSpPr>
        <p:grpSpPr>
          <a:xfrm>
            <a:off x="1931837" y="7718284"/>
            <a:ext cx="1288627" cy="1404171"/>
            <a:chOff x="6615628" y="2116894"/>
            <a:chExt cx="1066935" cy="1001108"/>
          </a:xfrm>
          <a:solidFill>
            <a:srgbClr val="09465E"/>
          </a:solidFill>
        </p:grpSpPr>
        <p:sp>
          <p:nvSpPr>
            <p:cNvPr id="40" name="Freeform 1128">
              <a:extLst>
                <a:ext uri="{FF2B5EF4-FFF2-40B4-BE49-F238E27FC236}">
                  <a16:creationId xmlns:a16="http://schemas.microsoft.com/office/drawing/2014/main" id="{C0A80E90-272D-5B7E-2EC4-7CE6FB3F88EB}"/>
                </a:ext>
              </a:extLst>
            </p:cNvPr>
            <p:cNvSpPr/>
            <p:nvPr/>
          </p:nvSpPr>
          <p:spPr>
            <a:xfrm>
              <a:off x="7183381" y="2256775"/>
              <a:ext cx="285542" cy="320903"/>
            </a:xfrm>
            <a:custGeom>
              <a:avLst/>
              <a:gdLst>
                <a:gd name="connsiteX0" fmla="*/ 0 w 285542"/>
                <a:gd name="connsiteY0" fmla="*/ 148109 h 320903"/>
                <a:gd name="connsiteX1" fmla="*/ 139880 w 285542"/>
                <a:gd name="connsiteY1" fmla="*/ 0 h 320903"/>
                <a:gd name="connsiteX2" fmla="*/ 142623 w 285542"/>
                <a:gd name="connsiteY2" fmla="*/ 0 h 320903"/>
                <a:gd name="connsiteX3" fmla="*/ 241363 w 285542"/>
                <a:gd name="connsiteY3" fmla="*/ 41141 h 320903"/>
                <a:gd name="connsiteX4" fmla="*/ 285247 w 285542"/>
                <a:gd name="connsiteY4" fmla="*/ 159080 h 320903"/>
                <a:gd name="connsiteX5" fmla="*/ 224906 w 285542"/>
                <a:gd name="connsiteY5" fmla="*/ 268790 h 320903"/>
                <a:gd name="connsiteX6" fmla="*/ 205708 w 285542"/>
                <a:gd name="connsiteY6" fmla="*/ 304446 h 320903"/>
                <a:gd name="connsiteX7" fmla="*/ 205708 w 285542"/>
                <a:gd name="connsiteY7" fmla="*/ 320903 h 320903"/>
                <a:gd name="connsiteX8" fmla="*/ 82283 w 285542"/>
                <a:gd name="connsiteY8" fmla="*/ 320903 h 320903"/>
                <a:gd name="connsiteX9" fmla="*/ 82283 w 285542"/>
                <a:gd name="connsiteY9" fmla="*/ 304446 h 320903"/>
                <a:gd name="connsiteX10" fmla="*/ 63083 w 285542"/>
                <a:gd name="connsiteY10" fmla="*/ 268790 h 320903"/>
                <a:gd name="connsiteX11" fmla="*/ 0 w 285542"/>
                <a:gd name="connsiteY11" fmla="*/ 148109 h 320903"/>
                <a:gd name="connsiteX12" fmla="*/ 0 w 285542"/>
                <a:gd name="connsiteY12" fmla="*/ 148109 h 32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542" h="320903">
                  <a:moveTo>
                    <a:pt x="0" y="148109"/>
                  </a:moveTo>
                  <a:cubicBezTo>
                    <a:pt x="0" y="68569"/>
                    <a:pt x="63083" y="2743"/>
                    <a:pt x="139880" y="0"/>
                  </a:cubicBezTo>
                  <a:cubicBezTo>
                    <a:pt x="139880" y="0"/>
                    <a:pt x="139880" y="0"/>
                    <a:pt x="142623" y="0"/>
                  </a:cubicBezTo>
                  <a:cubicBezTo>
                    <a:pt x="178280" y="0"/>
                    <a:pt x="213936" y="13714"/>
                    <a:pt x="241363" y="41141"/>
                  </a:cubicBezTo>
                  <a:cubicBezTo>
                    <a:pt x="271533" y="71312"/>
                    <a:pt x="287991" y="115196"/>
                    <a:pt x="285247" y="159080"/>
                  </a:cubicBezTo>
                  <a:cubicBezTo>
                    <a:pt x="282505" y="202964"/>
                    <a:pt x="260563" y="241363"/>
                    <a:pt x="224906" y="268790"/>
                  </a:cubicBezTo>
                  <a:cubicBezTo>
                    <a:pt x="213936" y="277019"/>
                    <a:pt x="205708" y="290733"/>
                    <a:pt x="205708" y="304446"/>
                  </a:cubicBezTo>
                  <a:lnTo>
                    <a:pt x="205708" y="320903"/>
                  </a:lnTo>
                  <a:lnTo>
                    <a:pt x="82283" y="320903"/>
                  </a:lnTo>
                  <a:lnTo>
                    <a:pt x="82283" y="304446"/>
                  </a:lnTo>
                  <a:cubicBezTo>
                    <a:pt x="82283" y="290733"/>
                    <a:pt x="74053" y="277019"/>
                    <a:pt x="63083" y="268790"/>
                  </a:cubicBezTo>
                  <a:cubicBezTo>
                    <a:pt x="21942" y="241363"/>
                    <a:pt x="0" y="194736"/>
                    <a:pt x="0" y="148109"/>
                  </a:cubicBezTo>
                  <a:lnTo>
                    <a:pt x="0" y="148109"/>
                  </a:lnTo>
                  <a:close/>
                </a:path>
              </a:pathLst>
            </a:custGeom>
            <a:solidFill>
              <a:srgbClr val="60BA47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3">
              <a:extLst>
                <a:ext uri="{FF2B5EF4-FFF2-40B4-BE49-F238E27FC236}">
                  <a16:creationId xmlns:a16="http://schemas.microsoft.com/office/drawing/2014/main" id="{CCB75DC5-9F2D-A396-8791-EC3F72BF5C68}"/>
                </a:ext>
              </a:extLst>
            </p:cNvPr>
            <p:cNvGrpSpPr/>
            <p:nvPr/>
          </p:nvGrpSpPr>
          <p:grpSpPr>
            <a:xfrm>
              <a:off x="6615628" y="2116894"/>
              <a:ext cx="1066935" cy="1001108"/>
              <a:chOff x="6615628" y="2116894"/>
              <a:chExt cx="1066935" cy="1001108"/>
            </a:xfrm>
            <a:grpFill/>
          </p:grpSpPr>
          <p:sp>
            <p:nvSpPr>
              <p:cNvPr id="42" name="Freeform 1130">
                <a:extLst>
                  <a:ext uri="{FF2B5EF4-FFF2-40B4-BE49-F238E27FC236}">
                    <a16:creationId xmlns:a16="http://schemas.microsoft.com/office/drawing/2014/main" id="{A551DFBD-3E26-211A-5584-FBDB27BEB915}"/>
                  </a:ext>
                </a:extLst>
              </p:cNvPr>
              <p:cNvSpPr/>
              <p:nvPr/>
            </p:nvSpPr>
            <p:spPr>
              <a:xfrm>
                <a:off x="7164181" y="2221119"/>
                <a:ext cx="357393" cy="537581"/>
              </a:xfrm>
              <a:custGeom>
                <a:avLst/>
                <a:gdLst>
                  <a:gd name="connsiteX0" fmla="*/ 279763 w 357393"/>
                  <a:gd name="connsiteY0" fmla="*/ 331874 h 537581"/>
                  <a:gd name="connsiteX1" fmla="*/ 356560 w 357393"/>
                  <a:gd name="connsiteY1" fmla="*/ 197479 h 537581"/>
                  <a:gd name="connsiteX2" fmla="*/ 301704 w 357393"/>
                  <a:gd name="connsiteY2" fmla="*/ 52112 h 537581"/>
                  <a:gd name="connsiteX3" fmla="*/ 175536 w 357393"/>
                  <a:gd name="connsiteY3" fmla="*/ 0 h 537581"/>
                  <a:gd name="connsiteX4" fmla="*/ 0 w 357393"/>
                  <a:gd name="connsiteY4" fmla="*/ 183765 h 537581"/>
                  <a:gd name="connsiteX5" fmla="*/ 76797 w 357393"/>
                  <a:gd name="connsiteY5" fmla="*/ 331874 h 537581"/>
                  <a:gd name="connsiteX6" fmla="*/ 79539 w 357393"/>
                  <a:gd name="connsiteY6" fmla="*/ 340102 h 537581"/>
                  <a:gd name="connsiteX7" fmla="*/ 79539 w 357393"/>
                  <a:gd name="connsiteY7" fmla="*/ 364787 h 537581"/>
                  <a:gd name="connsiteX8" fmla="*/ 52112 w 357393"/>
                  <a:gd name="connsiteY8" fmla="*/ 416900 h 537581"/>
                  <a:gd name="connsiteX9" fmla="*/ 87769 w 357393"/>
                  <a:gd name="connsiteY9" fmla="*/ 463527 h 537581"/>
                  <a:gd name="connsiteX10" fmla="*/ 87769 w 357393"/>
                  <a:gd name="connsiteY10" fmla="*/ 485469 h 537581"/>
                  <a:gd name="connsiteX11" fmla="*/ 139880 w 357393"/>
                  <a:gd name="connsiteY11" fmla="*/ 537581 h 537581"/>
                  <a:gd name="connsiteX12" fmla="*/ 211193 w 357393"/>
                  <a:gd name="connsiteY12" fmla="*/ 537581 h 537581"/>
                  <a:gd name="connsiteX13" fmla="*/ 263305 w 357393"/>
                  <a:gd name="connsiteY13" fmla="*/ 485469 h 537581"/>
                  <a:gd name="connsiteX14" fmla="*/ 263305 w 357393"/>
                  <a:gd name="connsiteY14" fmla="*/ 463527 h 537581"/>
                  <a:gd name="connsiteX15" fmla="*/ 298961 w 357393"/>
                  <a:gd name="connsiteY15" fmla="*/ 416900 h 537581"/>
                  <a:gd name="connsiteX16" fmla="*/ 271533 w 357393"/>
                  <a:gd name="connsiteY16" fmla="*/ 364787 h 537581"/>
                  <a:gd name="connsiteX17" fmla="*/ 271533 w 357393"/>
                  <a:gd name="connsiteY17" fmla="*/ 340102 h 537581"/>
                  <a:gd name="connsiteX18" fmla="*/ 279763 w 357393"/>
                  <a:gd name="connsiteY18" fmla="*/ 331874 h 537581"/>
                  <a:gd name="connsiteX19" fmla="*/ 279763 w 357393"/>
                  <a:gd name="connsiteY19" fmla="*/ 331874 h 537581"/>
                  <a:gd name="connsiteX20" fmla="*/ 35656 w 357393"/>
                  <a:gd name="connsiteY20" fmla="*/ 183765 h 537581"/>
                  <a:gd name="connsiteX21" fmla="*/ 175536 w 357393"/>
                  <a:gd name="connsiteY21" fmla="*/ 35656 h 537581"/>
                  <a:gd name="connsiteX22" fmla="*/ 178280 w 357393"/>
                  <a:gd name="connsiteY22" fmla="*/ 35656 h 537581"/>
                  <a:gd name="connsiteX23" fmla="*/ 277019 w 357393"/>
                  <a:gd name="connsiteY23" fmla="*/ 76797 h 537581"/>
                  <a:gd name="connsiteX24" fmla="*/ 320904 w 357393"/>
                  <a:gd name="connsiteY24" fmla="*/ 194736 h 537581"/>
                  <a:gd name="connsiteX25" fmla="*/ 260563 w 357393"/>
                  <a:gd name="connsiteY25" fmla="*/ 304446 h 537581"/>
                  <a:gd name="connsiteX26" fmla="*/ 241363 w 357393"/>
                  <a:gd name="connsiteY26" fmla="*/ 340102 h 537581"/>
                  <a:gd name="connsiteX27" fmla="*/ 241363 w 357393"/>
                  <a:gd name="connsiteY27" fmla="*/ 356559 h 537581"/>
                  <a:gd name="connsiteX28" fmla="*/ 117939 w 357393"/>
                  <a:gd name="connsiteY28" fmla="*/ 356559 h 537581"/>
                  <a:gd name="connsiteX29" fmla="*/ 117939 w 357393"/>
                  <a:gd name="connsiteY29" fmla="*/ 340102 h 537581"/>
                  <a:gd name="connsiteX30" fmla="*/ 98739 w 357393"/>
                  <a:gd name="connsiteY30" fmla="*/ 304446 h 537581"/>
                  <a:gd name="connsiteX31" fmla="*/ 35656 w 357393"/>
                  <a:gd name="connsiteY31" fmla="*/ 183765 h 537581"/>
                  <a:gd name="connsiteX32" fmla="*/ 35656 w 357393"/>
                  <a:gd name="connsiteY32" fmla="*/ 183765 h 537581"/>
                  <a:gd name="connsiteX33" fmla="*/ 213936 w 357393"/>
                  <a:gd name="connsiteY33" fmla="*/ 499183 h 537581"/>
                  <a:gd name="connsiteX34" fmla="*/ 142624 w 357393"/>
                  <a:gd name="connsiteY34" fmla="*/ 499183 h 537581"/>
                  <a:gd name="connsiteX35" fmla="*/ 126167 w 357393"/>
                  <a:gd name="connsiteY35" fmla="*/ 482726 h 537581"/>
                  <a:gd name="connsiteX36" fmla="*/ 126167 w 357393"/>
                  <a:gd name="connsiteY36" fmla="*/ 466270 h 537581"/>
                  <a:gd name="connsiteX37" fmla="*/ 233135 w 357393"/>
                  <a:gd name="connsiteY37" fmla="*/ 466270 h 537581"/>
                  <a:gd name="connsiteX38" fmla="*/ 233135 w 357393"/>
                  <a:gd name="connsiteY38" fmla="*/ 482726 h 537581"/>
                  <a:gd name="connsiteX39" fmla="*/ 213936 w 357393"/>
                  <a:gd name="connsiteY39" fmla="*/ 499183 h 537581"/>
                  <a:gd name="connsiteX40" fmla="*/ 213936 w 357393"/>
                  <a:gd name="connsiteY40" fmla="*/ 499183 h 537581"/>
                  <a:gd name="connsiteX41" fmla="*/ 249591 w 357393"/>
                  <a:gd name="connsiteY41" fmla="*/ 427871 h 537581"/>
                  <a:gd name="connsiteX42" fmla="*/ 106967 w 357393"/>
                  <a:gd name="connsiteY42" fmla="*/ 427871 h 537581"/>
                  <a:gd name="connsiteX43" fmla="*/ 90511 w 357393"/>
                  <a:gd name="connsiteY43" fmla="*/ 411414 h 537581"/>
                  <a:gd name="connsiteX44" fmla="*/ 106967 w 357393"/>
                  <a:gd name="connsiteY44" fmla="*/ 394958 h 537581"/>
                  <a:gd name="connsiteX45" fmla="*/ 249591 w 357393"/>
                  <a:gd name="connsiteY45" fmla="*/ 394958 h 537581"/>
                  <a:gd name="connsiteX46" fmla="*/ 266049 w 357393"/>
                  <a:gd name="connsiteY46" fmla="*/ 411414 h 537581"/>
                  <a:gd name="connsiteX47" fmla="*/ 249591 w 357393"/>
                  <a:gd name="connsiteY47" fmla="*/ 427871 h 537581"/>
                  <a:gd name="connsiteX48" fmla="*/ 249591 w 357393"/>
                  <a:gd name="connsiteY48" fmla="*/ 427871 h 53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57393" h="537581">
                    <a:moveTo>
                      <a:pt x="279763" y="331874"/>
                    </a:moveTo>
                    <a:cubicBezTo>
                      <a:pt x="323646" y="298961"/>
                      <a:pt x="351074" y="249591"/>
                      <a:pt x="356560" y="197479"/>
                    </a:cubicBezTo>
                    <a:cubicBezTo>
                      <a:pt x="362046" y="142624"/>
                      <a:pt x="340102" y="90511"/>
                      <a:pt x="301704" y="52112"/>
                    </a:cubicBezTo>
                    <a:cubicBezTo>
                      <a:pt x="268791" y="19199"/>
                      <a:pt x="222163" y="0"/>
                      <a:pt x="175536" y="0"/>
                    </a:cubicBezTo>
                    <a:cubicBezTo>
                      <a:pt x="79539" y="2743"/>
                      <a:pt x="0" y="82283"/>
                      <a:pt x="0" y="183765"/>
                    </a:cubicBezTo>
                    <a:cubicBezTo>
                      <a:pt x="0" y="244106"/>
                      <a:pt x="27428" y="298961"/>
                      <a:pt x="76797" y="331874"/>
                    </a:cubicBezTo>
                    <a:cubicBezTo>
                      <a:pt x="79539" y="334617"/>
                      <a:pt x="79539" y="337360"/>
                      <a:pt x="79539" y="340102"/>
                    </a:cubicBezTo>
                    <a:lnTo>
                      <a:pt x="79539" y="364787"/>
                    </a:lnTo>
                    <a:cubicBezTo>
                      <a:pt x="60341" y="375758"/>
                      <a:pt x="52112" y="394958"/>
                      <a:pt x="52112" y="416900"/>
                    </a:cubicBezTo>
                    <a:cubicBezTo>
                      <a:pt x="54855" y="438842"/>
                      <a:pt x="68569" y="455298"/>
                      <a:pt x="87769" y="463527"/>
                    </a:cubicBezTo>
                    <a:lnTo>
                      <a:pt x="87769" y="485469"/>
                    </a:lnTo>
                    <a:cubicBezTo>
                      <a:pt x="87769" y="515639"/>
                      <a:pt x="112453" y="537581"/>
                      <a:pt x="139880" y="537581"/>
                    </a:cubicBezTo>
                    <a:lnTo>
                      <a:pt x="211193" y="537581"/>
                    </a:lnTo>
                    <a:cubicBezTo>
                      <a:pt x="241363" y="537581"/>
                      <a:pt x="263305" y="512896"/>
                      <a:pt x="263305" y="485469"/>
                    </a:cubicBezTo>
                    <a:lnTo>
                      <a:pt x="263305" y="463527"/>
                    </a:lnTo>
                    <a:cubicBezTo>
                      <a:pt x="282505" y="455298"/>
                      <a:pt x="296219" y="438842"/>
                      <a:pt x="298961" y="416900"/>
                    </a:cubicBezTo>
                    <a:cubicBezTo>
                      <a:pt x="301704" y="394958"/>
                      <a:pt x="290733" y="375758"/>
                      <a:pt x="271533" y="364787"/>
                    </a:cubicBezTo>
                    <a:lnTo>
                      <a:pt x="271533" y="340102"/>
                    </a:lnTo>
                    <a:cubicBezTo>
                      <a:pt x="277019" y="337360"/>
                      <a:pt x="277019" y="334617"/>
                      <a:pt x="279763" y="331874"/>
                    </a:cubicBezTo>
                    <a:lnTo>
                      <a:pt x="279763" y="331874"/>
                    </a:lnTo>
                    <a:close/>
                    <a:moveTo>
                      <a:pt x="35656" y="183765"/>
                    </a:moveTo>
                    <a:cubicBezTo>
                      <a:pt x="35656" y="104225"/>
                      <a:pt x="98739" y="38399"/>
                      <a:pt x="175536" y="35656"/>
                    </a:cubicBezTo>
                    <a:cubicBezTo>
                      <a:pt x="175536" y="35656"/>
                      <a:pt x="175536" y="35656"/>
                      <a:pt x="178280" y="35656"/>
                    </a:cubicBezTo>
                    <a:cubicBezTo>
                      <a:pt x="213936" y="35656"/>
                      <a:pt x="249591" y="49370"/>
                      <a:pt x="277019" y="76797"/>
                    </a:cubicBezTo>
                    <a:cubicBezTo>
                      <a:pt x="307190" y="106968"/>
                      <a:pt x="323646" y="150852"/>
                      <a:pt x="320904" y="194736"/>
                    </a:cubicBezTo>
                    <a:cubicBezTo>
                      <a:pt x="318160" y="238620"/>
                      <a:pt x="296219" y="277019"/>
                      <a:pt x="260563" y="304446"/>
                    </a:cubicBezTo>
                    <a:cubicBezTo>
                      <a:pt x="249591" y="312675"/>
                      <a:pt x="241363" y="326389"/>
                      <a:pt x="241363" y="340102"/>
                    </a:cubicBezTo>
                    <a:lnTo>
                      <a:pt x="241363" y="356559"/>
                    </a:lnTo>
                    <a:lnTo>
                      <a:pt x="117939" y="356559"/>
                    </a:lnTo>
                    <a:lnTo>
                      <a:pt x="117939" y="340102"/>
                    </a:lnTo>
                    <a:cubicBezTo>
                      <a:pt x="117939" y="326389"/>
                      <a:pt x="109711" y="312675"/>
                      <a:pt x="98739" y="304446"/>
                    </a:cubicBezTo>
                    <a:cubicBezTo>
                      <a:pt x="57597" y="277019"/>
                      <a:pt x="35656" y="230392"/>
                      <a:pt x="35656" y="183765"/>
                    </a:cubicBezTo>
                    <a:lnTo>
                      <a:pt x="35656" y="183765"/>
                    </a:lnTo>
                    <a:close/>
                    <a:moveTo>
                      <a:pt x="213936" y="499183"/>
                    </a:moveTo>
                    <a:lnTo>
                      <a:pt x="142624" y="499183"/>
                    </a:lnTo>
                    <a:cubicBezTo>
                      <a:pt x="131653" y="499183"/>
                      <a:pt x="126167" y="490954"/>
                      <a:pt x="126167" y="482726"/>
                    </a:cubicBezTo>
                    <a:lnTo>
                      <a:pt x="126167" y="466270"/>
                    </a:lnTo>
                    <a:lnTo>
                      <a:pt x="233135" y="466270"/>
                    </a:lnTo>
                    <a:lnTo>
                      <a:pt x="233135" y="482726"/>
                    </a:lnTo>
                    <a:cubicBezTo>
                      <a:pt x="233135" y="490954"/>
                      <a:pt x="224907" y="499183"/>
                      <a:pt x="213936" y="499183"/>
                    </a:cubicBezTo>
                    <a:lnTo>
                      <a:pt x="213936" y="499183"/>
                    </a:lnTo>
                    <a:close/>
                    <a:moveTo>
                      <a:pt x="249591" y="427871"/>
                    </a:moveTo>
                    <a:lnTo>
                      <a:pt x="106967" y="427871"/>
                    </a:lnTo>
                    <a:cubicBezTo>
                      <a:pt x="95997" y="427871"/>
                      <a:pt x="90511" y="419643"/>
                      <a:pt x="90511" y="411414"/>
                    </a:cubicBezTo>
                    <a:cubicBezTo>
                      <a:pt x="90511" y="403186"/>
                      <a:pt x="98739" y="394958"/>
                      <a:pt x="106967" y="394958"/>
                    </a:cubicBezTo>
                    <a:lnTo>
                      <a:pt x="249591" y="394958"/>
                    </a:lnTo>
                    <a:cubicBezTo>
                      <a:pt x="260563" y="394958"/>
                      <a:pt x="266049" y="403186"/>
                      <a:pt x="266049" y="411414"/>
                    </a:cubicBezTo>
                    <a:cubicBezTo>
                      <a:pt x="266049" y="419643"/>
                      <a:pt x="260563" y="427871"/>
                      <a:pt x="249591" y="427871"/>
                    </a:cubicBezTo>
                    <a:lnTo>
                      <a:pt x="249591" y="427871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1131">
                <a:extLst>
                  <a:ext uri="{FF2B5EF4-FFF2-40B4-BE49-F238E27FC236}">
                    <a16:creationId xmlns:a16="http://schemas.microsoft.com/office/drawing/2014/main" id="{1A158CAE-20B5-42A4-A638-688EA060967F}"/>
                  </a:ext>
                </a:extLst>
              </p:cNvPr>
              <p:cNvSpPr/>
              <p:nvPr/>
            </p:nvSpPr>
            <p:spPr>
              <a:xfrm>
                <a:off x="7361660" y="2296927"/>
                <a:ext cx="93253" cy="100442"/>
              </a:xfrm>
              <a:custGeom>
                <a:avLst/>
                <a:gdLst>
                  <a:gd name="connsiteX0" fmla="*/ 10971 w 93253"/>
                  <a:gd name="connsiteY0" fmla="*/ 36645 h 100442"/>
                  <a:gd name="connsiteX1" fmla="*/ 57598 w 93253"/>
                  <a:gd name="connsiteY1" fmla="*/ 88758 h 100442"/>
                  <a:gd name="connsiteX2" fmla="*/ 79540 w 93253"/>
                  <a:gd name="connsiteY2" fmla="*/ 99729 h 100442"/>
                  <a:gd name="connsiteX3" fmla="*/ 93254 w 93253"/>
                  <a:gd name="connsiteY3" fmla="*/ 77786 h 100442"/>
                  <a:gd name="connsiteX4" fmla="*/ 24685 w 93253"/>
                  <a:gd name="connsiteY4" fmla="*/ 989 h 100442"/>
                  <a:gd name="connsiteX5" fmla="*/ 2743 w 93253"/>
                  <a:gd name="connsiteY5" fmla="*/ 11960 h 100442"/>
                  <a:gd name="connsiteX6" fmla="*/ 10971 w 93253"/>
                  <a:gd name="connsiteY6" fmla="*/ 36645 h 100442"/>
                  <a:gd name="connsiteX7" fmla="*/ 10971 w 93253"/>
                  <a:gd name="connsiteY7" fmla="*/ 36645 h 10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253" h="100442">
                    <a:moveTo>
                      <a:pt x="10971" y="36645"/>
                    </a:moveTo>
                    <a:cubicBezTo>
                      <a:pt x="32913" y="44873"/>
                      <a:pt x="52112" y="66815"/>
                      <a:pt x="57598" y="88758"/>
                    </a:cubicBezTo>
                    <a:cubicBezTo>
                      <a:pt x="60340" y="96986"/>
                      <a:pt x="71312" y="102471"/>
                      <a:pt x="79540" y="99729"/>
                    </a:cubicBezTo>
                    <a:cubicBezTo>
                      <a:pt x="87768" y="96986"/>
                      <a:pt x="93254" y="88758"/>
                      <a:pt x="93254" y="77786"/>
                    </a:cubicBezTo>
                    <a:cubicBezTo>
                      <a:pt x="82284" y="44873"/>
                      <a:pt x="57598" y="14703"/>
                      <a:pt x="24685" y="989"/>
                    </a:cubicBezTo>
                    <a:cubicBezTo>
                      <a:pt x="16457" y="-1754"/>
                      <a:pt x="5485" y="989"/>
                      <a:pt x="2743" y="11960"/>
                    </a:cubicBezTo>
                    <a:cubicBezTo>
                      <a:pt x="-2743" y="22931"/>
                      <a:pt x="1" y="33902"/>
                      <a:pt x="10971" y="36645"/>
                    </a:cubicBezTo>
                    <a:lnTo>
                      <a:pt x="10971" y="3664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1132">
                <a:extLst>
                  <a:ext uri="{FF2B5EF4-FFF2-40B4-BE49-F238E27FC236}">
                    <a16:creationId xmlns:a16="http://schemas.microsoft.com/office/drawing/2014/main" id="{F6F5A838-2096-3D73-A46E-BCECD79089CC}"/>
                  </a:ext>
                </a:extLst>
              </p:cNvPr>
              <p:cNvSpPr/>
              <p:nvPr/>
            </p:nvSpPr>
            <p:spPr>
              <a:xfrm>
                <a:off x="7328747" y="2116894"/>
                <a:ext cx="32913" cy="68569"/>
              </a:xfrm>
              <a:custGeom>
                <a:avLst/>
                <a:gdLst>
                  <a:gd name="connsiteX0" fmla="*/ 32914 w 32913"/>
                  <a:gd name="connsiteY0" fmla="*/ 52112 h 68569"/>
                  <a:gd name="connsiteX1" fmla="*/ 32914 w 32913"/>
                  <a:gd name="connsiteY1" fmla="*/ 16457 h 68569"/>
                  <a:gd name="connsiteX2" fmla="*/ 16456 w 32913"/>
                  <a:gd name="connsiteY2" fmla="*/ 0 h 68569"/>
                  <a:gd name="connsiteX3" fmla="*/ 0 w 32913"/>
                  <a:gd name="connsiteY3" fmla="*/ 16457 h 68569"/>
                  <a:gd name="connsiteX4" fmla="*/ 0 w 32913"/>
                  <a:gd name="connsiteY4" fmla="*/ 52112 h 68569"/>
                  <a:gd name="connsiteX5" fmla="*/ 16456 w 32913"/>
                  <a:gd name="connsiteY5" fmla="*/ 68569 h 68569"/>
                  <a:gd name="connsiteX6" fmla="*/ 32914 w 32913"/>
                  <a:gd name="connsiteY6" fmla="*/ 52112 h 68569"/>
                  <a:gd name="connsiteX7" fmla="*/ 32914 w 32913"/>
                  <a:gd name="connsiteY7" fmla="*/ 52112 h 6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13" h="68569">
                    <a:moveTo>
                      <a:pt x="32914" y="52112"/>
                    </a:moveTo>
                    <a:lnTo>
                      <a:pt x="32914" y="16457"/>
                    </a:lnTo>
                    <a:cubicBezTo>
                      <a:pt x="32914" y="5485"/>
                      <a:pt x="24684" y="0"/>
                      <a:pt x="16456" y="0"/>
                    </a:cubicBezTo>
                    <a:cubicBezTo>
                      <a:pt x="5486" y="0"/>
                      <a:pt x="0" y="8228"/>
                      <a:pt x="0" y="16457"/>
                    </a:cubicBezTo>
                    <a:lnTo>
                      <a:pt x="0" y="52112"/>
                    </a:lnTo>
                    <a:cubicBezTo>
                      <a:pt x="0" y="63084"/>
                      <a:pt x="8228" y="68569"/>
                      <a:pt x="16456" y="68569"/>
                    </a:cubicBezTo>
                    <a:cubicBezTo>
                      <a:pt x="24684" y="68569"/>
                      <a:pt x="32914" y="60341"/>
                      <a:pt x="32914" y="52112"/>
                    </a:cubicBezTo>
                    <a:lnTo>
                      <a:pt x="32914" y="52112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1133">
                <a:extLst>
                  <a:ext uri="{FF2B5EF4-FFF2-40B4-BE49-F238E27FC236}">
                    <a16:creationId xmlns:a16="http://schemas.microsoft.com/office/drawing/2014/main" id="{7E746974-2EAD-BAA9-BE71-2B80C3ED9C8C}"/>
                  </a:ext>
                </a:extLst>
              </p:cNvPr>
              <p:cNvSpPr/>
              <p:nvPr/>
            </p:nvSpPr>
            <p:spPr>
              <a:xfrm>
                <a:off x="7205857" y="2139370"/>
                <a:ext cx="50892" cy="68034"/>
              </a:xfrm>
              <a:custGeom>
                <a:avLst/>
                <a:gdLst>
                  <a:gd name="connsiteX0" fmla="*/ 35122 w 50892"/>
                  <a:gd name="connsiteY0" fmla="*/ 68035 h 68034"/>
                  <a:gd name="connsiteX1" fmla="*/ 48836 w 50892"/>
                  <a:gd name="connsiteY1" fmla="*/ 59806 h 68034"/>
                  <a:gd name="connsiteX2" fmla="*/ 48836 w 50892"/>
                  <a:gd name="connsiteY2" fmla="*/ 43349 h 68034"/>
                  <a:gd name="connsiteX3" fmla="*/ 35122 w 50892"/>
                  <a:gd name="connsiteY3" fmla="*/ 10436 h 68034"/>
                  <a:gd name="connsiteX4" fmla="*/ 10436 w 50892"/>
                  <a:gd name="connsiteY4" fmla="*/ 2208 h 68034"/>
                  <a:gd name="connsiteX5" fmla="*/ 2208 w 50892"/>
                  <a:gd name="connsiteY5" fmla="*/ 26893 h 68034"/>
                  <a:gd name="connsiteX6" fmla="*/ 15922 w 50892"/>
                  <a:gd name="connsiteY6" fmla="*/ 59806 h 68034"/>
                  <a:gd name="connsiteX7" fmla="*/ 35122 w 50892"/>
                  <a:gd name="connsiteY7" fmla="*/ 68035 h 68034"/>
                  <a:gd name="connsiteX8" fmla="*/ 35122 w 50892"/>
                  <a:gd name="connsiteY8" fmla="*/ 68035 h 6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892" h="68034">
                    <a:moveTo>
                      <a:pt x="35122" y="68035"/>
                    </a:moveTo>
                    <a:cubicBezTo>
                      <a:pt x="40608" y="68035"/>
                      <a:pt x="46094" y="65292"/>
                      <a:pt x="48836" y="59806"/>
                    </a:cubicBezTo>
                    <a:cubicBezTo>
                      <a:pt x="51578" y="54321"/>
                      <a:pt x="51578" y="48835"/>
                      <a:pt x="48836" y="43349"/>
                    </a:cubicBezTo>
                    <a:lnTo>
                      <a:pt x="35122" y="10436"/>
                    </a:lnTo>
                    <a:cubicBezTo>
                      <a:pt x="32380" y="2208"/>
                      <a:pt x="21408" y="-3277"/>
                      <a:pt x="10436" y="2208"/>
                    </a:cubicBezTo>
                    <a:cubicBezTo>
                      <a:pt x="2208" y="4951"/>
                      <a:pt x="-3278" y="15922"/>
                      <a:pt x="2208" y="26893"/>
                    </a:cubicBezTo>
                    <a:lnTo>
                      <a:pt x="15922" y="59806"/>
                    </a:lnTo>
                    <a:cubicBezTo>
                      <a:pt x="21408" y="65292"/>
                      <a:pt x="26894" y="68035"/>
                      <a:pt x="35122" y="68035"/>
                    </a:cubicBezTo>
                    <a:lnTo>
                      <a:pt x="35122" y="6803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1134">
                <a:extLst>
                  <a:ext uri="{FF2B5EF4-FFF2-40B4-BE49-F238E27FC236}">
                    <a16:creationId xmlns:a16="http://schemas.microsoft.com/office/drawing/2014/main" id="{F134F0B2-EACC-895D-B6C8-02AFFB3B64E6}"/>
                  </a:ext>
                </a:extLst>
              </p:cNvPr>
              <p:cNvSpPr/>
              <p:nvPr/>
            </p:nvSpPr>
            <p:spPr>
              <a:xfrm>
                <a:off x="7110698" y="2208776"/>
                <a:ext cx="62787" cy="58969"/>
              </a:xfrm>
              <a:custGeom>
                <a:avLst/>
                <a:gdLst>
                  <a:gd name="connsiteX0" fmla="*/ 45256 w 62787"/>
                  <a:gd name="connsiteY0" fmla="*/ 58969 h 58969"/>
                  <a:gd name="connsiteX1" fmla="*/ 61712 w 62787"/>
                  <a:gd name="connsiteY1" fmla="*/ 47998 h 58969"/>
                  <a:gd name="connsiteX2" fmla="*/ 56226 w 62787"/>
                  <a:gd name="connsiteY2" fmla="*/ 28799 h 58969"/>
                  <a:gd name="connsiteX3" fmla="*/ 28798 w 62787"/>
                  <a:gd name="connsiteY3" fmla="*/ 4114 h 58969"/>
                  <a:gd name="connsiteX4" fmla="*/ 4114 w 62787"/>
                  <a:gd name="connsiteY4" fmla="*/ 4114 h 58969"/>
                  <a:gd name="connsiteX5" fmla="*/ 4114 w 62787"/>
                  <a:gd name="connsiteY5" fmla="*/ 28799 h 58969"/>
                  <a:gd name="connsiteX6" fmla="*/ 31542 w 62787"/>
                  <a:gd name="connsiteY6" fmla="*/ 53484 h 58969"/>
                  <a:gd name="connsiteX7" fmla="*/ 45256 w 62787"/>
                  <a:gd name="connsiteY7" fmla="*/ 58969 h 58969"/>
                  <a:gd name="connsiteX8" fmla="*/ 45256 w 62787"/>
                  <a:gd name="connsiteY8" fmla="*/ 58969 h 5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87" h="58969">
                    <a:moveTo>
                      <a:pt x="45256" y="58969"/>
                    </a:moveTo>
                    <a:cubicBezTo>
                      <a:pt x="53484" y="58969"/>
                      <a:pt x="58970" y="53484"/>
                      <a:pt x="61712" y="47998"/>
                    </a:cubicBezTo>
                    <a:cubicBezTo>
                      <a:pt x="64454" y="39770"/>
                      <a:pt x="61712" y="34285"/>
                      <a:pt x="56226" y="28799"/>
                    </a:cubicBezTo>
                    <a:lnTo>
                      <a:pt x="28798" y="4114"/>
                    </a:lnTo>
                    <a:cubicBezTo>
                      <a:pt x="20570" y="-1371"/>
                      <a:pt x="9599" y="-1371"/>
                      <a:pt x="4114" y="4114"/>
                    </a:cubicBezTo>
                    <a:cubicBezTo>
                      <a:pt x="-1371" y="12342"/>
                      <a:pt x="-1371" y="23313"/>
                      <a:pt x="4114" y="28799"/>
                    </a:cubicBezTo>
                    <a:lnTo>
                      <a:pt x="31542" y="53484"/>
                    </a:lnTo>
                    <a:cubicBezTo>
                      <a:pt x="37026" y="58969"/>
                      <a:pt x="42512" y="58969"/>
                      <a:pt x="45256" y="58969"/>
                    </a:cubicBezTo>
                    <a:lnTo>
                      <a:pt x="45256" y="58969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1135">
                <a:extLst>
                  <a:ext uri="{FF2B5EF4-FFF2-40B4-BE49-F238E27FC236}">
                    <a16:creationId xmlns:a16="http://schemas.microsoft.com/office/drawing/2014/main" id="{B8E3F42D-E1A1-4840-148B-6C6CB5B91137}"/>
                  </a:ext>
                </a:extLst>
              </p:cNvPr>
              <p:cNvSpPr/>
              <p:nvPr/>
            </p:nvSpPr>
            <p:spPr>
              <a:xfrm>
                <a:off x="7055994" y="2313154"/>
                <a:ext cx="67758" cy="46322"/>
              </a:xfrm>
              <a:custGeom>
                <a:avLst/>
                <a:gdLst>
                  <a:gd name="connsiteX0" fmla="*/ 67046 w 67758"/>
                  <a:gd name="connsiteY0" fmla="*/ 34132 h 46322"/>
                  <a:gd name="connsiteX1" fmla="*/ 56074 w 67758"/>
                  <a:gd name="connsiteY1" fmla="*/ 12190 h 46322"/>
                  <a:gd name="connsiteX2" fmla="*/ 23161 w 67758"/>
                  <a:gd name="connsiteY2" fmla="*/ 1219 h 46322"/>
                  <a:gd name="connsiteX3" fmla="*/ 9447 w 67758"/>
                  <a:gd name="connsiteY3" fmla="*/ 1219 h 46322"/>
                  <a:gd name="connsiteX4" fmla="*/ 1219 w 67758"/>
                  <a:gd name="connsiteY4" fmla="*/ 12190 h 46322"/>
                  <a:gd name="connsiteX5" fmla="*/ 1219 w 67758"/>
                  <a:gd name="connsiteY5" fmla="*/ 25904 h 46322"/>
                  <a:gd name="connsiteX6" fmla="*/ 12190 w 67758"/>
                  <a:gd name="connsiteY6" fmla="*/ 34132 h 46322"/>
                  <a:gd name="connsiteX7" fmla="*/ 45104 w 67758"/>
                  <a:gd name="connsiteY7" fmla="*/ 45103 h 46322"/>
                  <a:gd name="connsiteX8" fmla="*/ 58818 w 67758"/>
                  <a:gd name="connsiteY8" fmla="*/ 45103 h 46322"/>
                  <a:gd name="connsiteX9" fmla="*/ 67046 w 67758"/>
                  <a:gd name="connsiteY9" fmla="*/ 34132 h 46322"/>
                  <a:gd name="connsiteX10" fmla="*/ 67046 w 67758"/>
                  <a:gd name="connsiteY10" fmla="*/ 34132 h 46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758" h="46322">
                    <a:moveTo>
                      <a:pt x="67046" y="34132"/>
                    </a:moveTo>
                    <a:cubicBezTo>
                      <a:pt x="69788" y="25904"/>
                      <a:pt x="64302" y="14933"/>
                      <a:pt x="56074" y="12190"/>
                    </a:cubicBezTo>
                    <a:lnTo>
                      <a:pt x="23161" y="1219"/>
                    </a:lnTo>
                    <a:cubicBezTo>
                      <a:pt x="17676" y="-1524"/>
                      <a:pt x="14933" y="1219"/>
                      <a:pt x="9447" y="1219"/>
                    </a:cubicBezTo>
                    <a:cubicBezTo>
                      <a:pt x="3962" y="3962"/>
                      <a:pt x="1219" y="6704"/>
                      <a:pt x="1219" y="12190"/>
                    </a:cubicBezTo>
                    <a:cubicBezTo>
                      <a:pt x="-1523" y="17676"/>
                      <a:pt x="1219" y="20418"/>
                      <a:pt x="1219" y="25904"/>
                    </a:cubicBezTo>
                    <a:cubicBezTo>
                      <a:pt x="3962" y="31389"/>
                      <a:pt x="6705" y="34132"/>
                      <a:pt x="12190" y="34132"/>
                    </a:cubicBezTo>
                    <a:lnTo>
                      <a:pt x="45104" y="45103"/>
                    </a:lnTo>
                    <a:cubicBezTo>
                      <a:pt x="50588" y="47846"/>
                      <a:pt x="53332" y="45103"/>
                      <a:pt x="58818" y="45103"/>
                    </a:cubicBezTo>
                    <a:cubicBezTo>
                      <a:pt x="61560" y="42360"/>
                      <a:pt x="64302" y="36875"/>
                      <a:pt x="67046" y="34132"/>
                    </a:cubicBezTo>
                    <a:lnTo>
                      <a:pt x="67046" y="34132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1136">
                <a:extLst>
                  <a:ext uri="{FF2B5EF4-FFF2-40B4-BE49-F238E27FC236}">
                    <a16:creationId xmlns:a16="http://schemas.microsoft.com/office/drawing/2014/main" id="{5B399E59-140B-F277-3F79-C02507C94B62}"/>
                  </a:ext>
                </a:extLst>
              </p:cNvPr>
              <p:cNvSpPr/>
              <p:nvPr/>
            </p:nvSpPr>
            <p:spPr>
              <a:xfrm>
                <a:off x="7042363" y="2426288"/>
                <a:ext cx="72448" cy="37330"/>
              </a:xfrm>
              <a:custGeom>
                <a:avLst/>
                <a:gdLst>
                  <a:gd name="connsiteX0" fmla="*/ 50505 w 72448"/>
                  <a:gd name="connsiteY0" fmla="*/ 538 h 37330"/>
                  <a:gd name="connsiteX1" fmla="*/ 14850 w 72448"/>
                  <a:gd name="connsiteY1" fmla="*/ 3281 h 37330"/>
                  <a:gd name="connsiteX2" fmla="*/ 3880 w 72448"/>
                  <a:gd name="connsiteY2" fmla="*/ 8766 h 37330"/>
                  <a:gd name="connsiteX3" fmla="*/ 1136 w 72448"/>
                  <a:gd name="connsiteY3" fmla="*/ 22480 h 37330"/>
                  <a:gd name="connsiteX4" fmla="*/ 6622 w 72448"/>
                  <a:gd name="connsiteY4" fmla="*/ 33451 h 37330"/>
                  <a:gd name="connsiteX5" fmla="*/ 20335 w 72448"/>
                  <a:gd name="connsiteY5" fmla="*/ 36194 h 37330"/>
                  <a:gd name="connsiteX6" fmla="*/ 55991 w 72448"/>
                  <a:gd name="connsiteY6" fmla="*/ 33451 h 37330"/>
                  <a:gd name="connsiteX7" fmla="*/ 72449 w 72448"/>
                  <a:gd name="connsiteY7" fmla="*/ 14252 h 37330"/>
                  <a:gd name="connsiteX8" fmla="*/ 50505 w 72448"/>
                  <a:gd name="connsiteY8" fmla="*/ 538 h 37330"/>
                  <a:gd name="connsiteX9" fmla="*/ 50505 w 72448"/>
                  <a:gd name="connsiteY9" fmla="*/ 538 h 3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448" h="37330">
                    <a:moveTo>
                      <a:pt x="50505" y="538"/>
                    </a:moveTo>
                    <a:lnTo>
                      <a:pt x="14850" y="3281"/>
                    </a:lnTo>
                    <a:cubicBezTo>
                      <a:pt x="9364" y="3281"/>
                      <a:pt x="6622" y="6023"/>
                      <a:pt x="3880" y="8766"/>
                    </a:cubicBezTo>
                    <a:cubicBezTo>
                      <a:pt x="1136" y="11509"/>
                      <a:pt x="-1606" y="16994"/>
                      <a:pt x="1136" y="22480"/>
                    </a:cubicBezTo>
                    <a:cubicBezTo>
                      <a:pt x="1136" y="27966"/>
                      <a:pt x="3880" y="30708"/>
                      <a:pt x="6622" y="33451"/>
                    </a:cubicBezTo>
                    <a:cubicBezTo>
                      <a:pt x="9364" y="36194"/>
                      <a:pt x="14850" y="38937"/>
                      <a:pt x="20335" y="36194"/>
                    </a:cubicBezTo>
                    <a:lnTo>
                      <a:pt x="55991" y="33451"/>
                    </a:lnTo>
                    <a:cubicBezTo>
                      <a:pt x="66963" y="33451"/>
                      <a:pt x="72449" y="22480"/>
                      <a:pt x="72449" y="14252"/>
                    </a:cubicBezTo>
                    <a:cubicBezTo>
                      <a:pt x="69705" y="6023"/>
                      <a:pt x="58735" y="-2205"/>
                      <a:pt x="50505" y="538"/>
                    </a:cubicBezTo>
                    <a:lnTo>
                      <a:pt x="50505" y="53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1137">
                <a:extLst>
                  <a:ext uri="{FF2B5EF4-FFF2-40B4-BE49-F238E27FC236}">
                    <a16:creationId xmlns:a16="http://schemas.microsoft.com/office/drawing/2014/main" id="{7FB469A3-B5AE-38AF-4853-528445976926}"/>
                  </a:ext>
                </a:extLst>
              </p:cNvPr>
              <p:cNvSpPr/>
              <p:nvPr/>
            </p:nvSpPr>
            <p:spPr>
              <a:xfrm>
                <a:off x="7572853" y="2426826"/>
                <a:ext cx="71312" cy="38398"/>
              </a:xfrm>
              <a:custGeom>
                <a:avLst/>
                <a:gdLst>
                  <a:gd name="connsiteX0" fmla="*/ 16458 w 71312"/>
                  <a:gd name="connsiteY0" fmla="*/ 35656 h 38398"/>
                  <a:gd name="connsiteX1" fmla="*/ 52113 w 71312"/>
                  <a:gd name="connsiteY1" fmla="*/ 38399 h 38398"/>
                  <a:gd name="connsiteX2" fmla="*/ 71313 w 71312"/>
                  <a:gd name="connsiteY2" fmla="*/ 21942 h 38398"/>
                  <a:gd name="connsiteX3" fmla="*/ 54855 w 71312"/>
                  <a:gd name="connsiteY3" fmla="*/ 2743 h 38398"/>
                  <a:gd name="connsiteX4" fmla="*/ 19200 w 71312"/>
                  <a:gd name="connsiteY4" fmla="*/ 0 h 38398"/>
                  <a:gd name="connsiteX5" fmla="*/ 5486 w 71312"/>
                  <a:gd name="connsiteY5" fmla="*/ 2743 h 38398"/>
                  <a:gd name="connsiteX6" fmla="*/ 0 w 71312"/>
                  <a:gd name="connsiteY6" fmla="*/ 13714 h 38398"/>
                  <a:gd name="connsiteX7" fmla="*/ 2744 w 71312"/>
                  <a:gd name="connsiteY7" fmla="*/ 27428 h 38398"/>
                  <a:gd name="connsiteX8" fmla="*/ 16458 w 71312"/>
                  <a:gd name="connsiteY8" fmla="*/ 35656 h 38398"/>
                  <a:gd name="connsiteX9" fmla="*/ 16458 w 71312"/>
                  <a:gd name="connsiteY9" fmla="*/ 35656 h 3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12" h="38398">
                    <a:moveTo>
                      <a:pt x="16458" y="35656"/>
                    </a:moveTo>
                    <a:lnTo>
                      <a:pt x="52113" y="38399"/>
                    </a:lnTo>
                    <a:cubicBezTo>
                      <a:pt x="63085" y="38399"/>
                      <a:pt x="71313" y="32913"/>
                      <a:pt x="71313" y="21942"/>
                    </a:cubicBezTo>
                    <a:cubicBezTo>
                      <a:pt x="71313" y="10971"/>
                      <a:pt x="65827" y="2743"/>
                      <a:pt x="54855" y="2743"/>
                    </a:cubicBezTo>
                    <a:lnTo>
                      <a:pt x="19200" y="0"/>
                    </a:lnTo>
                    <a:cubicBezTo>
                      <a:pt x="13714" y="0"/>
                      <a:pt x="10972" y="0"/>
                      <a:pt x="5486" y="2743"/>
                    </a:cubicBezTo>
                    <a:cubicBezTo>
                      <a:pt x="2744" y="5485"/>
                      <a:pt x="0" y="10971"/>
                      <a:pt x="0" y="13714"/>
                    </a:cubicBezTo>
                    <a:cubicBezTo>
                      <a:pt x="0" y="19199"/>
                      <a:pt x="0" y="21942"/>
                      <a:pt x="2744" y="27428"/>
                    </a:cubicBezTo>
                    <a:cubicBezTo>
                      <a:pt x="8230" y="32913"/>
                      <a:pt x="10972" y="35656"/>
                      <a:pt x="16458" y="35656"/>
                    </a:cubicBezTo>
                    <a:lnTo>
                      <a:pt x="16458" y="35656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1138">
                <a:extLst>
                  <a:ext uri="{FF2B5EF4-FFF2-40B4-BE49-F238E27FC236}">
                    <a16:creationId xmlns:a16="http://schemas.microsoft.com/office/drawing/2014/main" id="{FD67D184-B21B-4867-065E-DB395A81A182}"/>
                  </a:ext>
                </a:extLst>
              </p:cNvPr>
              <p:cNvSpPr/>
              <p:nvPr/>
            </p:nvSpPr>
            <p:spPr>
              <a:xfrm>
                <a:off x="7563912" y="2313659"/>
                <a:ext cx="67253" cy="44597"/>
              </a:xfrm>
              <a:custGeom>
                <a:avLst/>
                <a:gdLst>
                  <a:gd name="connsiteX0" fmla="*/ 17171 w 67253"/>
                  <a:gd name="connsiteY0" fmla="*/ 44598 h 44597"/>
                  <a:gd name="connsiteX1" fmla="*/ 22655 w 67253"/>
                  <a:gd name="connsiteY1" fmla="*/ 44598 h 44597"/>
                  <a:gd name="connsiteX2" fmla="*/ 55569 w 67253"/>
                  <a:gd name="connsiteY2" fmla="*/ 33626 h 44597"/>
                  <a:gd name="connsiteX3" fmla="*/ 66540 w 67253"/>
                  <a:gd name="connsiteY3" fmla="*/ 11685 h 44597"/>
                  <a:gd name="connsiteX4" fmla="*/ 44598 w 67253"/>
                  <a:gd name="connsiteY4" fmla="*/ 713 h 44597"/>
                  <a:gd name="connsiteX5" fmla="*/ 11685 w 67253"/>
                  <a:gd name="connsiteY5" fmla="*/ 11685 h 44597"/>
                  <a:gd name="connsiteX6" fmla="*/ 713 w 67253"/>
                  <a:gd name="connsiteY6" fmla="*/ 30884 h 44597"/>
                  <a:gd name="connsiteX7" fmla="*/ 17171 w 67253"/>
                  <a:gd name="connsiteY7" fmla="*/ 44598 h 44597"/>
                  <a:gd name="connsiteX8" fmla="*/ 17171 w 67253"/>
                  <a:gd name="connsiteY8" fmla="*/ 44598 h 4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253" h="44597">
                    <a:moveTo>
                      <a:pt x="17171" y="44598"/>
                    </a:moveTo>
                    <a:cubicBezTo>
                      <a:pt x="19913" y="44598"/>
                      <a:pt x="19913" y="44598"/>
                      <a:pt x="22655" y="44598"/>
                    </a:cubicBezTo>
                    <a:lnTo>
                      <a:pt x="55569" y="33626"/>
                    </a:lnTo>
                    <a:cubicBezTo>
                      <a:pt x="63796" y="30884"/>
                      <a:pt x="69282" y="19913"/>
                      <a:pt x="66540" y="11685"/>
                    </a:cubicBezTo>
                    <a:cubicBezTo>
                      <a:pt x="63796" y="3456"/>
                      <a:pt x="52826" y="-2029"/>
                      <a:pt x="44598" y="713"/>
                    </a:cubicBezTo>
                    <a:lnTo>
                      <a:pt x="11685" y="11685"/>
                    </a:lnTo>
                    <a:cubicBezTo>
                      <a:pt x="3457" y="14427"/>
                      <a:pt x="-2029" y="22656"/>
                      <a:pt x="713" y="30884"/>
                    </a:cubicBezTo>
                    <a:cubicBezTo>
                      <a:pt x="713" y="39112"/>
                      <a:pt x="6199" y="44598"/>
                      <a:pt x="17171" y="44598"/>
                    </a:cubicBezTo>
                    <a:lnTo>
                      <a:pt x="17171" y="4459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1139">
                <a:extLst>
                  <a:ext uri="{FF2B5EF4-FFF2-40B4-BE49-F238E27FC236}">
                    <a16:creationId xmlns:a16="http://schemas.microsoft.com/office/drawing/2014/main" id="{967A6A45-45C9-E36F-8630-30951FE8968F}"/>
                  </a:ext>
                </a:extLst>
              </p:cNvPr>
              <p:cNvSpPr/>
              <p:nvPr/>
            </p:nvSpPr>
            <p:spPr>
              <a:xfrm>
                <a:off x="7509084" y="2210148"/>
                <a:ext cx="63768" cy="58969"/>
              </a:xfrm>
              <a:custGeom>
                <a:avLst/>
                <a:gdLst>
                  <a:gd name="connsiteX0" fmla="*/ 30857 w 63768"/>
                  <a:gd name="connsiteY0" fmla="*/ 54855 h 58969"/>
                  <a:gd name="connsiteX1" fmla="*/ 58284 w 63768"/>
                  <a:gd name="connsiteY1" fmla="*/ 30171 h 58969"/>
                  <a:gd name="connsiteX2" fmla="*/ 63768 w 63768"/>
                  <a:gd name="connsiteY2" fmla="*/ 19200 h 58969"/>
                  <a:gd name="connsiteX3" fmla="*/ 58284 w 63768"/>
                  <a:gd name="connsiteY3" fmla="*/ 5486 h 58969"/>
                  <a:gd name="connsiteX4" fmla="*/ 47312 w 63768"/>
                  <a:gd name="connsiteY4" fmla="*/ 0 h 58969"/>
                  <a:gd name="connsiteX5" fmla="*/ 33599 w 63768"/>
                  <a:gd name="connsiteY5" fmla="*/ 5486 h 58969"/>
                  <a:gd name="connsiteX6" fmla="*/ 6171 w 63768"/>
                  <a:gd name="connsiteY6" fmla="*/ 30171 h 58969"/>
                  <a:gd name="connsiteX7" fmla="*/ 6171 w 63768"/>
                  <a:gd name="connsiteY7" fmla="*/ 54855 h 58969"/>
                  <a:gd name="connsiteX8" fmla="*/ 30857 w 63768"/>
                  <a:gd name="connsiteY8" fmla="*/ 54855 h 58969"/>
                  <a:gd name="connsiteX9" fmla="*/ 30857 w 63768"/>
                  <a:gd name="connsiteY9" fmla="*/ 54855 h 5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768" h="58969">
                    <a:moveTo>
                      <a:pt x="30857" y="54855"/>
                    </a:moveTo>
                    <a:lnTo>
                      <a:pt x="58284" y="30171"/>
                    </a:lnTo>
                    <a:cubicBezTo>
                      <a:pt x="61026" y="27428"/>
                      <a:pt x="63768" y="21942"/>
                      <a:pt x="63768" y="19200"/>
                    </a:cubicBezTo>
                    <a:cubicBezTo>
                      <a:pt x="63768" y="13714"/>
                      <a:pt x="61026" y="10971"/>
                      <a:pt x="58284" y="5486"/>
                    </a:cubicBezTo>
                    <a:cubicBezTo>
                      <a:pt x="55540" y="2743"/>
                      <a:pt x="50055" y="0"/>
                      <a:pt x="47312" y="0"/>
                    </a:cubicBezTo>
                    <a:cubicBezTo>
                      <a:pt x="41827" y="0"/>
                      <a:pt x="39085" y="2743"/>
                      <a:pt x="33599" y="5486"/>
                    </a:cubicBezTo>
                    <a:lnTo>
                      <a:pt x="6171" y="30171"/>
                    </a:lnTo>
                    <a:cubicBezTo>
                      <a:pt x="-2057" y="35656"/>
                      <a:pt x="-2057" y="46627"/>
                      <a:pt x="6171" y="54855"/>
                    </a:cubicBezTo>
                    <a:cubicBezTo>
                      <a:pt x="11657" y="60341"/>
                      <a:pt x="22627" y="60341"/>
                      <a:pt x="30857" y="54855"/>
                    </a:cubicBezTo>
                    <a:lnTo>
                      <a:pt x="30857" y="54855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1140">
                <a:extLst>
                  <a:ext uri="{FF2B5EF4-FFF2-40B4-BE49-F238E27FC236}">
                    <a16:creationId xmlns:a16="http://schemas.microsoft.com/office/drawing/2014/main" id="{2F900E9C-0563-BBAC-EB74-5959B20BE086}"/>
                  </a:ext>
                </a:extLst>
              </p:cNvPr>
              <p:cNvSpPr/>
              <p:nvPr/>
            </p:nvSpPr>
            <p:spPr>
              <a:xfrm>
                <a:off x="7425430" y="2137807"/>
                <a:ext cx="49712" cy="69597"/>
              </a:xfrm>
              <a:custGeom>
                <a:avLst/>
                <a:gdLst>
                  <a:gd name="connsiteX0" fmla="*/ 18514 w 49712"/>
                  <a:gd name="connsiteY0" fmla="*/ 69598 h 69597"/>
                  <a:gd name="connsiteX1" fmla="*/ 34970 w 49712"/>
                  <a:gd name="connsiteY1" fmla="*/ 58626 h 69597"/>
                  <a:gd name="connsiteX2" fmla="*/ 48684 w 49712"/>
                  <a:gd name="connsiteY2" fmla="*/ 25713 h 69597"/>
                  <a:gd name="connsiteX3" fmla="*/ 40456 w 49712"/>
                  <a:gd name="connsiteY3" fmla="*/ 1029 h 69597"/>
                  <a:gd name="connsiteX4" fmla="*/ 15770 w 49712"/>
                  <a:gd name="connsiteY4" fmla="*/ 9257 h 69597"/>
                  <a:gd name="connsiteX5" fmla="*/ 2057 w 49712"/>
                  <a:gd name="connsiteY5" fmla="*/ 42170 h 69597"/>
                  <a:gd name="connsiteX6" fmla="*/ 2057 w 49712"/>
                  <a:gd name="connsiteY6" fmla="*/ 58626 h 69597"/>
                  <a:gd name="connsiteX7" fmla="*/ 18514 w 49712"/>
                  <a:gd name="connsiteY7" fmla="*/ 69598 h 69597"/>
                  <a:gd name="connsiteX8" fmla="*/ 18514 w 49712"/>
                  <a:gd name="connsiteY8" fmla="*/ 69598 h 6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2" h="69597">
                    <a:moveTo>
                      <a:pt x="18514" y="69598"/>
                    </a:moveTo>
                    <a:cubicBezTo>
                      <a:pt x="26742" y="69598"/>
                      <a:pt x="32228" y="64112"/>
                      <a:pt x="34970" y="58626"/>
                    </a:cubicBezTo>
                    <a:lnTo>
                      <a:pt x="48684" y="25713"/>
                    </a:lnTo>
                    <a:cubicBezTo>
                      <a:pt x="51426" y="17485"/>
                      <a:pt x="48684" y="6514"/>
                      <a:pt x="40456" y="1029"/>
                    </a:cubicBezTo>
                    <a:cubicBezTo>
                      <a:pt x="32228" y="-1714"/>
                      <a:pt x="21256" y="1029"/>
                      <a:pt x="15770" y="9257"/>
                    </a:cubicBezTo>
                    <a:lnTo>
                      <a:pt x="2057" y="42170"/>
                    </a:lnTo>
                    <a:cubicBezTo>
                      <a:pt x="-686" y="47655"/>
                      <a:pt x="-686" y="53141"/>
                      <a:pt x="2057" y="58626"/>
                    </a:cubicBezTo>
                    <a:cubicBezTo>
                      <a:pt x="7542" y="66855"/>
                      <a:pt x="13028" y="69598"/>
                      <a:pt x="18514" y="69598"/>
                    </a:cubicBezTo>
                    <a:lnTo>
                      <a:pt x="18514" y="6959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1141">
                <a:extLst>
                  <a:ext uri="{FF2B5EF4-FFF2-40B4-BE49-F238E27FC236}">
                    <a16:creationId xmlns:a16="http://schemas.microsoft.com/office/drawing/2014/main" id="{C5608EA5-2444-1C13-546F-E843F99E01EC}"/>
                  </a:ext>
                </a:extLst>
              </p:cNvPr>
              <p:cNvSpPr/>
              <p:nvPr/>
            </p:nvSpPr>
            <p:spPr>
              <a:xfrm>
                <a:off x="6615628" y="2654475"/>
                <a:ext cx="1066935" cy="463526"/>
              </a:xfrm>
              <a:custGeom>
                <a:avLst/>
                <a:gdLst>
                  <a:gd name="connsiteX0" fmla="*/ 1014824 w 1066935"/>
                  <a:gd name="connsiteY0" fmla="*/ 315418 h 463526"/>
                  <a:gd name="connsiteX1" fmla="*/ 784431 w 1066935"/>
                  <a:gd name="connsiteY1" fmla="*/ 315418 h 463526"/>
                  <a:gd name="connsiteX2" fmla="*/ 784431 w 1066935"/>
                  <a:gd name="connsiteY2" fmla="*/ 298961 h 463526"/>
                  <a:gd name="connsiteX3" fmla="*/ 737803 w 1066935"/>
                  <a:gd name="connsiteY3" fmla="*/ 246849 h 463526"/>
                  <a:gd name="connsiteX4" fmla="*/ 735061 w 1066935"/>
                  <a:gd name="connsiteY4" fmla="*/ 246849 h 463526"/>
                  <a:gd name="connsiteX5" fmla="*/ 559524 w 1066935"/>
                  <a:gd name="connsiteY5" fmla="*/ 194736 h 463526"/>
                  <a:gd name="connsiteX6" fmla="*/ 460785 w 1066935"/>
                  <a:gd name="connsiteY6" fmla="*/ 115196 h 463526"/>
                  <a:gd name="connsiteX7" fmla="*/ 282505 w 1066935"/>
                  <a:gd name="connsiteY7" fmla="*/ 32913 h 463526"/>
                  <a:gd name="connsiteX8" fmla="*/ 139880 w 1066935"/>
                  <a:gd name="connsiteY8" fmla="*/ 32913 h 463526"/>
                  <a:gd name="connsiteX9" fmla="*/ 139880 w 1066935"/>
                  <a:gd name="connsiteY9" fmla="*/ 16456 h 463526"/>
                  <a:gd name="connsiteX10" fmla="*/ 123425 w 1066935"/>
                  <a:gd name="connsiteY10" fmla="*/ 0 h 463526"/>
                  <a:gd name="connsiteX11" fmla="*/ 16456 w 1066935"/>
                  <a:gd name="connsiteY11" fmla="*/ 0 h 463526"/>
                  <a:gd name="connsiteX12" fmla="*/ 0 w 1066935"/>
                  <a:gd name="connsiteY12" fmla="*/ 16456 h 463526"/>
                  <a:gd name="connsiteX13" fmla="*/ 0 w 1066935"/>
                  <a:gd name="connsiteY13" fmla="*/ 408671 h 463526"/>
                  <a:gd name="connsiteX14" fmla="*/ 16456 w 1066935"/>
                  <a:gd name="connsiteY14" fmla="*/ 425128 h 463526"/>
                  <a:gd name="connsiteX15" fmla="*/ 123425 w 1066935"/>
                  <a:gd name="connsiteY15" fmla="*/ 425128 h 463526"/>
                  <a:gd name="connsiteX16" fmla="*/ 139880 w 1066935"/>
                  <a:gd name="connsiteY16" fmla="*/ 408671 h 463526"/>
                  <a:gd name="connsiteX17" fmla="*/ 139880 w 1066935"/>
                  <a:gd name="connsiteY17" fmla="*/ 392215 h 463526"/>
                  <a:gd name="connsiteX18" fmla="*/ 191994 w 1066935"/>
                  <a:gd name="connsiteY18" fmla="*/ 392215 h 463526"/>
                  <a:gd name="connsiteX19" fmla="*/ 375759 w 1066935"/>
                  <a:gd name="connsiteY19" fmla="*/ 427871 h 463526"/>
                  <a:gd name="connsiteX20" fmla="*/ 565009 w 1066935"/>
                  <a:gd name="connsiteY20" fmla="*/ 463527 h 463526"/>
                  <a:gd name="connsiteX21" fmla="*/ 1014824 w 1066935"/>
                  <a:gd name="connsiteY21" fmla="*/ 463527 h 463526"/>
                  <a:gd name="connsiteX22" fmla="*/ 1066936 w 1066935"/>
                  <a:gd name="connsiteY22" fmla="*/ 411414 h 463526"/>
                  <a:gd name="connsiteX23" fmla="*/ 1066936 w 1066935"/>
                  <a:gd name="connsiteY23" fmla="*/ 375758 h 463526"/>
                  <a:gd name="connsiteX24" fmla="*/ 1014824 w 1066935"/>
                  <a:gd name="connsiteY24" fmla="*/ 315418 h 463526"/>
                  <a:gd name="connsiteX25" fmla="*/ 1014824 w 1066935"/>
                  <a:gd name="connsiteY25" fmla="*/ 315418 h 463526"/>
                  <a:gd name="connsiteX26" fmla="*/ 104225 w 1066935"/>
                  <a:gd name="connsiteY26" fmla="*/ 386729 h 463526"/>
                  <a:gd name="connsiteX27" fmla="*/ 32914 w 1066935"/>
                  <a:gd name="connsiteY27" fmla="*/ 386729 h 463526"/>
                  <a:gd name="connsiteX28" fmla="*/ 32914 w 1066935"/>
                  <a:gd name="connsiteY28" fmla="*/ 30170 h 463526"/>
                  <a:gd name="connsiteX29" fmla="*/ 104225 w 1066935"/>
                  <a:gd name="connsiteY29" fmla="*/ 30170 h 463526"/>
                  <a:gd name="connsiteX30" fmla="*/ 104225 w 1066935"/>
                  <a:gd name="connsiteY30" fmla="*/ 386729 h 463526"/>
                  <a:gd name="connsiteX31" fmla="*/ 1031280 w 1066935"/>
                  <a:gd name="connsiteY31" fmla="*/ 405928 h 463526"/>
                  <a:gd name="connsiteX32" fmla="*/ 1014824 w 1066935"/>
                  <a:gd name="connsiteY32" fmla="*/ 422385 h 463526"/>
                  <a:gd name="connsiteX33" fmla="*/ 565009 w 1066935"/>
                  <a:gd name="connsiteY33" fmla="*/ 422385 h 463526"/>
                  <a:gd name="connsiteX34" fmla="*/ 381244 w 1066935"/>
                  <a:gd name="connsiteY34" fmla="*/ 386729 h 463526"/>
                  <a:gd name="connsiteX35" fmla="*/ 191994 w 1066935"/>
                  <a:gd name="connsiteY35" fmla="*/ 351073 h 463526"/>
                  <a:gd name="connsiteX36" fmla="*/ 139880 w 1066935"/>
                  <a:gd name="connsiteY36" fmla="*/ 351073 h 463526"/>
                  <a:gd name="connsiteX37" fmla="*/ 139880 w 1066935"/>
                  <a:gd name="connsiteY37" fmla="*/ 65826 h 463526"/>
                  <a:gd name="connsiteX38" fmla="*/ 282505 w 1066935"/>
                  <a:gd name="connsiteY38" fmla="*/ 65826 h 463526"/>
                  <a:gd name="connsiteX39" fmla="*/ 537582 w 1066935"/>
                  <a:gd name="connsiteY39" fmla="*/ 222163 h 463526"/>
                  <a:gd name="connsiteX40" fmla="*/ 543068 w 1066935"/>
                  <a:gd name="connsiteY40" fmla="*/ 224906 h 463526"/>
                  <a:gd name="connsiteX41" fmla="*/ 718605 w 1066935"/>
                  <a:gd name="connsiteY41" fmla="*/ 277019 h 463526"/>
                  <a:gd name="connsiteX42" fmla="*/ 743289 w 1066935"/>
                  <a:gd name="connsiteY42" fmla="*/ 296218 h 463526"/>
                  <a:gd name="connsiteX43" fmla="*/ 743289 w 1066935"/>
                  <a:gd name="connsiteY43" fmla="*/ 331874 h 463526"/>
                  <a:gd name="connsiteX44" fmla="*/ 726833 w 1066935"/>
                  <a:gd name="connsiteY44" fmla="*/ 348331 h 463526"/>
                  <a:gd name="connsiteX45" fmla="*/ 554039 w 1066935"/>
                  <a:gd name="connsiteY45" fmla="*/ 312675 h 463526"/>
                  <a:gd name="connsiteX46" fmla="*/ 430615 w 1066935"/>
                  <a:gd name="connsiteY46" fmla="*/ 244106 h 463526"/>
                  <a:gd name="connsiteX47" fmla="*/ 416901 w 1066935"/>
                  <a:gd name="connsiteY47" fmla="*/ 241363 h 463526"/>
                  <a:gd name="connsiteX48" fmla="*/ 405929 w 1066935"/>
                  <a:gd name="connsiteY48" fmla="*/ 249591 h 463526"/>
                  <a:gd name="connsiteX49" fmla="*/ 403187 w 1066935"/>
                  <a:gd name="connsiteY49" fmla="*/ 263305 h 463526"/>
                  <a:gd name="connsiteX50" fmla="*/ 411415 w 1066935"/>
                  <a:gd name="connsiteY50" fmla="*/ 274276 h 463526"/>
                  <a:gd name="connsiteX51" fmla="*/ 534840 w 1066935"/>
                  <a:gd name="connsiteY51" fmla="*/ 345588 h 463526"/>
                  <a:gd name="connsiteX52" fmla="*/ 540326 w 1066935"/>
                  <a:gd name="connsiteY52" fmla="*/ 348331 h 463526"/>
                  <a:gd name="connsiteX53" fmla="*/ 718605 w 1066935"/>
                  <a:gd name="connsiteY53" fmla="*/ 383987 h 463526"/>
                  <a:gd name="connsiteX54" fmla="*/ 721348 w 1066935"/>
                  <a:gd name="connsiteY54" fmla="*/ 383987 h 463526"/>
                  <a:gd name="connsiteX55" fmla="*/ 770717 w 1066935"/>
                  <a:gd name="connsiteY55" fmla="*/ 348331 h 463526"/>
                  <a:gd name="connsiteX56" fmla="*/ 1006596 w 1066935"/>
                  <a:gd name="connsiteY56" fmla="*/ 348331 h 463526"/>
                  <a:gd name="connsiteX57" fmla="*/ 1023052 w 1066935"/>
                  <a:gd name="connsiteY57" fmla="*/ 364787 h 463526"/>
                  <a:gd name="connsiteX58" fmla="*/ 1023052 w 1066935"/>
                  <a:gd name="connsiteY58" fmla="*/ 405928 h 46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066935" h="463526">
                    <a:moveTo>
                      <a:pt x="1014824" y="315418"/>
                    </a:moveTo>
                    <a:lnTo>
                      <a:pt x="784431" y="315418"/>
                    </a:lnTo>
                    <a:lnTo>
                      <a:pt x="784431" y="298961"/>
                    </a:lnTo>
                    <a:cubicBezTo>
                      <a:pt x="784431" y="271533"/>
                      <a:pt x="748775" y="252334"/>
                      <a:pt x="737803" y="246849"/>
                    </a:cubicBezTo>
                    <a:cubicBezTo>
                      <a:pt x="737803" y="246849"/>
                      <a:pt x="735061" y="246849"/>
                      <a:pt x="735061" y="246849"/>
                    </a:cubicBezTo>
                    <a:lnTo>
                      <a:pt x="559524" y="194736"/>
                    </a:lnTo>
                    <a:cubicBezTo>
                      <a:pt x="548553" y="183765"/>
                      <a:pt x="510154" y="150852"/>
                      <a:pt x="460785" y="115196"/>
                    </a:cubicBezTo>
                    <a:cubicBezTo>
                      <a:pt x="383987" y="60341"/>
                      <a:pt x="323646" y="32913"/>
                      <a:pt x="282505" y="32913"/>
                    </a:cubicBezTo>
                    <a:lnTo>
                      <a:pt x="139880" y="32913"/>
                    </a:lnTo>
                    <a:lnTo>
                      <a:pt x="139880" y="16456"/>
                    </a:lnTo>
                    <a:cubicBezTo>
                      <a:pt x="139880" y="5485"/>
                      <a:pt x="131653" y="0"/>
                      <a:pt x="123425" y="0"/>
                    </a:cubicBezTo>
                    <a:lnTo>
                      <a:pt x="16456" y="0"/>
                    </a:lnTo>
                    <a:cubicBezTo>
                      <a:pt x="5486" y="0"/>
                      <a:pt x="0" y="8228"/>
                      <a:pt x="0" y="16456"/>
                    </a:cubicBezTo>
                    <a:lnTo>
                      <a:pt x="0" y="408671"/>
                    </a:lnTo>
                    <a:cubicBezTo>
                      <a:pt x="0" y="419642"/>
                      <a:pt x="8228" y="425128"/>
                      <a:pt x="16456" y="425128"/>
                    </a:cubicBezTo>
                    <a:lnTo>
                      <a:pt x="123425" y="425128"/>
                    </a:lnTo>
                    <a:cubicBezTo>
                      <a:pt x="134395" y="425128"/>
                      <a:pt x="139880" y="416900"/>
                      <a:pt x="139880" y="408671"/>
                    </a:cubicBezTo>
                    <a:lnTo>
                      <a:pt x="139880" y="392215"/>
                    </a:lnTo>
                    <a:lnTo>
                      <a:pt x="191994" y="392215"/>
                    </a:lnTo>
                    <a:cubicBezTo>
                      <a:pt x="202964" y="394958"/>
                      <a:pt x="293476" y="411414"/>
                      <a:pt x="375759" y="427871"/>
                    </a:cubicBezTo>
                    <a:cubicBezTo>
                      <a:pt x="537582" y="460784"/>
                      <a:pt x="559524" y="463527"/>
                      <a:pt x="565009" y="463527"/>
                    </a:cubicBezTo>
                    <a:lnTo>
                      <a:pt x="1014824" y="463527"/>
                    </a:lnTo>
                    <a:cubicBezTo>
                      <a:pt x="1044994" y="463527"/>
                      <a:pt x="1066936" y="438842"/>
                      <a:pt x="1066936" y="411414"/>
                    </a:cubicBezTo>
                    <a:lnTo>
                      <a:pt x="1066936" y="375758"/>
                    </a:lnTo>
                    <a:cubicBezTo>
                      <a:pt x="1066936" y="340102"/>
                      <a:pt x="1042252" y="315418"/>
                      <a:pt x="1014824" y="315418"/>
                    </a:cubicBezTo>
                    <a:lnTo>
                      <a:pt x="1014824" y="315418"/>
                    </a:lnTo>
                    <a:close/>
                    <a:moveTo>
                      <a:pt x="104225" y="386729"/>
                    </a:moveTo>
                    <a:lnTo>
                      <a:pt x="32914" y="386729"/>
                    </a:lnTo>
                    <a:lnTo>
                      <a:pt x="32914" y="30170"/>
                    </a:lnTo>
                    <a:lnTo>
                      <a:pt x="104225" y="30170"/>
                    </a:lnTo>
                    <a:lnTo>
                      <a:pt x="104225" y="386729"/>
                    </a:lnTo>
                    <a:close/>
                    <a:moveTo>
                      <a:pt x="1031280" y="405928"/>
                    </a:moveTo>
                    <a:cubicBezTo>
                      <a:pt x="1031280" y="416900"/>
                      <a:pt x="1023052" y="422385"/>
                      <a:pt x="1014824" y="422385"/>
                    </a:cubicBezTo>
                    <a:lnTo>
                      <a:pt x="565009" y="422385"/>
                    </a:lnTo>
                    <a:cubicBezTo>
                      <a:pt x="554039" y="419642"/>
                      <a:pt x="463527" y="403186"/>
                      <a:pt x="381244" y="386729"/>
                    </a:cubicBezTo>
                    <a:cubicBezTo>
                      <a:pt x="219421" y="353816"/>
                      <a:pt x="197480" y="351073"/>
                      <a:pt x="191994" y="351073"/>
                    </a:cubicBezTo>
                    <a:lnTo>
                      <a:pt x="139880" y="351073"/>
                    </a:lnTo>
                    <a:lnTo>
                      <a:pt x="139880" y="65826"/>
                    </a:lnTo>
                    <a:lnTo>
                      <a:pt x="282505" y="65826"/>
                    </a:lnTo>
                    <a:cubicBezTo>
                      <a:pt x="351074" y="65826"/>
                      <a:pt x="490954" y="178280"/>
                      <a:pt x="537582" y="222163"/>
                    </a:cubicBezTo>
                    <a:cubicBezTo>
                      <a:pt x="540326" y="224906"/>
                      <a:pt x="543068" y="224906"/>
                      <a:pt x="543068" y="224906"/>
                    </a:cubicBezTo>
                    <a:lnTo>
                      <a:pt x="718605" y="277019"/>
                    </a:lnTo>
                    <a:cubicBezTo>
                      <a:pt x="729575" y="282504"/>
                      <a:pt x="740547" y="293475"/>
                      <a:pt x="743289" y="296218"/>
                    </a:cubicBezTo>
                    <a:lnTo>
                      <a:pt x="743289" y="331874"/>
                    </a:lnTo>
                    <a:cubicBezTo>
                      <a:pt x="743289" y="340102"/>
                      <a:pt x="735061" y="348331"/>
                      <a:pt x="726833" y="348331"/>
                    </a:cubicBezTo>
                    <a:lnTo>
                      <a:pt x="554039" y="312675"/>
                    </a:lnTo>
                    <a:lnTo>
                      <a:pt x="430615" y="244106"/>
                    </a:lnTo>
                    <a:cubicBezTo>
                      <a:pt x="427871" y="241363"/>
                      <a:pt x="422385" y="241363"/>
                      <a:pt x="416901" y="241363"/>
                    </a:cubicBezTo>
                    <a:cubicBezTo>
                      <a:pt x="411415" y="241363"/>
                      <a:pt x="408671" y="246849"/>
                      <a:pt x="405929" y="249591"/>
                    </a:cubicBezTo>
                    <a:cubicBezTo>
                      <a:pt x="403187" y="252334"/>
                      <a:pt x="403187" y="257819"/>
                      <a:pt x="403187" y="263305"/>
                    </a:cubicBezTo>
                    <a:cubicBezTo>
                      <a:pt x="403187" y="268790"/>
                      <a:pt x="408671" y="271533"/>
                      <a:pt x="411415" y="274276"/>
                    </a:cubicBezTo>
                    <a:lnTo>
                      <a:pt x="534840" y="345588"/>
                    </a:lnTo>
                    <a:cubicBezTo>
                      <a:pt x="537582" y="345588"/>
                      <a:pt x="537582" y="348331"/>
                      <a:pt x="540326" y="348331"/>
                    </a:cubicBezTo>
                    <a:lnTo>
                      <a:pt x="718605" y="383987"/>
                    </a:lnTo>
                    <a:cubicBezTo>
                      <a:pt x="718605" y="383987"/>
                      <a:pt x="721348" y="383987"/>
                      <a:pt x="721348" y="383987"/>
                    </a:cubicBezTo>
                    <a:cubicBezTo>
                      <a:pt x="743289" y="383987"/>
                      <a:pt x="765231" y="370273"/>
                      <a:pt x="770717" y="348331"/>
                    </a:cubicBezTo>
                    <a:lnTo>
                      <a:pt x="1006596" y="348331"/>
                    </a:lnTo>
                    <a:cubicBezTo>
                      <a:pt x="1017566" y="348331"/>
                      <a:pt x="1023052" y="356559"/>
                      <a:pt x="1023052" y="364787"/>
                    </a:cubicBezTo>
                    <a:lnTo>
                      <a:pt x="1023052" y="405928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4" name="Graphic 4">
            <a:extLst>
              <a:ext uri="{FF2B5EF4-FFF2-40B4-BE49-F238E27FC236}">
                <a16:creationId xmlns:a16="http://schemas.microsoft.com/office/drawing/2014/main" id="{D9BFA3B0-51D9-93EE-8006-5F60E2CA1D9F}"/>
              </a:ext>
            </a:extLst>
          </p:cNvPr>
          <p:cNvGrpSpPr/>
          <p:nvPr/>
        </p:nvGrpSpPr>
        <p:grpSpPr>
          <a:xfrm rot="15694051">
            <a:off x="15222755" y="2737148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55" name="Graphic 4">
              <a:extLst>
                <a:ext uri="{FF2B5EF4-FFF2-40B4-BE49-F238E27FC236}">
                  <a16:creationId xmlns:a16="http://schemas.microsoft.com/office/drawing/2014/main" id="{F81A1756-4C8D-D6DA-6B94-87ABF79A77BB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64" name="Freeform 57">
                <a:extLst>
                  <a:ext uri="{FF2B5EF4-FFF2-40B4-BE49-F238E27FC236}">
                    <a16:creationId xmlns:a16="http://schemas.microsoft.com/office/drawing/2014/main" id="{324528DB-B1EA-5654-ADE4-1D1BFEFD2073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CDB0E7CB-A711-5D78-A3DB-55C77EC70C0B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70694FBF-4BB8-E048-80C7-D6924B2B7377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8B899021-D357-4BF0-5AB6-11BE3195ECD8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41E9937E-ECCF-FC6B-7145-76A2C220272E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CB1AD0B6-CC94-7EF9-1982-86AA311C7267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881AC60E-0C3D-AF59-4683-E03F9372537C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1008EEF9-BA3A-B345-528B-BDCF257A1A04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55">
                <a:extLst>
                  <a:ext uri="{FF2B5EF4-FFF2-40B4-BE49-F238E27FC236}">
                    <a16:creationId xmlns:a16="http://schemas.microsoft.com/office/drawing/2014/main" id="{117C3299-7C94-06A1-0B25-7FB88E3BA6F4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56">
                <a:extLst>
                  <a:ext uri="{FF2B5EF4-FFF2-40B4-BE49-F238E27FC236}">
                    <a16:creationId xmlns:a16="http://schemas.microsoft.com/office/drawing/2014/main" id="{ECC97374-B4F8-0B65-1F33-22D516AE2288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/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528416" y="5087753"/>
            <a:ext cx="3537660" cy="2100921"/>
          </a:xfrm>
          <a:custGeom>
            <a:avLst/>
            <a:gdLst/>
            <a:ahLst/>
            <a:cxnLst/>
            <a:rect l="l" t="t" r="r" b="b"/>
            <a:pathLst>
              <a:path w="3537660" h="2100921">
                <a:moveTo>
                  <a:pt x="0" y="0"/>
                </a:moveTo>
                <a:lnTo>
                  <a:pt x="3537660" y="0"/>
                </a:lnTo>
                <a:lnTo>
                  <a:pt x="3537660" y="2100921"/>
                </a:lnTo>
                <a:lnTo>
                  <a:pt x="0" y="210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3528416" y="7552930"/>
            <a:ext cx="3537660" cy="2100921"/>
          </a:xfrm>
          <a:custGeom>
            <a:avLst/>
            <a:gdLst/>
            <a:ahLst/>
            <a:cxnLst/>
            <a:rect l="l" t="t" r="r" b="b"/>
            <a:pathLst>
              <a:path w="3537660" h="2100921">
                <a:moveTo>
                  <a:pt x="0" y="0"/>
                </a:moveTo>
                <a:lnTo>
                  <a:pt x="3537660" y="0"/>
                </a:lnTo>
                <a:lnTo>
                  <a:pt x="3537660" y="2100922"/>
                </a:lnTo>
                <a:lnTo>
                  <a:pt x="0" y="2100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3536760" y="1906947"/>
            <a:ext cx="3537660" cy="2100921"/>
          </a:xfrm>
          <a:custGeom>
            <a:avLst/>
            <a:gdLst/>
            <a:ahLst/>
            <a:cxnLst/>
            <a:rect l="l" t="t" r="r" b="b"/>
            <a:pathLst>
              <a:path w="3537660" h="2100921">
                <a:moveTo>
                  <a:pt x="0" y="0"/>
                </a:moveTo>
                <a:lnTo>
                  <a:pt x="3537660" y="0"/>
                </a:lnTo>
                <a:lnTo>
                  <a:pt x="3537660" y="2100921"/>
                </a:lnTo>
                <a:lnTo>
                  <a:pt x="0" y="210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858618" y="638804"/>
            <a:ext cx="14896551" cy="86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5332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 del impacto económico: metodologías.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5656" y="1854735"/>
            <a:ext cx="12455430" cy="752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73"/>
              </a:lnSpc>
            </a:pPr>
            <a:r>
              <a:rPr lang="en-US" sz="2478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RETORNO DE LA INVERSIÓN (ROI)</a:t>
            </a:r>
          </a:p>
          <a:p>
            <a:pPr marL="0" lvl="0" indent="0" algn="l">
              <a:lnSpc>
                <a:spcPts val="3271"/>
              </a:lnSpc>
            </a:pPr>
            <a:endParaRPr lang="en-US" sz="2478" b="1" u="sng" dirty="0">
              <a:solidFill>
                <a:srgbClr val="0000FF"/>
              </a:solidFill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3271"/>
              </a:lnSpc>
            </a:pPr>
            <a:r>
              <a:rPr lang="en-US" sz="2726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Análisis</a:t>
            </a:r>
            <a:r>
              <a:rPr lang="en-US" sz="2726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726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inversión</a:t>
            </a:r>
            <a:r>
              <a:rPr lang="en-US" sz="2726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costos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asociados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con la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implementación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iniciativas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la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reducción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(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por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ejemplo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sistemas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compostaje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formación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personal) y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comparar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costos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con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beneficios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derivados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esfuerzos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reducción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271"/>
              </a:lnSpc>
            </a:pPr>
            <a:endParaRPr lang="en-US" sz="2726" b="1" u="sng" dirty="0">
              <a:solidFill>
                <a:srgbClr val="0000FF"/>
              </a:solidFill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3271"/>
              </a:lnSpc>
            </a:pPr>
            <a:r>
              <a:rPr lang="en-US" sz="2726" dirty="0">
                <a:solidFill>
                  <a:srgbClr val="09465E"/>
                </a:solidFill>
                <a:ea typeface="Calibri (MS) Bold"/>
                <a:cs typeface="Calibri (MS) Bold"/>
                <a:sym typeface="Calibri (MS) Bold"/>
              </a:rPr>
              <a:t>Calculi del ROI: </a:t>
            </a:r>
            <a:r>
              <a:rPr lang="en-US" sz="2726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ROI = </a:t>
            </a:r>
            <a:r>
              <a:rPr lang="en-US" sz="2726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Beneficio</a:t>
            </a:r>
            <a:r>
              <a:rPr lang="en-US" sz="2726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726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neto</a:t>
            </a:r>
            <a:r>
              <a:rPr lang="en-US" sz="2726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/ Costo de la </a:t>
            </a:r>
            <a:r>
              <a:rPr lang="en-US" sz="2726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inversión</a:t>
            </a:r>
            <a:r>
              <a:rPr lang="en-US" sz="2726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× 100</a:t>
            </a:r>
          </a:p>
          <a:p>
            <a:pPr marL="0" lvl="0" indent="0" algn="l">
              <a:lnSpc>
                <a:spcPts val="3271"/>
              </a:lnSpc>
            </a:pPr>
            <a:endParaRPr lang="en-US" sz="2726" dirty="0">
              <a:solidFill>
                <a:srgbClr val="09465E"/>
              </a:solidFill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2973"/>
              </a:lnSpc>
            </a:pPr>
            <a:r>
              <a:rPr lang="en-US" sz="2478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MODELADO DEL IMPACTO ECONÓMICO</a:t>
            </a:r>
          </a:p>
          <a:p>
            <a:pPr marL="0" lvl="0" indent="0" algn="l">
              <a:lnSpc>
                <a:spcPts val="3271"/>
              </a:lnSpc>
            </a:pPr>
            <a:endParaRPr lang="en-US" sz="2478" b="1" u="sng" dirty="0">
              <a:solidFill>
                <a:srgbClr val="0000FF"/>
              </a:solidFill>
              <a:ea typeface="Calibri (MS) Bold"/>
              <a:cs typeface="Calibri (MS) Bold"/>
              <a:sym typeface="Calibri (MS) Bold"/>
              <a:hlinkClick r:id="rId7" tooltip="https://en.wikipedia.org/wiki/Return_on_invest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271"/>
              </a:lnSpc>
            </a:pPr>
            <a:r>
              <a:rPr lang="en-US" sz="2726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8" tooltip="https://en.wikipedia.org/wiki/Input%E2%80%93output_mo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2726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8" tooltip="https://en.wikipedia.org/wiki/Input%E2%80%93output_mo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726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8" tooltip="https://en.wikipedia.org/wiki/Input%E2%80%93output_mo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insumo-producto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emplear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técnicas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modelos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cómo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las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iniciativas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reducción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desperdicio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alimentos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afectan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economía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local,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teniendo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cuenta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empleos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creados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la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actividad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económica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impulsada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0" lvl="0" indent="0" algn="l">
              <a:lnSpc>
                <a:spcPts val="3271"/>
              </a:lnSpc>
            </a:pPr>
            <a:endParaRPr lang="en-US" sz="2800" dirty="0">
              <a:solidFill>
                <a:srgbClr val="09465E"/>
              </a:solidFill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8" tooltip="https://en.wikipedia.org/wiki/Input%E2%80%93output_mode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271"/>
              </a:lnSpc>
            </a:pPr>
            <a:r>
              <a:rPr lang="en-US" sz="2726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www.youtube.com/watch?v=uBgFe82pch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2726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www.youtube.com/watch?v=uBgFe82pch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726" b="1" u="sng" dirty="0" err="1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www.youtube.com/watch?v=uBgFe82pch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escenarios</a:t>
            </a:r>
            <a:r>
              <a:rPr lang="en-US" sz="2726" b="1" u="sng" dirty="0">
                <a:solidFill>
                  <a:schemeClr val="accent3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  <a:hlinkClick r:id="rId9" tooltip="https://www.youtube.com/watch?v=uBgFe82pch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distintos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escenarios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implementación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completa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compostaje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para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prever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posibles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diversas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00" dirty="0" err="1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circunstancias</a:t>
            </a:r>
            <a:r>
              <a:rPr lang="en-US" sz="2800" dirty="0">
                <a:solidFill>
                  <a:srgbClr val="09465E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  <a:endParaRPr lang="en-US" sz="2726" dirty="0">
              <a:solidFill>
                <a:srgbClr val="09465E"/>
              </a:solidFill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9" tooltip="https://www.youtube.com/watch?v=uBgFe82pch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16761" y="1617282"/>
            <a:ext cx="5194793" cy="631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488"/>
              </a:lnSpc>
            </a:pPr>
            <a:r>
              <a:rPr lang="en-US" sz="2073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Herramientas</a:t>
            </a:r>
            <a:r>
              <a:rPr lang="en-US" sz="2073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073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2073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073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inversiones</a:t>
            </a:r>
            <a:r>
              <a:rPr lang="en-US" sz="2073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73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</a:t>
            </a:r>
            <a:r>
              <a:rPr lang="en-US" sz="2073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study.com/academy/lesson/video/investment-analysis-t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Video | Study.com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49043" y="4667634"/>
            <a:ext cx="326795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0"/>
              </a:lnSpc>
            </a:pPr>
            <a:r>
              <a:rPr lang="en-US" sz="1942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qdXqeQcKDw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1942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qdXqeQcKDw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entrada y </a:t>
            </a:r>
            <a:r>
              <a:rPr lang="en-US" sz="1942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qdXqeQcKDw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salida</a:t>
            </a:r>
            <a:r>
              <a:rPr lang="en-US" sz="1942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qdXqeQcKDw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(IOA)</a:t>
            </a:r>
          </a:p>
        </p:txBody>
      </p:sp>
      <p:pic>
        <p:nvPicPr>
          <p:cNvPr id="23" name="Kuva 5" descr="Kuva, joka sisältää kohteen teksti, kuvakaappaus&#10;&#10;Tekoälyn generoima sisältö voi olla virheellistä.">
            <a:hlinkClick r:id="rId10"/>
            <a:extLst>
              <a:ext uri="{FF2B5EF4-FFF2-40B4-BE49-F238E27FC236}">
                <a16:creationId xmlns:a16="http://schemas.microsoft.com/office/drawing/2014/main" id="{89C208C1-99AA-2F88-6451-4E3D76ADA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518" y="2219676"/>
            <a:ext cx="2316339" cy="1323623"/>
          </a:xfrm>
          <a:prstGeom prst="rect">
            <a:avLst/>
          </a:prstGeom>
        </p:spPr>
      </p:pic>
      <p:pic>
        <p:nvPicPr>
          <p:cNvPr id="24" name="Online Media 23" title="Input-Output Analysis (IOA)">
            <a:hlinkClick r:id="" action="ppaction://media"/>
            <a:extLst>
              <a:ext uri="{FF2B5EF4-FFF2-40B4-BE49-F238E27FC236}">
                <a16:creationId xmlns:a16="http://schemas.microsoft.com/office/drawing/2014/main" id="{C311D0B5-C0F1-D9D5-1E09-A90BCA4F6D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14207645" y="5407447"/>
            <a:ext cx="2357212" cy="1439694"/>
          </a:xfrm>
          <a:prstGeom prst="rect">
            <a:avLst/>
          </a:prstGeom>
        </p:spPr>
      </p:pic>
      <p:pic>
        <p:nvPicPr>
          <p:cNvPr id="25" name="Online Media 24" title="Scenario Analysis">
            <a:hlinkClick r:id="" action="ppaction://media"/>
            <a:extLst>
              <a:ext uri="{FF2B5EF4-FFF2-40B4-BE49-F238E27FC236}">
                <a16:creationId xmlns:a16="http://schemas.microsoft.com/office/drawing/2014/main" id="{06BDBB3B-D8AE-AF7A-C360-7389A4EE98E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4"/>
          <a:stretch>
            <a:fillRect/>
          </a:stretch>
        </p:blipFill>
        <p:spPr>
          <a:xfrm>
            <a:off x="14221305" y="7849807"/>
            <a:ext cx="2343552" cy="1531925"/>
          </a:xfrm>
          <a:prstGeom prst="rect">
            <a:avLst/>
          </a:prstGeom>
        </p:spPr>
      </p:pic>
      <p:grpSp>
        <p:nvGrpSpPr>
          <p:cNvPr id="26" name="Graphic 4">
            <a:extLst>
              <a:ext uri="{FF2B5EF4-FFF2-40B4-BE49-F238E27FC236}">
                <a16:creationId xmlns:a16="http://schemas.microsoft.com/office/drawing/2014/main" id="{19ACCAA1-DE02-5101-B8E9-DE99C8281DAA}"/>
              </a:ext>
            </a:extLst>
          </p:cNvPr>
          <p:cNvGrpSpPr/>
          <p:nvPr/>
        </p:nvGrpSpPr>
        <p:grpSpPr>
          <a:xfrm rot="15692854">
            <a:off x="6069406" y="1640626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58E99BA7-96A0-A284-F0A3-FD8B26A00CC5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36" name="Freeform 57">
                <a:extLst>
                  <a:ext uri="{FF2B5EF4-FFF2-40B4-BE49-F238E27FC236}">
                    <a16:creationId xmlns:a16="http://schemas.microsoft.com/office/drawing/2014/main" id="{38197313-6296-8BF8-CAC9-CFF93ACB678B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58">
                <a:extLst>
                  <a:ext uri="{FF2B5EF4-FFF2-40B4-BE49-F238E27FC236}">
                    <a16:creationId xmlns:a16="http://schemas.microsoft.com/office/drawing/2014/main" id="{5E4751A3-2911-7D6E-DBEC-75803321AC60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4">
              <a:extLst>
                <a:ext uri="{FF2B5EF4-FFF2-40B4-BE49-F238E27FC236}">
                  <a16:creationId xmlns:a16="http://schemas.microsoft.com/office/drawing/2014/main" id="{4E6AD0E8-BE51-402F-714E-1ADAB01E8E8D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9" name="Freeform 50">
                <a:extLst>
                  <a:ext uri="{FF2B5EF4-FFF2-40B4-BE49-F238E27FC236}">
                    <a16:creationId xmlns:a16="http://schemas.microsoft.com/office/drawing/2014/main" id="{6AE2800B-A33B-BC01-F31F-7693DFC3C77C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51">
                <a:extLst>
                  <a:ext uri="{FF2B5EF4-FFF2-40B4-BE49-F238E27FC236}">
                    <a16:creationId xmlns:a16="http://schemas.microsoft.com/office/drawing/2014/main" id="{EC9CB462-14D6-AA3D-E037-B7E406AB8987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52">
                <a:extLst>
                  <a:ext uri="{FF2B5EF4-FFF2-40B4-BE49-F238E27FC236}">
                    <a16:creationId xmlns:a16="http://schemas.microsoft.com/office/drawing/2014/main" id="{0A2FD9F6-8352-9DBA-EF9C-1DB654E6D642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3DFA5395-B5C4-4938-AFB8-9DEC88A30AF6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085ECD58-661E-875D-A040-EF88369DB95F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55">
                <a:extLst>
                  <a:ext uri="{FF2B5EF4-FFF2-40B4-BE49-F238E27FC236}">
                    <a16:creationId xmlns:a16="http://schemas.microsoft.com/office/drawing/2014/main" id="{76D0370F-7678-CB02-5F5E-F5A7D88F4BCA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56">
                <a:extLst>
                  <a:ext uri="{FF2B5EF4-FFF2-40B4-BE49-F238E27FC236}">
                    <a16:creationId xmlns:a16="http://schemas.microsoft.com/office/drawing/2014/main" id="{5BCA76B2-E523-FEB8-5CEB-FB8224430319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8" name="Graphic 4">
            <a:extLst>
              <a:ext uri="{FF2B5EF4-FFF2-40B4-BE49-F238E27FC236}">
                <a16:creationId xmlns:a16="http://schemas.microsoft.com/office/drawing/2014/main" id="{AFCD6B87-85ED-AE63-0879-ED6D9FDD6900}"/>
              </a:ext>
            </a:extLst>
          </p:cNvPr>
          <p:cNvGrpSpPr/>
          <p:nvPr/>
        </p:nvGrpSpPr>
        <p:grpSpPr>
          <a:xfrm rot="2523316">
            <a:off x="13266614" y="5005633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BB9FF7DC-6EED-E735-E549-15360B492550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48" name="Freeform 57">
                <a:extLst>
                  <a:ext uri="{FF2B5EF4-FFF2-40B4-BE49-F238E27FC236}">
                    <a16:creationId xmlns:a16="http://schemas.microsoft.com/office/drawing/2014/main" id="{D4114B58-943B-3B7D-C57E-0CABDC2C350D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82E94A71-00A1-ACF5-8B2F-89162A810377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0" name="Graphic 4">
              <a:extLst>
                <a:ext uri="{FF2B5EF4-FFF2-40B4-BE49-F238E27FC236}">
                  <a16:creationId xmlns:a16="http://schemas.microsoft.com/office/drawing/2014/main" id="{3FFF7A2E-55D0-75CB-61AA-77855275B071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41" name="Freeform 50">
                <a:extLst>
                  <a:ext uri="{FF2B5EF4-FFF2-40B4-BE49-F238E27FC236}">
                    <a16:creationId xmlns:a16="http://schemas.microsoft.com/office/drawing/2014/main" id="{5E2694EB-BB03-EB75-1433-3F8DA480AB5B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 51">
                <a:extLst>
                  <a:ext uri="{FF2B5EF4-FFF2-40B4-BE49-F238E27FC236}">
                    <a16:creationId xmlns:a16="http://schemas.microsoft.com/office/drawing/2014/main" id="{EF070479-9E95-8587-6C6B-C45188BC6247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52">
                <a:extLst>
                  <a:ext uri="{FF2B5EF4-FFF2-40B4-BE49-F238E27FC236}">
                    <a16:creationId xmlns:a16="http://schemas.microsoft.com/office/drawing/2014/main" id="{17E0F968-950D-5A67-FAE9-DF5CDC278F59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53">
                <a:extLst>
                  <a:ext uri="{FF2B5EF4-FFF2-40B4-BE49-F238E27FC236}">
                    <a16:creationId xmlns:a16="http://schemas.microsoft.com/office/drawing/2014/main" id="{0F972695-3211-0F3B-9CBF-9FF00643474A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54">
                <a:extLst>
                  <a:ext uri="{FF2B5EF4-FFF2-40B4-BE49-F238E27FC236}">
                    <a16:creationId xmlns:a16="http://schemas.microsoft.com/office/drawing/2014/main" id="{68DB8459-B14E-D649-494B-91322C2B3338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55">
                <a:extLst>
                  <a:ext uri="{FF2B5EF4-FFF2-40B4-BE49-F238E27FC236}">
                    <a16:creationId xmlns:a16="http://schemas.microsoft.com/office/drawing/2014/main" id="{8B9C7926-8F71-9371-360D-CC0B0AFE776A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C5E5332E-058B-1EDE-1036-0FFE8F8031BE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398292" y="-312862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591076" y="5725611"/>
            <a:ext cx="5464957" cy="3245491"/>
          </a:xfrm>
          <a:custGeom>
            <a:avLst/>
            <a:gdLst/>
            <a:ahLst/>
            <a:cxnLst/>
            <a:rect l="l" t="t" r="r" b="b"/>
            <a:pathLst>
              <a:path w="5464957" h="3245491">
                <a:moveTo>
                  <a:pt x="0" y="0"/>
                </a:moveTo>
                <a:lnTo>
                  <a:pt x="5464957" y="0"/>
                </a:lnTo>
                <a:lnTo>
                  <a:pt x="5464957" y="3245491"/>
                </a:lnTo>
                <a:lnTo>
                  <a:pt x="0" y="32454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591079" y="1751632"/>
            <a:ext cx="5464955" cy="3245492"/>
          </a:xfrm>
          <a:custGeom>
            <a:avLst/>
            <a:gdLst/>
            <a:ahLst/>
            <a:cxnLst/>
            <a:rect l="l" t="t" r="r" b="b"/>
            <a:pathLst>
              <a:path w="5464955" h="3245492">
                <a:moveTo>
                  <a:pt x="0" y="0"/>
                </a:moveTo>
                <a:lnTo>
                  <a:pt x="5464955" y="0"/>
                </a:lnTo>
                <a:lnTo>
                  <a:pt x="5464955" y="3245492"/>
                </a:lnTo>
                <a:lnTo>
                  <a:pt x="0" y="32454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042194" y="939726"/>
            <a:ext cx="14896551" cy="75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84"/>
              </a:lnSpc>
            </a:pPr>
            <a:r>
              <a:rPr lang="en-US" sz="48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</a:t>
            </a:r>
            <a:r>
              <a:rPr lang="en-US" sz="48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48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impacto</a:t>
            </a:r>
            <a:r>
              <a:rPr lang="en-US" sz="48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económico</a:t>
            </a:r>
            <a:r>
              <a:rPr lang="en-US" sz="48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80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ambiental</a:t>
            </a:r>
            <a:r>
              <a:rPr lang="en-US" sz="480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y social.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5747" y="2151826"/>
            <a:ext cx="9784563" cy="6587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2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EJEMPLOS DE MÉTODOS DE EVALUACIÓN DEL IMPACTO</a:t>
            </a:r>
            <a:endParaRPr lang="en-US" sz="32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200" b="1" u="sng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 tooltip="https://en.wikipedia.org/wiki/Cost%E2%80%93benefit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32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 tooltip="https://en.wikipedia.org/wiki/Cost%E2%80%93benefit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3200" b="1" u="sng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 tooltip="https://en.wikipedia.org/wiki/Cost%E2%80%93benefit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costo-beneficio</a:t>
            </a:r>
            <a:r>
              <a:rPr lang="en-US" sz="32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 tooltip="https://en.wikipedia.org/wiki/Cost%E2%80%93benefit_an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compara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económico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(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costos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) de las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prácticas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gestión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residuos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con sus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beneficios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  <a:endParaRPr lang="en-US" sz="32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8" tooltip="https://en.wikipedia.org/wiki/Cost%E2%80%93benefit_analysi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endParaRPr lang="en-US" sz="32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8" tooltip="https://en.wikipedia.org/wiki/Cost%E2%80%93benefit_analysi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200" b="1" u="sng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9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32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9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3200" b="1" u="sng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9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Ciclo</a:t>
            </a:r>
            <a:r>
              <a:rPr lang="en-US" sz="32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9" tooltip="https://en.wikipedia.org/wiki/Life-cycle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Vida (ACV):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Evalúa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ambiental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residuos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desde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su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generación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hasta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su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disposición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final. Ver video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diapositiva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21.</a:t>
            </a:r>
            <a:endParaRPr lang="en-US" sz="3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9" tooltip="https://en.wikipedia.org/wiki/Life-cycle_assess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endParaRPr lang="en-US" sz="32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9" tooltip="https://en.wikipedia.org/wiki/Life-cycle_assessmen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200" b="1" u="sng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10" tooltip="https://en.wikipedia.org/wiki/Stakeholder_engag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Participación</a:t>
            </a:r>
            <a:r>
              <a:rPr lang="en-US" sz="32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10" tooltip="https://en.wikipedia.org/wiki/Stakeholder_engag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las partes </a:t>
            </a:r>
            <a:r>
              <a:rPr lang="en-US" sz="3200" b="1" u="sng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10" tooltip="https://en.wikipedia.org/wiki/Stakeholder_engag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interesadas</a:t>
            </a:r>
            <a:r>
              <a:rPr lang="en-US" sz="3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10" tooltip="https://en.wikipedia.org/wiki/Stakeholder_engag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ilustra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social e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implica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contribución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las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perspectivas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la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comunidad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informar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resultados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la </a:t>
            </a:r>
            <a:r>
              <a:rPr lang="en-US" sz="3200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200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  <a:endParaRPr lang="en-US" sz="3200" dirty="0">
              <a:solidFill>
                <a:srgbClr val="0946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  <a:hlinkClick r:id="rId10" tooltip="https://en.wikipedia.org/wiki/Stakeholder_engagemen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20276" y="4893657"/>
            <a:ext cx="386889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</a:pP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Qué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es un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costo-beneficio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 (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Definición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sencilla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www.youtube.com/watch?v=AmVn4sk9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99451" y="8911790"/>
            <a:ext cx="4217313" cy="597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67"/>
              </a:lnSpc>
            </a:pP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Participación</a:t>
            </a:r>
            <a:r>
              <a:rPr lang="en-US" sz="1889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</a:t>
            </a:r>
            <a:r>
              <a:rPr lang="en-US" sz="1889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interesados</a:t>
            </a:r>
            <a:r>
              <a:rPr lang="en-US" sz="1889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US" sz="1889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5 </a:t>
            </a: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diapositivas</a:t>
            </a:r>
            <a:r>
              <a:rPr lang="en-US" sz="1889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// </a:t>
            </a: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Gestión</a:t>
            </a:r>
            <a:r>
              <a:rPr lang="en-US" sz="1889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</a:t>
            </a:r>
            <a:r>
              <a:rPr lang="en-US" sz="1889" u="sng" dirty="0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89" u="sng" dirty="0" err="1">
                <a:solidFill>
                  <a:schemeClr val="accent3">
                    <a:lumMod val="75000"/>
                  </a:schemeClr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www.youtube.com/watch?v=YBTAU4_P3o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interesados</a:t>
            </a:r>
            <a:endParaRPr lang="en-US" sz="1889" u="sng" dirty="0">
              <a:solidFill>
                <a:schemeClr val="accent3">
                  <a:lumMod val="75000"/>
                </a:schemeClr>
              </a:solidFill>
              <a:latin typeface="Calibri (MS)"/>
              <a:ea typeface="Calibri (MS)"/>
              <a:cs typeface="Calibri (MS)"/>
              <a:sym typeface="Calibri (MS)"/>
              <a:hlinkClick r:id="rId12" tooltip="https://www.youtube.com/watch?v=YBTAU4_P3o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2" name="Online Media 21" title="What is a Cost Benefit Analysis? (Easy Explanation)">
            <a:hlinkClick r:id="" action="ppaction://media"/>
            <a:extLst>
              <a:ext uri="{FF2B5EF4-FFF2-40B4-BE49-F238E27FC236}">
                <a16:creationId xmlns:a16="http://schemas.microsoft.com/office/drawing/2014/main" id="{5E06256D-E195-F2CF-3E6B-A32D332C4A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12633255" y="2113234"/>
            <a:ext cx="3709302" cy="2265019"/>
          </a:xfrm>
          <a:prstGeom prst="rect">
            <a:avLst/>
          </a:prstGeom>
        </p:spPr>
      </p:pic>
      <p:pic>
        <p:nvPicPr>
          <p:cNvPr id="23" name="Online Media 22" title="Stakeholder Engagement in 5 Slides // Stakeholder Management">
            <a:hlinkClick r:id="" action="ppaction://media"/>
            <a:extLst>
              <a:ext uri="{FF2B5EF4-FFF2-40B4-BE49-F238E27FC236}">
                <a16:creationId xmlns:a16="http://schemas.microsoft.com/office/drawing/2014/main" id="{36C0B62D-91F7-0AB8-D6D0-243BC691BD6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4"/>
          <a:stretch>
            <a:fillRect/>
          </a:stretch>
        </p:blipFill>
        <p:spPr>
          <a:xfrm>
            <a:off x="12551113" y="6154033"/>
            <a:ext cx="3791444" cy="2381335"/>
          </a:xfrm>
          <a:prstGeom prst="rect">
            <a:avLst/>
          </a:prstGeom>
        </p:spPr>
      </p:pic>
      <p:grpSp>
        <p:nvGrpSpPr>
          <p:cNvPr id="24" name="Graphic 4">
            <a:extLst>
              <a:ext uri="{FF2B5EF4-FFF2-40B4-BE49-F238E27FC236}">
                <a16:creationId xmlns:a16="http://schemas.microsoft.com/office/drawing/2014/main" id="{EF6D55F5-DB89-0E90-108B-3C6F31D66159}"/>
              </a:ext>
            </a:extLst>
          </p:cNvPr>
          <p:cNvGrpSpPr/>
          <p:nvPr/>
        </p:nvGrpSpPr>
        <p:grpSpPr>
          <a:xfrm rot="2523316">
            <a:off x="1310929" y="2984158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5C8416B6-16B9-AD8A-672E-1ADF6045CAAA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34" name="Freeform 57">
                <a:extLst>
                  <a:ext uri="{FF2B5EF4-FFF2-40B4-BE49-F238E27FC236}">
                    <a16:creationId xmlns:a16="http://schemas.microsoft.com/office/drawing/2014/main" id="{393CDC70-F35E-E148-7E11-2A45687B9434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58">
                <a:extLst>
                  <a:ext uri="{FF2B5EF4-FFF2-40B4-BE49-F238E27FC236}">
                    <a16:creationId xmlns:a16="http://schemas.microsoft.com/office/drawing/2014/main" id="{A111607A-DF6B-0817-4969-7D35B17CAA0B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6499E02E-69B0-BA19-D939-7856AD1734EF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7" name="Freeform 50">
                <a:extLst>
                  <a:ext uri="{FF2B5EF4-FFF2-40B4-BE49-F238E27FC236}">
                    <a16:creationId xmlns:a16="http://schemas.microsoft.com/office/drawing/2014/main" id="{AD5BFB6F-2537-0510-23BC-607ADD80BBA1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51">
                <a:extLst>
                  <a:ext uri="{FF2B5EF4-FFF2-40B4-BE49-F238E27FC236}">
                    <a16:creationId xmlns:a16="http://schemas.microsoft.com/office/drawing/2014/main" id="{C2537AAD-BA70-6994-E0D4-CBDB39853DC9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52">
                <a:extLst>
                  <a:ext uri="{FF2B5EF4-FFF2-40B4-BE49-F238E27FC236}">
                    <a16:creationId xmlns:a16="http://schemas.microsoft.com/office/drawing/2014/main" id="{A90236C9-C2F7-9E01-9593-4CF2F339737F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53">
                <a:extLst>
                  <a:ext uri="{FF2B5EF4-FFF2-40B4-BE49-F238E27FC236}">
                    <a16:creationId xmlns:a16="http://schemas.microsoft.com/office/drawing/2014/main" id="{F9A19B31-7719-6305-C129-E3F72E7E7732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54">
                <a:extLst>
                  <a:ext uri="{FF2B5EF4-FFF2-40B4-BE49-F238E27FC236}">
                    <a16:creationId xmlns:a16="http://schemas.microsoft.com/office/drawing/2014/main" id="{943C8EE3-B9DA-3671-24D2-A778DB49A266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5">
                <a:extLst>
                  <a:ext uri="{FF2B5EF4-FFF2-40B4-BE49-F238E27FC236}">
                    <a16:creationId xmlns:a16="http://schemas.microsoft.com/office/drawing/2014/main" id="{A3723D44-03EA-8988-039F-EB61A74C01FA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56">
                <a:extLst>
                  <a:ext uri="{FF2B5EF4-FFF2-40B4-BE49-F238E27FC236}">
                    <a16:creationId xmlns:a16="http://schemas.microsoft.com/office/drawing/2014/main" id="{F922D38D-46B3-52F8-177F-6885B8A7A946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6" name="Graphic 4">
            <a:extLst>
              <a:ext uri="{FF2B5EF4-FFF2-40B4-BE49-F238E27FC236}">
                <a16:creationId xmlns:a16="http://schemas.microsoft.com/office/drawing/2014/main" id="{E125F7D0-1D81-76CD-868B-3A9A5C7C7C74}"/>
              </a:ext>
            </a:extLst>
          </p:cNvPr>
          <p:cNvGrpSpPr/>
          <p:nvPr/>
        </p:nvGrpSpPr>
        <p:grpSpPr>
          <a:xfrm rot="2523316">
            <a:off x="1343412" y="5109692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AFD021A0-E081-37A2-21BB-040BC82A91B8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46" name="Freeform 57">
                <a:extLst>
                  <a:ext uri="{FF2B5EF4-FFF2-40B4-BE49-F238E27FC236}">
                    <a16:creationId xmlns:a16="http://schemas.microsoft.com/office/drawing/2014/main" id="{F15C47F2-A3F4-238D-C40E-2F0D9FB8E883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58">
                <a:extLst>
                  <a:ext uri="{FF2B5EF4-FFF2-40B4-BE49-F238E27FC236}">
                    <a16:creationId xmlns:a16="http://schemas.microsoft.com/office/drawing/2014/main" id="{87258078-2EB9-DA11-C433-1A4B61903A9D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8" name="Graphic 4">
              <a:extLst>
                <a:ext uri="{FF2B5EF4-FFF2-40B4-BE49-F238E27FC236}">
                  <a16:creationId xmlns:a16="http://schemas.microsoft.com/office/drawing/2014/main" id="{63B0BC54-D46C-822F-40BA-3C37814271DF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39" name="Freeform 50">
                <a:extLst>
                  <a:ext uri="{FF2B5EF4-FFF2-40B4-BE49-F238E27FC236}">
                    <a16:creationId xmlns:a16="http://schemas.microsoft.com/office/drawing/2014/main" id="{460BB77F-F53E-CC61-1B75-2C1DC5A1FA41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51">
                <a:extLst>
                  <a:ext uri="{FF2B5EF4-FFF2-40B4-BE49-F238E27FC236}">
                    <a16:creationId xmlns:a16="http://schemas.microsoft.com/office/drawing/2014/main" id="{1306A457-4986-94CE-ADDF-40ADD5E964D7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52">
                <a:extLst>
                  <a:ext uri="{FF2B5EF4-FFF2-40B4-BE49-F238E27FC236}">
                    <a16:creationId xmlns:a16="http://schemas.microsoft.com/office/drawing/2014/main" id="{B5E620D6-1398-7726-463A-0EEDEB07D652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53">
                <a:extLst>
                  <a:ext uri="{FF2B5EF4-FFF2-40B4-BE49-F238E27FC236}">
                    <a16:creationId xmlns:a16="http://schemas.microsoft.com/office/drawing/2014/main" id="{569A18CD-1594-9CC9-AE5C-FA8BE0227BE1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54">
                <a:extLst>
                  <a:ext uri="{FF2B5EF4-FFF2-40B4-BE49-F238E27FC236}">
                    <a16:creationId xmlns:a16="http://schemas.microsoft.com/office/drawing/2014/main" id="{07AB3D2C-91D4-BF81-1599-F78EA09A5A88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55">
                <a:extLst>
                  <a:ext uri="{FF2B5EF4-FFF2-40B4-BE49-F238E27FC236}">
                    <a16:creationId xmlns:a16="http://schemas.microsoft.com/office/drawing/2014/main" id="{B2A7620D-79FA-6290-C906-47098CC6344B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56">
                <a:extLst>
                  <a:ext uri="{FF2B5EF4-FFF2-40B4-BE49-F238E27FC236}">
                    <a16:creationId xmlns:a16="http://schemas.microsoft.com/office/drawing/2014/main" id="{1F06D98F-EA41-47CC-87D1-B502ED030A09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8" name="Graphic 4">
            <a:extLst>
              <a:ext uri="{FF2B5EF4-FFF2-40B4-BE49-F238E27FC236}">
                <a16:creationId xmlns:a16="http://schemas.microsoft.com/office/drawing/2014/main" id="{2540EBB4-C1B9-3CA2-5C88-7B17AE3A114E}"/>
              </a:ext>
            </a:extLst>
          </p:cNvPr>
          <p:cNvGrpSpPr/>
          <p:nvPr/>
        </p:nvGrpSpPr>
        <p:grpSpPr>
          <a:xfrm rot="2523316">
            <a:off x="1278814" y="7283350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49" name="Graphic 4">
              <a:extLst>
                <a:ext uri="{FF2B5EF4-FFF2-40B4-BE49-F238E27FC236}">
                  <a16:creationId xmlns:a16="http://schemas.microsoft.com/office/drawing/2014/main" id="{046C7797-31E2-3B89-5D93-7D42567CC726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D9E667A-9E0E-2874-5E4E-427D339B4330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F8E6E20-C79B-4C57-B169-4E58F474077A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0" name="Graphic 4">
              <a:extLst>
                <a:ext uri="{FF2B5EF4-FFF2-40B4-BE49-F238E27FC236}">
                  <a16:creationId xmlns:a16="http://schemas.microsoft.com/office/drawing/2014/main" id="{FB839915-F843-EC61-1FEF-4A3A0B5997C4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AB22EB2-4122-7746-DFDC-E6CE486B88DE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CB23727-EEEA-1080-640A-DC6D5D10FAD1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FD32C619-293E-B2D2-0CD5-2238DAB5E6EE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8A4DCA7-21EE-2D65-A614-D5F47BCE34E6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459B325-659B-C819-E1B1-E45FAB5C89D1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F0E56DD8-154A-F420-1AC5-68B1B65BA772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35884D9-F79F-6223-1DF8-9007E8900AA2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9501447" y="604752"/>
            <a:ext cx="7705187" cy="9077498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115587" y="3210543"/>
            <a:ext cx="5116714" cy="7076457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3313215"/>
            <a:ext cx="14550835" cy="6412227"/>
          </a:xfrm>
          <a:custGeom>
            <a:avLst/>
            <a:gdLst/>
            <a:ahLst/>
            <a:cxnLst/>
            <a:rect l="l" t="t" r="r" b="b"/>
            <a:pathLst>
              <a:path w="14550835" h="6412227">
                <a:moveTo>
                  <a:pt x="0" y="0"/>
                </a:moveTo>
                <a:lnTo>
                  <a:pt x="14550835" y="0"/>
                </a:lnTo>
                <a:lnTo>
                  <a:pt x="14550835" y="6412227"/>
                </a:lnTo>
                <a:lnTo>
                  <a:pt x="0" y="64122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188572" y="571904"/>
            <a:ext cx="2917479" cy="20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1305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610122" y="5143500"/>
            <a:ext cx="10153878" cy="1047943"/>
            <a:chOff x="0" y="0"/>
            <a:chExt cx="12563694" cy="13972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63729" cy="1397254"/>
            </a:xfrm>
            <a:custGeom>
              <a:avLst/>
              <a:gdLst/>
              <a:ahLst/>
              <a:cxnLst/>
              <a:rect l="l" t="t" r="r" b="b"/>
              <a:pathLst>
                <a:path w="12563729" h="1397254">
                  <a:moveTo>
                    <a:pt x="0" y="0"/>
                  </a:moveTo>
                  <a:lnTo>
                    <a:pt x="12563729" y="0"/>
                  </a:lnTo>
                  <a:lnTo>
                    <a:pt x="12563729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53085" y="5282247"/>
            <a:ext cx="1044263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5600" b="1" spc="430" dirty="0" err="1">
                <a:solidFill>
                  <a:srgbClr val="60BA4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Introducción</a:t>
            </a:r>
            <a:r>
              <a:rPr lang="en-US" sz="5600" b="1" spc="430" dirty="0">
                <a:solidFill>
                  <a:srgbClr val="60BA4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la </a:t>
            </a:r>
            <a:r>
              <a:rPr lang="en-US" sz="5600" b="1" spc="430" dirty="0" err="1">
                <a:solidFill>
                  <a:srgbClr val="60BA4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endParaRPr lang="en-US" sz="5600" b="1" spc="430" dirty="0">
              <a:solidFill>
                <a:srgbClr val="60BA4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610123" y="5906278"/>
            <a:ext cx="11104114" cy="1331452"/>
            <a:chOff x="-114180" y="-226519"/>
            <a:chExt cx="13864315" cy="1775270"/>
          </a:xfrm>
        </p:grpSpPr>
        <p:sp>
          <p:nvSpPr>
            <p:cNvPr id="13" name="Freeform 13"/>
            <p:cNvSpPr/>
            <p:nvPr/>
          </p:nvSpPr>
          <p:spPr>
            <a:xfrm>
              <a:off x="-114180" y="0"/>
              <a:ext cx="12677910" cy="1548751"/>
            </a:xfrm>
            <a:custGeom>
              <a:avLst/>
              <a:gdLst/>
              <a:ahLst/>
              <a:cxnLst/>
              <a:rect l="l" t="t" r="r" b="b"/>
              <a:pathLst>
                <a:path w="12563729" h="1548751">
                  <a:moveTo>
                    <a:pt x="0" y="0"/>
                  </a:moveTo>
                  <a:lnTo>
                    <a:pt x="12563729" y="0"/>
                  </a:lnTo>
                  <a:lnTo>
                    <a:pt x="12563729" y="1548751"/>
                  </a:lnTo>
                  <a:lnTo>
                    <a:pt x="0" y="15487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3367" y="-226519"/>
              <a:ext cx="13516768" cy="1663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/>
              <a:r>
                <a:rPr lang="en-US" sz="5400" b="1" spc="486" dirty="0">
                  <a:solidFill>
                    <a:srgbClr val="60BA4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y la </a:t>
              </a:r>
              <a:r>
                <a:rPr lang="en-US" sz="5400" b="1" spc="486" dirty="0" err="1">
                  <a:solidFill>
                    <a:srgbClr val="60BA4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evaluación</a:t>
              </a:r>
              <a:r>
                <a:rPr lang="en-US" sz="5400" b="1" spc="486" dirty="0">
                  <a:solidFill>
                    <a:srgbClr val="60BA4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 de </a:t>
              </a:r>
              <a:r>
                <a:rPr lang="en-US" sz="5400" b="1" spc="486" dirty="0" err="1">
                  <a:solidFill>
                    <a:srgbClr val="60BA4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impacto</a:t>
              </a:r>
              <a:endParaRPr lang="en-US" sz="5400" b="1" spc="486" dirty="0">
                <a:solidFill>
                  <a:srgbClr val="60BA4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7297791" y="-29055"/>
            <a:ext cx="9211530" cy="10345109"/>
            <a:chOff x="0" y="0"/>
            <a:chExt cx="12282040" cy="137934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13793470"/>
            </a:xfrm>
            <a:custGeom>
              <a:avLst/>
              <a:gdLst/>
              <a:ahLst/>
              <a:cxnLst/>
              <a:rect l="l" t="t" r="r" b="b"/>
              <a:pathLst>
                <a:path w="12282043" h="13793470">
                  <a:moveTo>
                    <a:pt x="0" y="0"/>
                  </a:moveTo>
                  <a:lnTo>
                    <a:pt x="12282043" y="0"/>
                  </a:lnTo>
                  <a:lnTo>
                    <a:pt x="12282043" y="13793470"/>
                  </a:lnTo>
                  <a:lnTo>
                    <a:pt x="0" y="13793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1385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7049367" y="722204"/>
            <a:ext cx="9814150" cy="862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77"/>
              </a:lnSpc>
            </a:pPr>
            <a:r>
              <a:rPr lang="en-US" sz="2814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Evaluar los impactos ambientales, socioeconómicos y cuantitativos de los flujos de residuos alimentarios es fundamental para entender los indicadores clave de rendimiento de las prácticas de gestión de residuos. </a:t>
            </a:r>
          </a:p>
          <a:p>
            <a:pPr marL="0" lvl="0" indent="0" algn="l">
              <a:lnSpc>
                <a:spcPts val="3377"/>
              </a:lnSpc>
            </a:pPr>
            <a:endParaRPr lang="en-US" sz="2814">
              <a:solidFill>
                <a:srgbClr val="09465E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3377"/>
              </a:lnSpc>
            </a:pPr>
            <a:r>
              <a:rPr lang="en-US" sz="2814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Cada método de evaluación tiene un objetivo particular y ofrece información valiosa sobre el proceso de evaluación global mediante KPI seleccionados con esmero.</a:t>
            </a:r>
          </a:p>
          <a:p>
            <a:pPr marL="0" lvl="0" indent="0" algn="l">
              <a:lnSpc>
                <a:spcPts val="3377"/>
              </a:lnSpc>
            </a:pPr>
            <a:endParaRPr lang="en-US" sz="2814">
              <a:solidFill>
                <a:srgbClr val="09465E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3377"/>
              </a:lnSpc>
            </a:pPr>
            <a:r>
              <a:rPr lang="en-US" sz="2814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Por ejemplo, al evaluar los costos, los beneficios y el retorno de la inversión, las PYME pueden tomar decisiones fundamentadas sobre la implementación de estrategias para reducir el desperdicio de alimentos, generando ahorros económicos y fomentando la sostenibilidad. </a:t>
            </a:r>
          </a:p>
          <a:p>
            <a:pPr marL="0" lvl="0" indent="0" algn="l">
              <a:lnSpc>
                <a:spcPts val="3377"/>
              </a:lnSpc>
            </a:pPr>
            <a:endParaRPr lang="en-US" sz="2814">
              <a:solidFill>
                <a:srgbClr val="09465E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3377"/>
              </a:lnSpc>
            </a:pPr>
            <a:r>
              <a:rPr lang="en-US" sz="2814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La integración de diversos métodos puede reforzar la robustez de la evaluación, ofrecer una perspectiva integral de los flujos de desperdicio de alimentos y sugerir intervenciones efectivas que impacten positivamente en los resultados ambientales, económicos y sociales.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1240342"/>
            <a:ext cx="5590226" cy="1891562"/>
            <a:chOff x="0" y="0"/>
            <a:chExt cx="7453634" cy="25220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53630" cy="2522103"/>
            </a:xfrm>
            <a:custGeom>
              <a:avLst/>
              <a:gdLst/>
              <a:ahLst/>
              <a:cxnLst/>
              <a:rect l="l" t="t" r="r" b="b"/>
              <a:pathLst>
                <a:path w="7453630" h="2522103">
                  <a:moveTo>
                    <a:pt x="0" y="0"/>
                  </a:moveTo>
                  <a:lnTo>
                    <a:pt x="7453630" y="0"/>
                  </a:lnTo>
                  <a:lnTo>
                    <a:pt x="7453630" y="2522103"/>
                  </a:lnTo>
                  <a:lnTo>
                    <a:pt x="0" y="2522103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7453634" cy="25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5832"/>
                </a:lnSpc>
              </a:pPr>
              <a:r>
                <a:rPr lang="en-US" sz="54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Observaciones finales.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9954102" y="4598930"/>
            <a:ext cx="13932072" cy="7177647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6"/>
                </a:lnTo>
                <a:lnTo>
                  <a:pt x="0" y="7177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93999" y="-3046044"/>
            <a:ext cx="9211530" cy="16379087"/>
            <a:chOff x="0" y="0"/>
            <a:chExt cx="12282040" cy="218387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38793"/>
            </a:xfrm>
            <a:custGeom>
              <a:avLst/>
              <a:gdLst/>
              <a:ahLst/>
              <a:cxnLst/>
              <a:rect l="l" t="t" r="r" b="b"/>
              <a:pathLst>
                <a:path w="12282043" h="21838793">
                  <a:moveTo>
                    <a:pt x="0" y="0"/>
                  </a:moveTo>
                  <a:lnTo>
                    <a:pt x="12282043" y="0"/>
                  </a:lnTo>
                  <a:lnTo>
                    <a:pt x="12282043" y="21838793"/>
                  </a:lnTo>
                  <a:lnTo>
                    <a:pt x="0" y="218387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95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98692" y="1119408"/>
            <a:ext cx="15305478" cy="8048182"/>
          </a:xfrm>
          <a:custGeom>
            <a:avLst/>
            <a:gdLst/>
            <a:ahLst/>
            <a:cxnLst/>
            <a:rect l="l" t="t" r="r" b="b"/>
            <a:pathLst>
              <a:path w="15305478" h="8048182">
                <a:moveTo>
                  <a:pt x="0" y="0"/>
                </a:moveTo>
                <a:lnTo>
                  <a:pt x="15305478" y="0"/>
                </a:lnTo>
                <a:lnTo>
                  <a:pt x="15305478" y="8048182"/>
                </a:lnTo>
                <a:lnTo>
                  <a:pt x="0" y="804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6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247025" y="1119408"/>
            <a:ext cx="15305478" cy="2790458"/>
            <a:chOff x="0" y="0"/>
            <a:chExt cx="20407304" cy="37206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07249" cy="3720605"/>
            </a:xfrm>
            <a:custGeom>
              <a:avLst/>
              <a:gdLst/>
              <a:ahLst/>
              <a:cxnLst/>
              <a:rect l="l" t="t" r="r" b="b"/>
              <a:pathLst>
                <a:path w="20407249" h="3720605">
                  <a:moveTo>
                    <a:pt x="0" y="0"/>
                  </a:moveTo>
                  <a:lnTo>
                    <a:pt x="20407249" y="0"/>
                  </a:lnTo>
                  <a:lnTo>
                    <a:pt x="20407249" y="3720605"/>
                  </a:lnTo>
                  <a:lnTo>
                    <a:pt x="0" y="3720605"/>
                  </a:lnTo>
                  <a:close/>
                </a:path>
              </a:pathLst>
            </a:custGeom>
            <a:gradFill rotWithShape="1">
              <a:gsLst>
                <a:gs pos="45000">
                  <a:srgbClr val="09465E">
                    <a:alpha val="100000"/>
                  </a:srgbClr>
                </a:gs>
                <a:gs pos="79000">
                  <a:srgbClr val="09465E">
                    <a:alpha val="2175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86620" y="5988873"/>
            <a:ext cx="842183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9"/>
              </a:lnSpc>
            </a:pPr>
            <a:r>
              <a:rPr lang="en-US" sz="3674" b="1" spc="198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PEQUEÑO AVANCE DIARIO CONDUCE A GRANDES RESULTADOS</a:t>
            </a:r>
          </a:p>
        </p:txBody>
      </p:sp>
      <p:sp>
        <p:nvSpPr>
          <p:cNvPr id="15" name="Freeform 15"/>
          <p:cNvSpPr/>
          <p:nvPr/>
        </p:nvSpPr>
        <p:spPr>
          <a:xfrm>
            <a:off x="7481667" y="7847834"/>
            <a:ext cx="2231739" cy="1624743"/>
          </a:xfrm>
          <a:custGeom>
            <a:avLst/>
            <a:gdLst/>
            <a:ahLst/>
            <a:cxnLst/>
            <a:rect l="l" t="t" r="r" b="b"/>
            <a:pathLst>
              <a:path w="2231739" h="1624743">
                <a:moveTo>
                  <a:pt x="0" y="0"/>
                </a:moveTo>
                <a:lnTo>
                  <a:pt x="2231739" y="0"/>
                </a:lnTo>
                <a:lnTo>
                  <a:pt x="2231739" y="1624742"/>
                </a:lnTo>
                <a:lnTo>
                  <a:pt x="0" y="1624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2292521" y="-2067624"/>
            <a:ext cx="13932072" cy="7177647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1095263" y="8147459"/>
            <a:ext cx="7192735" cy="1046029"/>
            <a:chOff x="0" y="0"/>
            <a:chExt cx="9590314" cy="13947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90278" cy="1394714"/>
            </a:xfrm>
            <a:custGeom>
              <a:avLst/>
              <a:gdLst/>
              <a:ahLst/>
              <a:cxnLst/>
              <a:rect l="l" t="t" r="r" b="b"/>
              <a:pathLst>
                <a:path w="9590278" h="1394714">
                  <a:moveTo>
                    <a:pt x="0" y="0"/>
                  </a:moveTo>
                  <a:lnTo>
                    <a:pt x="9590278" y="0"/>
                  </a:lnTo>
                  <a:lnTo>
                    <a:pt x="9590278" y="1394714"/>
                  </a:lnTo>
                  <a:lnTo>
                    <a:pt x="0" y="1394714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848130" y="8874108"/>
            <a:ext cx="3081393" cy="686139"/>
          </a:xfrm>
          <a:custGeom>
            <a:avLst/>
            <a:gdLst/>
            <a:ahLst/>
            <a:cxnLst/>
            <a:rect l="l" t="t" r="r" b="b"/>
            <a:pathLst>
              <a:path w="3081393" h="686139">
                <a:moveTo>
                  <a:pt x="0" y="0"/>
                </a:moveTo>
                <a:lnTo>
                  <a:pt x="3081393" y="0"/>
                </a:lnTo>
                <a:lnTo>
                  <a:pt x="3081393" y="686139"/>
                </a:lnTo>
                <a:lnTo>
                  <a:pt x="0" y="686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" b="-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808102" y="76491"/>
            <a:ext cx="4795431" cy="3407278"/>
          </a:xfrm>
          <a:custGeom>
            <a:avLst/>
            <a:gdLst/>
            <a:ahLst/>
            <a:cxnLst/>
            <a:rect l="l" t="t" r="r" b="b"/>
            <a:pathLst>
              <a:path w="4795431" h="3407278">
                <a:moveTo>
                  <a:pt x="0" y="0"/>
                </a:moveTo>
                <a:lnTo>
                  <a:pt x="4795432" y="0"/>
                </a:lnTo>
                <a:lnTo>
                  <a:pt x="4795432" y="3407278"/>
                </a:lnTo>
                <a:lnTo>
                  <a:pt x="0" y="3407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5" b="-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3580989"/>
            <a:ext cx="18288000" cy="4850299"/>
          </a:xfrm>
          <a:custGeom>
            <a:avLst/>
            <a:gdLst/>
            <a:ahLst/>
            <a:cxnLst/>
            <a:rect l="l" t="t" r="r" b="b"/>
            <a:pathLst>
              <a:path w="18288000" h="4850299">
                <a:moveTo>
                  <a:pt x="0" y="0"/>
                </a:moveTo>
                <a:lnTo>
                  <a:pt x="18288000" y="0"/>
                </a:lnTo>
                <a:lnTo>
                  <a:pt x="18288000" y="4850299"/>
                </a:lnTo>
                <a:lnTo>
                  <a:pt x="0" y="4850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0" y="3580989"/>
            <a:ext cx="18288000" cy="2598412"/>
            <a:chOff x="0" y="0"/>
            <a:chExt cx="24384000" cy="3464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3464578"/>
            </a:xfrm>
            <a:custGeom>
              <a:avLst/>
              <a:gdLst/>
              <a:ahLst/>
              <a:cxnLst/>
              <a:rect l="l" t="t" r="r" b="b"/>
              <a:pathLst>
                <a:path w="24384000" h="3464578">
                  <a:moveTo>
                    <a:pt x="0" y="0"/>
                  </a:moveTo>
                  <a:lnTo>
                    <a:pt x="24384000" y="0"/>
                  </a:lnTo>
                  <a:lnTo>
                    <a:pt x="24384000" y="2283244"/>
                  </a:lnTo>
                  <a:lnTo>
                    <a:pt x="24384000" y="3293725"/>
                  </a:lnTo>
                  <a:lnTo>
                    <a:pt x="24384000" y="3464578"/>
                  </a:lnTo>
                  <a:lnTo>
                    <a:pt x="24384000" y="3261816"/>
                  </a:lnTo>
                  <a:lnTo>
                    <a:pt x="14793722" y="3261816"/>
                  </a:lnTo>
                  <a:lnTo>
                    <a:pt x="14793722" y="3464578"/>
                  </a:lnTo>
                  <a:lnTo>
                    <a:pt x="0" y="3464578"/>
                  </a:lnTo>
                  <a:lnTo>
                    <a:pt x="0" y="1238880"/>
                  </a:lnTo>
                  <a:lnTo>
                    <a:pt x="0" y="228399"/>
                  </a:lnTo>
                  <a:close/>
                </a:path>
              </a:pathLst>
            </a:custGeom>
            <a:gradFill rotWithShape="1">
              <a:gsLst>
                <a:gs pos="39000">
                  <a:srgbClr val="09465E">
                    <a:alpha val="100000"/>
                  </a:srgbClr>
                </a:gs>
                <a:gs pos="72000">
                  <a:srgbClr val="09465E">
                    <a:alpha val="2175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219853" y="8241659"/>
            <a:ext cx="638972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784"/>
              </a:lnSpc>
            </a:pPr>
            <a:r>
              <a:rPr lang="en-US" sz="39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www.waste2worth.eu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4900" y="5896122"/>
            <a:ext cx="8639766" cy="86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5332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Sigue nuestra trayectoria.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23370" y="7006094"/>
            <a:ext cx="635178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45"/>
              </a:lnSpc>
            </a:pPr>
            <a:r>
              <a:rPr lang="en-US" sz="1788" u="sng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www.youtube.com/@CiEGateway"/>
              </a:rPr>
              <a:t>YouTube</a:t>
            </a:r>
          </a:p>
        </p:txBody>
      </p:sp>
      <p:sp>
        <p:nvSpPr>
          <p:cNvPr id="14" name="Freeform 14"/>
          <p:cNvSpPr/>
          <p:nvPr/>
        </p:nvSpPr>
        <p:spPr>
          <a:xfrm>
            <a:off x="2840055" y="6941401"/>
            <a:ext cx="768881" cy="768882"/>
          </a:xfrm>
          <a:custGeom>
            <a:avLst/>
            <a:gdLst/>
            <a:ahLst/>
            <a:cxnLst/>
            <a:rect l="l" t="t" r="r" b="b"/>
            <a:pathLst>
              <a:path w="768881" h="768882">
                <a:moveTo>
                  <a:pt x="0" y="0"/>
                </a:moveTo>
                <a:lnTo>
                  <a:pt x="768881" y="0"/>
                </a:lnTo>
                <a:lnTo>
                  <a:pt x="768881" y="768882"/>
                </a:lnTo>
                <a:lnTo>
                  <a:pt x="0" y="768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106947" y="6984863"/>
            <a:ext cx="553955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46"/>
              </a:lnSpc>
            </a:pPr>
            <a:r>
              <a:rPr lang="en-US" sz="2038" u="sng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www.linkedin.com/company/cooperation-in-education-gateway"/>
              </a:rPr>
              <a:t>Eso</a:t>
            </a:r>
          </a:p>
        </p:txBody>
      </p:sp>
      <p:sp>
        <p:nvSpPr>
          <p:cNvPr id="16" name="Freeform 16"/>
          <p:cNvSpPr/>
          <p:nvPr/>
        </p:nvSpPr>
        <p:spPr>
          <a:xfrm>
            <a:off x="983460" y="6941401"/>
            <a:ext cx="768882" cy="768882"/>
          </a:xfrm>
          <a:custGeom>
            <a:avLst/>
            <a:gdLst/>
            <a:ahLst/>
            <a:cxnLst/>
            <a:rect l="l" t="t" r="r" b="b"/>
            <a:pathLst>
              <a:path w="768882" h="768882">
                <a:moveTo>
                  <a:pt x="0" y="0"/>
                </a:moveTo>
                <a:lnTo>
                  <a:pt x="768882" y="0"/>
                </a:lnTo>
                <a:lnTo>
                  <a:pt x="768882" y="768882"/>
                </a:lnTo>
                <a:lnTo>
                  <a:pt x="0" y="768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2051629" y="6947860"/>
            <a:ext cx="50871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6"/>
              </a:lnSpc>
            </a:pPr>
            <a:r>
              <a:rPr lang="en-US" sz="3554" u="sng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  <a:hlinkClick r:id="rId13" tooltip="https://www.instagram.com/cie.gateway?igsh=dzNxYnl3OGpnbmpn"/>
              </a:rPr>
              <a:t>En</a:t>
            </a:r>
          </a:p>
        </p:txBody>
      </p:sp>
      <p:sp>
        <p:nvSpPr>
          <p:cNvPr id="18" name="Freeform 18"/>
          <p:cNvSpPr/>
          <p:nvPr/>
        </p:nvSpPr>
        <p:spPr>
          <a:xfrm>
            <a:off x="1907696" y="6941401"/>
            <a:ext cx="768882" cy="768882"/>
          </a:xfrm>
          <a:custGeom>
            <a:avLst/>
            <a:gdLst/>
            <a:ahLst/>
            <a:cxnLst/>
            <a:rect l="l" t="t" r="r" b="b"/>
            <a:pathLst>
              <a:path w="768882" h="768882">
                <a:moveTo>
                  <a:pt x="0" y="0"/>
                </a:moveTo>
                <a:lnTo>
                  <a:pt x="768882" y="0"/>
                </a:lnTo>
                <a:lnTo>
                  <a:pt x="768882" y="768882"/>
                </a:lnTo>
                <a:lnTo>
                  <a:pt x="0" y="768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-7894171" y="-900177"/>
            <a:ext cx="13932072" cy="7177647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1" y="0"/>
                </a:lnTo>
                <a:lnTo>
                  <a:pt x="13932071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 descr="17 de febrero, Adobe Stock"/>
          <p:cNvSpPr/>
          <p:nvPr/>
        </p:nvSpPr>
        <p:spPr>
          <a:xfrm>
            <a:off x="9783475" y="7606671"/>
            <a:ext cx="6063887" cy="2109937"/>
          </a:xfrm>
          <a:custGeom>
            <a:avLst/>
            <a:gdLst/>
            <a:ahLst/>
            <a:cxnLst/>
            <a:rect l="l" t="t" r="r" b="b"/>
            <a:pathLst>
              <a:path w="6610089" h="2568220">
                <a:moveTo>
                  <a:pt x="0" y="0"/>
                </a:moveTo>
                <a:lnTo>
                  <a:pt x="6610090" y="0"/>
                </a:lnTo>
                <a:lnTo>
                  <a:pt x="6610090" y="2568220"/>
                </a:lnTo>
                <a:lnTo>
                  <a:pt x="0" y="2568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956254" y="736908"/>
            <a:ext cx="14896551" cy="74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23"/>
              </a:lnSpc>
            </a:pPr>
            <a:r>
              <a:rPr lang="en-US" sz="465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Introducción a la evaluación y la valoración de impacto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8031" y="2015742"/>
            <a:ext cx="7568739" cy="713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36"/>
              </a:lnSpc>
            </a:pP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La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evaluación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y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el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análisis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impacto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son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procesos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esenciales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empleados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para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medir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la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pertinencia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, la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efectividad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y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resultados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programas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proyectos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3363" dirty="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políticas</a:t>
            </a:r>
            <a:r>
              <a:rPr lang="en-US" sz="3363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marL="0" lvl="0" indent="0" algn="l">
              <a:lnSpc>
                <a:spcPts val="4036"/>
              </a:lnSpc>
            </a:pPr>
            <a:endParaRPr lang="en-US" sz="3363" dirty="0">
              <a:solidFill>
                <a:srgbClr val="09465E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036"/>
              </a:lnSpc>
            </a:pP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La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evaluación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puede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clasificarse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diversos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tipos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cada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uno de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cuales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es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apropiado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para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diferentes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propósitos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y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contextos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marL="0" lvl="0" indent="0" algn="l">
              <a:lnSpc>
                <a:spcPts val="4036"/>
              </a:lnSpc>
            </a:pPr>
            <a:endParaRPr lang="en-US" sz="3363" dirty="0">
              <a:solidFill>
                <a:srgbClr val="0B3A5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036"/>
              </a:lnSpc>
            </a:pP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Dependiendo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objetivos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la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evaluación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, se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pueden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emplear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diversos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tipos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evaluación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manera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independiente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3363" dirty="0" err="1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integrada</a:t>
            </a:r>
            <a:r>
              <a:rPr lang="en-US" sz="3363" dirty="0">
                <a:solidFill>
                  <a:srgbClr val="0B3A5B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90340" y="1409677"/>
            <a:ext cx="6572684" cy="588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TIPOS DE EVALUACIÓN </a:t>
            </a:r>
          </a:p>
          <a:p>
            <a:pPr marL="0" lvl="0" indent="0" algn="l">
              <a:lnSpc>
                <a:spcPts val="3600"/>
              </a:lnSpc>
            </a:pPr>
            <a:r>
              <a:rPr lang="en-US" sz="3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Consulte</a:t>
            </a:r>
            <a:r>
              <a:rPr lang="en-US" sz="3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la </a:t>
            </a:r>
            <a:r>
              <a:rPr lang="en-US" sz="30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sección</a:t>
            </a:r>
            <a:r>
              <a:rPr lang="en-US" sz="30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2.</a:t>
            </a:r>
          </a:p>
          <a:p>
            <a:pPr marL="0" lvl="0" indent="0" algn="l">
              <a:lnSpc>
                <a:spcPts val="3600"/>
              </a:lnSpc>
            </a:pPr>
            <a:endParaRPr lang="en-US" sz="3000" b="1" dirty="0">
              <a:solidFill>
                <a:srgbClr val="0B3A5B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formativa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final.	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procesos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resultados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 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ambiental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	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progreso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 	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600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600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conjunta</a:t>
            </a:r>
            <a:endParaRPr lang="en-US" sz="3600" dirty="0">
              <a:solidFill>
                <a:srgbClr val="0B3A5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</p:txBody>
      </p:sp>
      <p:sp>
        <p:nvSpPr>
          <p:cNvPr id="15" name="AutoShape 15"/>
          <p:cNvSpPr/>
          <p:nvPr/>
        </p:nvSpPr>
        <p:spPr>
          <a:xfrm rot="5380330">
            <a:off x="6825983" y="4989285"/>
            <a:ext cx="4835602" cy="0"/>
          </a:xfrm>
          <a:prstGeom prst="line">
            <a:avLst/>
          </a:prstGeom>
          <a:ln w="9525" cap="rnd">
            <a:solidFill>
              <a:srgbClr val="086D6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119908" y="867333"/>
            <a:ext cx="1545897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67"/>
              </a:lnSpc>
            </a:pPr>
            <a:r>
              <a:rPr lang="en-US" sz="4784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Pasos </a:t>
            </a:r>
            <a:r>
              <a:rPr lang="en-US" sz="4784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fundamentales</a:t>
            </a:r>
            <a:r>
              <a:rPr lang="en-US" sz="4784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784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4784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la </a:t>
            </a:r>
            <a:r>
              <a:rPr lang="en-US" sz="4784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</a:t>
            </a:r>
            <a:r>
              <a:rPr lang="en-US" sz="4784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y </a:t>
            </a:r>
            <a:r>
              <a:rPr lang="en-US" sz="4784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análisis</a:t>
            </a:r>
            <a:r>
              <a:rPr lang="en-US" sz="4784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4784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impacto</a:t>
            </a:r>
            <a:endParaRPr lang="en-US" sz="4784" b="1" dirty="0">
              <a:solidFill>
                <a:srgbClr val="09465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3445"/>
              </a:lnSpc>
            </a:pP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tipos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principales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evaluación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impacto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abarcan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evaluaciones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ambientales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nivel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global, de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políticas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de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programas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/planes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estratégicos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de </a:t>
            </a:r>
            <a:r>
              <a:rPr lang="en-US" sz="3189" dirty="0" err="1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proyectos</a:t>
            </a:r>
            <a:r>
              <a:rPr lang="en-US" sz="3189" dirty="0">
                <a:solidFill>
                  <a:srgbClr val="0B3A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6195" y="3094677"/>
            <a:ext cx="3377997" cy="1522080"/>
            <a:chOff x="0" y="0"/>
            <a:chExt cx="4503996" cy="20294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2912" cy="2028952"/>
            </a:xfrm>
            <a:custGeom>
              <a:avLst/>
              <a:gdLst/>
              <a:ahLst/>
              <a:cxnLst/>
              <a:rect l="l" t="t" r="r" b="b"/>
              <a:pathLst>
                <a:path w="4502912" h="2028952">
                  <a:moveTo>
                    <a:pt x="4502785" y="1013968"/>
                  </a:moveTo>
                  <a:cubicBezTo>
                    <a:pt x="4502785" y="1574800"/>
                    <a:pt x="3495294" y="2028952"/>
                    <a:pt x="2251329" y="2028952"/>
                  </a:cubicBezTo>
                  <a:cubicBezTo>
                    <a:pt x="1008634" y="2028952"/>
                    <a:pt x="0" y="1574673"/>
                    <a:pt x="0" y="1013968"/>
                  </a:cubicBezTo>
                  <a:cubicBezTo>
                    <a:pt x="0" y="454152"/>
                    <a:pt x="1008634" y="0"/>
                    <a:pt x="2251456" y="0"/>
                  </a:cubicBezTo>
                  <a:cubicBezTo>
                    <a:pt x="3495421" y="0"/>
                    <a:pt x="4502912" y="454152"/>
                    <a:pt x="4502912" y="1013968"/>
                  </a:cubicBezTo>
                </a:path>
              </a:pathLst>
            </a:custGeom>
            <a:solidFill>
              <a:srgbClr val="F1983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3373" y="4671609"/>
            <a:ext cx="5062731" cy="4656958"/>
            <a:chOff x="0" y="0"/>
            <a:chExt cx="6750308" cy="62092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48526" cy="6207760"/>
            </a:xfrm>
            <a:custGeom>
              <a:avLst/>
              <a:gdLst/>
              <a:ahLst/>
              <a:cxnLst/>
              <a:rect l="l" t="t" r="r" b="b"/>
              <a:pathLst>
                <a:path w="6748526" h="6207760">
                  <a:moveTo>
                    <a:pt x="6748526" y="3103880"/>
                  </a:moveTo>
                  <a:cubicBezTo>
                    <a:pt x="6748526" y="4818761"/>
                    <a:pt x="5236845" y="6207760"/>
                    <a:pt x="3374263" y="6207760"/>
                  </a:cubicBezTo>
                  <a:cubicBezTo>
                    <a:pt x="1511681" y="6207760"/>
                    <a:pt x="0" y="4818761"/>
                    <a:pt x="0" y="3103880"/>
                  </a:cubicBezTo>
                  <a:cubicBezTo>
                    <a:pt x="0" y="1390523"/>
                    <a:pt x="1511681" y="0"/>
                    <a:pt x="3374263" y="0"/>
                  </a:cubicBezTo>
                  <a:cubicBezTo>
                    <a:pt x="5236845" y="0"/>
                    <a:pt x="6748526" y="1390523"/>
                    <a:pt x="6748526" y="3103880"/>
                  </a:cubicBezTo>
                </a:path>
              </a:pathLst>
            </a:custGeom>
            <a:solidFill>
              <a:srgbClr val="E2568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36104" y="3336933"/>
            <a:ext cx="5019561" cy="4666953"/>
            <a:chOff x="0" y="0"/>
            <a:chExt cx="6692748" cy="62226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90995" cy="6221095"/>
            </a:xfrm>
            <a:custGeom>
              <a:avLst/>
              <a:gdLst/>
              <a:ahLst/>
              <a:cxnLst/>
              <a:rect l="l" t="t" r="r" b="b"/>
              <a:pathLst>
                <a:path w="6690995" h="6221095">
                  <a:moveTo>
                    <a:pt x="6690995" y="3108960"/>
                  </a:moveTo>
                  <a:cubicBezTo>
                    <a:pt x="6690995" y="4828413"/>
                    <a:pt x="5192141" y="6221095"/>
                    <a:pt x="3345434" y="6221095"/>
                  </a:cubicBezTo>
                  <a:cubicBezTo>
                    <a:pt x="1497076" y="6220968"/>
                    <a:pt x="0" y="4828286"/>
                    <a:pt x="0" y="3108960"/>
                  </a:cubicBezTo>
                  <a:cubicBezTo>
                    <a:pt x="0" y="1392682"/>
                    <a:pt x="1497076" y="0"/>
                    <a:pt x="3345561" y="0"/>
                  </a:cubicBezTo>
                  <a:cubicBezTo>
                    <a:pt x="5192268" y="0"/>
                    <a:pt x="6690995" y="1392682"/>
                    <a:pt x="6690995" y="3108960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36247" y="3399997"/>
            <a:ext cx="2757080" cy="68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89"/>
              </a:lnSpc>
            </a:pPr>
            <a:r>
              <a:rPr lang="en-US" sz="2241" b="1" u="sng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4" tooltip="https://en.wikipedia.org/wiki/Impact_assess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 DEL IMPACTO AMBIENTAL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02835" y="5764539"/>
            <a:ext cx="3240714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65"/>
              </a:lnSpc>
            </a:pPr>
            <a:r>
              <a:rPr lang="en-US" sz="288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 </a:t>
            </a:r>
            <a:r>
              <a:rPr lang="en-US" sz="288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objetivo</a:t>
            </a:r>
            <a:r>
              <a:rPr lang="en-US" sz="288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cambios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que se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pueden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atribuir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actividad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tanto de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manera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directa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887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indirecta</a:t>
            </a:r>
            <a:r>
              <a:rPr lang="en-US" sz="288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78668" y="3936354"/>
            <a:ext cx="3724222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0"/>
              </a:lnSpc>
            </a:pPr>
            <a:r>
              <a:rPr lang="en-US" sz="2925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Centrarse</a:t>
            </a:r>
            <a:r>
              <a:rPr lang="en-US" sz="2925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análisis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efectos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previstos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no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previstos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ofreciendo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comprensión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profunda de la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contribución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una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actividad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al </a:t>
            </a:r>
            <a:r>
              <a:rPr lang="en-US" sz="2925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cambio</a:t>
            </a:r>
            <a:r>
              <a:rPr lang="en-US" sz="2925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662432" y="3939167"/>
            <a:ext cx="5240937" cy="5382411"/>
            <a:chOff x="0" y="0"/>
            <a:chExt cx="6987916" cy="71765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986143" cy="7174738"/>
            </a:xfrm>
            <a:custGeom>
              <a:avLst/>
              <a:gdLst/>
              <a:ahLst/>
              <a:cxnLst/>
              <a:rect l="l" t="t" r="r" b="b"/>
              <a:pathLst>
                <a:path w="6986143" h="7174738">
                  <a:moveTo>
                    <a:pt x="6986143" y="3587369"/>
                  </a:moveTo>
                  <a:cubicBezTo>
                    <a:pt x="6986143" y="5569331"/>
                    <a:pt x="5422647" y="7174738"/>
                    <a:pt x="3492247" y="7174738"/>
                  </a:cubicBezTo>
                  <a:cubicBezTo>
                    <a:pt x="1563497" y="7174738"/>
                    <a:pt x="0" y="5569331"/>
                    <a:pt x="0" y="3587369"/>
                  </a:cubicBezTo>
                  <a:cubicBezTo>
                    <a:pt x="0" y="1607185"/>
                    <a:pt x="1563497" y="0"/>
                    <a:pt x="3492119" y="0"/>
                  </a:cubicBezTo>
                  <a:cubicBezTo>
                    <a:pt x="5422519" y="0"/>
                    <a:pt x="6986016" y="1607185"/>
                    <a:pt x="6986016" y="3587369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207567" y="4887699"/>
            <a:ext cx="4367528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Utilizando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enfoques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tanto </a:t>
            </a:r>
            <a:r>
              <a:rPr lang="en-US" sz="26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cuantitativos</a:t>
            </a:r>
            <a:r>
              <a:rPr lang="en-US" sz="26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como</a:t>
            </a:r>
            <a:r>
              <a:rPr lang="en-US" sz="26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cualitativos</a:t>
            </a:r>
            <a:r>
              <a:rPr lang="en-US" sz="26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tales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como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encuestas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experimentos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análisis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estadísticos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cambios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las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métricas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entrevistas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grupos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focales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estudios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caso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que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registren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experiencias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– </a:t>
            </a:r>
            <a:r>
              <a:rPr lang="en-US" sz="26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Sección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4</a:t>
            </a:r>
          </a:p>
        </p:txBody>
      </p: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5B4D533B-E4D8-50FD-D1E9-C360888ED510}"/>
              </a:ext>
            </a:extLst>
          </p:cNvPr>
          <p:cNvGrpSpPr/>
          <p:nvPr/>
        </p:nvGrpSpPr>
        <p:grpSpPr>
          <a:xfrm rot="18748625">
            <a:off x="4553989" y="3621311"/>
            <a:ext cx="597307" cy="990902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C0F2B87E-4FD9-55B0-399A-3BFB4345F208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35" name="Freeform 57">
                <a:extLst>
                  <a:ext uri="{FF2B5EF4-FFF2-40B4-BE49-F238E27FC236}">
                    <a16:creationId xmlns:a16="http://schemas.microsoft.com/office/drawing/2014/main" id="{79D7DC10-07E9-490C-49C0-629BF8D5AB6C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58">
                <a:extLst>
                  <a:ext uri="{FF2B5EF4-FFF2-40B4-BE49-F238E27FC236}">
                    <a16:creationId xmlns:a16="http://schemas.microsoft.com/office/drawing/2014/main" id="{DC733641-F8A3-9FD2-B163-87E6831F5837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371F4139-D26F-1C85-D1B6-6562AE0B0F9B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8" name="Freeform 50">
                <a:extLst>
                  <a:ext uri="{FF2B5EF4-FFF2-40B4-BE49-F238E27FC236}">
                    <a16:creationId xmlns:a16="http://schemas.microsoft.com/office/drawing/2014/main" id="{3210F237-0FD0-EA81-E7C6-C564B73BB661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51">
                <a:extLst>
                  <a:ext uri="{FF2B5EF4-FFF2-40B4-BE49-F238E27FC236}">
                    <a16:creationId xmlns:a16="http://schemas.microsoft.com/office/drawing/2014/main" id="{5580B219-27A4-93DE-670A-4C8E10A4B619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52">
                <a:extLst>
                  <a:ext uri="{FF2B5EF4-FFF2-40B4-BE49-F238E27FC236}">
                    <a16:creationId xmlns:a16="http://schemas.microsoft.com/office/drawing/2014/main" id="{741FF3BC-143D-4DE6-D9AE-95AA73839BE1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53">
                <a:extLst>
                  <a:ext uri="{FF2B5EF4-FFF2-40B4-BE49-F238E27FC236}">
                    <a16:creationId xmlns:a16="http://schemas.microsoft.com/office/drawing/2014/main" id="{FDE9B694-DE81-F35C-5ED0-D749207F73AB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D27A6F94-29BD-1594-E885-9C45455AF94E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55">
                <a:extLst>
                  <a:ext uri="{FF2B5EF4-FFF2-40B4-BE49-F238E27FC236}">
                    <a16:creationId xmlns:a16="http://schemas.microsoft.com/office/drawing/2014/main" id="{8ACFF79F-3536-0086-B774-C57028B991F4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56">
                <a:extLst>
                  <a:ext uri="{FF2B5EF4-FFF2-40B4-BE49-F238E27FC236}">
                    <a16:creationId xmlns:a16="http://schemas.microsoft.com/office/drawing/2014/main" id="{74B8B75F-8B4F-0C6C-9BEB-7EC788440D8C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1" y="-4000499"/>
            <a:ext cx="10287000" cy="18287999"/>
            <a:chOff x="-549549" y="-7433956"/>
            <a:chExt cx="13715999" cy="24383999"/>
          </a:xfrm>
        </p:grpSpPr>
        <p:sp>
          <p:nvSpPr>
            <p:cNvPr id="5" name="Freeform 5"/>
            <p:cNvSpPr/>
            <p:nvPr/>
          </p:nvSpPr>
          <p:spPr>
            <a:xfrm>
              <a:off x="-549549" y="-7433956"/>
              <a:ext cx="13715999" cy="24383999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340887" y="-3020368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210622" y="867333"/>
            <a:ext cx="14896551" cy="74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5"/>
              </a:lnSpc>
            </a:pPr>
            <a:r>
              <a:rPr lang="en-US" sz="4634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Pasos fundamentales en la evaluación y análisis de impacto</a:t>
            </a:r>
          </a:p>
        </p:txBody>
      </p:sp>
      <p:sp>
        <p:nvSpPr>
          <p:cNvPr id="12" name="Freeform 12"/>
          <p:cNvSpPr/>
          <p:nvPr/>
        </p:nvSpPr>
        <p:spPr>
          <a:xfrm>
            <a:off x="873857" y="2454794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6" y="0"/>
                </a:lnTo>
                <a:lnTo>
                  <a:pt x="3383396" y="3383396"/>
                </a:lnTo>
                <a:lnTo>
                  <a:pt x="0" y="3383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967648" y="2548586"/>
            <a:ext cx="3377997" cy="3377997"/>
            <a:chOff x="0" y="0"/>
            <a:chExt cx="4503996" cy="45039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02912" cy="4502912"/>
            </a:xfrm>
            <a:custGeom>
              <a:avLst/>
              <a:gdLst/>
              <a:ahLst/>
              <a:cxnLst/>
              <a:rect l="l" t="t" r="r" b="b"/>
              <a:pathLst>
                <a:path w="4502912" h="4502912">
                  <a:moveTo>
                    <a:pt x="4502785" y="2250313"/>
                  </a:moveTo>
                  <a:cubicBezTo>
                    <a:pt x="4502785" y="3494913"/>
                    <a:pt x="3495294" y="4502912"/>
                    <a:pt x="2251329" y="4502912"/>
                  </a:cubicBezTo>
                  <a:cubicBezTo>
                    <a:pt x="1008634" y="4502785"/>
                    <a:pt x="0" y="3494786"/>
                    <a:pt x="0" y="2250313"/>
                  </a:cubicBezTo>
                  <a:cubicBezTo>
                    <a:pt x="0" y="1007999"/>
                    <a:pt x="1008634" y="0"/>
                    <a:pt x="2251456" y="0"/>
                  </a:cubicBezTo>
                  <a:cubicBezTo>
                    <a:pt x="3495421" y="0"/>
                    <a:pt x="4502912" y="1007999"/>
                    <a:pt x="4502912" y="2250313"/>
                  </a:cubicBezTo>
                </a:path>
              </a:pathLst>
            </a:custGeom>
            <a:solidFill>
              <a:srgbClr val="F1983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59837" y="2636978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6"/>
                </a:lnTo>
                <a:lnTo>
                  <a:pt x="0" y="338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3547044" y="5655739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3640836" y="5749532"/>
            <a:ext cx="3377997" cy="3377997"/>
            <a:chOff x="0" y="0"/>
            <a:chExt cx="4503996" cy="45039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02785" cy="4502912"/>
            </a:xfrm>
            <a:custGeom>
              <a:avLst/>
              <a:gdLst/>
              <a:ahLst/>
              <a:cxnLst/>
              <a:rect l="l" t="t" r="r" b="b"/>
              <a:pathLst>
                <a:path w="4502785" h="4502912">
                  <a:moveTo>
                    <a:pt x="4502785" y="2251456"/>
                  </a:moveTo>
                  <a:cubicBezTo>
                    <a:pt x="4502785" y="3495421"/>
                    <a:pt x="3494151" y="4502912"/>
                    <a:pt x="2251329" y="4502912"/>
                  </a:cubicBezTo>
                  <a:cubicBezTo>
                    <a:pt x="1008507" y="4502912"/>
                    <a:pt x="0" y="3495294"/>
                    <a:pt x="0" y="2251456"/>
                  </a:cubicBezTo>
                  <a:cubicBezTo>
                    <a:pt x="0" y="1008634"/>
                    <a:pt x="1008634" y="0"/>
                    <a:pt x="2251456" y="0"/>
                  </a:cubicBezTo>
                  <a:cubicBezTo>
                    <a:pt x="3494278" y="0"/>
                    <a:pt x="4502785" y="1008634"/>
                    <a:pt x="4502785" y="2251456"/>
                  </a:cubicBezTo>
                </a:path>
              </a:pathLst>
            </a:custGeom>
            <a:solidFill>
              <a:srgbClr val="E25684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Freeform 19"/>
          <p:cNvSpPr/>
          <p:nvPr/>
        </p:nvSpPr>
        <p:spPr>
          <a:xfrm>
            <a:off x="3733022" y="5837924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6"/>
                </a:lnTo>
                <a:lnTo>
                  <a:pt x="0" y="3383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069750" y="2401440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6163542" y="2495232"/>
            <a:ext cx="3377997" cy="3377997"/>
            <a:chOff x="0" y="0"/>
            <a:chExt cx="4503996" cy="450399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02912" cy="4502912"/>
            </a:xfrm>
            <a:custGeom>
              <a:avLst/>
              <a:gdLst/>
              <a:ahLst/>
              <a:cxnLst/>
              <a:rect l="l" t="t" r="r" b="b"/>
              <a:pathLst>
                <a:path w="4502912" h="4502912">
                  <a:moveTo>
                    <a:pt x="4502785" y="2250313"/>
                  </a:moveTo>
                  <a:cubicBezTo>
                    <a:pt x="4502785" y="3494913"/>
                    <a:pt x="3494151" y="4502912"/>
                    <a:pt x="2251329" y="4502912"/>
                  </a:cubicBezTo>
                  <a:cubicBezTo>
                    <a:pt x="1007491" y="4502785"/>
                    <a:pt x="0" y="3494786"/>
                    <a:pt x="0" y="2250313"/>
                  </a:cubicBezTo>
                  <a:cubicBezTo>
                    <a:pt x="0" y="1007999"/>
                    <a:pt x="1007491" y="0"/>
                    <a:pt x="2251456" y="0"/>
                  </a:cubicBezTo>
                  <a:cubicBezTo>
                    <a:pt x="3494278" y="0"/>
                    <a:pt x="4502912" y="1007999"/>
                    <a:pt x="4502912" y="2250313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Freeform 23"/>
          <p:cNvSpPr/>
          <p:nvPr/>
        </p:nvSpPr>
        <p:spPr>
          <a:xfrm>
            <a:off x="6251934" y="2583624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3324780" y="5555662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8" y="0"/>
                </a:lnTo>
                <a:lnTo>
                  <a:pt x="3383398" y="3383398"/>
                </a:lnTo>
                <a:lnTo>
                  <a:pt x="0" y="3383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3418572" y="5649454"/>
            <a:ext cx="3377997" cy="3377997"/>
            <a:chOff x="0" y="0"/>
            <a:chExt cx="4503996" cy="450399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502785" cy="4502912"/>
            </a:xfrm>
            <a:custGeom>
              <a:avLst/>
              <a:gdLst/>
              <a:ahLst/>
              <a:cxnLst/>
              <a:rect l="l" t="t" r="r" b="b"/>
              <a:pathLst>
                <a:path w="4502785" h="4502912">
                  <a:moveTo>
                    <a:pt x="4502785" y="2251456"/>
                  </a:moveTo>
                  <a:cubicBezTo>
                    <a:pt x="4502785" y="3495421"/>
                    <a:pt x="3495040" y="4502912"/>
                    <a:pt x="2250821" y="4502912"/>
                  </a:cubicBezTo>
                  <a:cubicBezTo>
                    <a:pt x="1007745" y="4502785"/>
                    <a:pt x="0" y="3495294"/>
                    <a:pt x="0" y="2251456"/>
                  </a:cubicBezTo>
                  <a:cubicBezTo>
                    <a:pt x="0" y="1008634"/>
                    <a:pt x="1007745" y="0"/>
                    <a:pt x="2250821" y="0"/>
                  </a:cubicBezTo>
                  <a:cubicBezTo>
                    <a:pt x="3495040" y="0"/>
                    <a:pt x="4502785" y="1008634"/>
                    <a:pt x="4502785" y="2251456"/>
                  </a:cubicBezTo>
                </a:path>
              </a:pathLst>
            </a:custGeom>
            <a:solidFill>
              <a:srgbClr val="F1983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510758" y="5737846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1158401" y="3263249"/>
            <a:ext cx="3047583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735"/>
              </a:lnSpc>
            </a:pPr>
            <a:r>
              <a:rPr lang="en-US" sz="24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Definir</a:t>
            </a:r>
            <a:r>
              <a:rPr lang="en-US" sz="24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objetivos</a:t>
            </a:r>
            <a:r>
              <a:rPr lang="en-US" sz="24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especificar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exactitud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resultados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que se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espera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alcanzar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programa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Sección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21965" y="6319720"/>
            <a:ext cx="2614829" cy="2219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70"/>
              </a:lnSpc>
            </a:pPr>
            <a:r>
              <a:rPr lang="en-US" sz="2400" b="1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Desarrollo de </a:t>
            </a:r>
            <a:r>
              <a:rPr lang="en-US" sz="2400" b="1" dirty="0" err="1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indicadores</a:t>
            </a:r>
            <a:r>
              <a:rPr lang="en-US" sz="2400" b="1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establecimiento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métricas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evaluar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éxito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Sección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43719" y="3153575"/>
            <a:ext cx="2881306" cy="2440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199"/>
              </a:lnSpc>
            </a:pPr>
            <a:r>
              <a:rPr lang="en-US" sz="24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Recopilación</a:t>
            </a:r>
            <a:r>
              <a:rPr lang="en-US" sz="24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400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datos</a:t>
            </a:r>
            <a:r>
              <a:rPr lang="en-US" sz="2400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Emplear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diversos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métodos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obtener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información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pertinente</a:t>
            </a:r>
            <a:r>
              <a:rPr lang="en-US" sz="2400" dirty="0">
                <a:solidFill>
                  <a:srgbClr val="0B3A5B"/>
                </a:solidFill>
                <a:ea typeface="Calibri (MS) Bold"/>
                <a:cs typeface="Calibri (MS) Bold"/>
                <a:sym typeface="Calibri (MS) Bold"/>
              </a:rPr>
              <a:t>. </a:t>
            </a:r>
          </a:p>
          <a:p>
            <a:pPr marL="0" lvl="0" indent="0" algn="ctr">
              <a:lnSpc>
                <a:spcPts val="3199"/>
              </a:lnSpc>
            </a:pPr>
            <a:r>
              <a:rPr lang="en-US" sz="2400" i="1" dirty="0">
                <a:solidFill>
                  <a:srgbClr val="FFFFFF"/>
                </a:solidFill>
                <a:ea typeface="Calibri (MS) Bold Italics"/>
                <a:cs typeface="Calibri (MS) Bold Italics"/>
                <a:sym typeface="Calibri (MS) Bold Italics"/>
              </a:rPr>
              <a:t>- </a:t>
            </a:r>
            <a:r>
              <a:rPr lang="en-US" sz="2400" i="1" dirty="0" err="1">
                <a:solidFill>
                  <a:srgbClr val="FFFFFF"/>
                </a:solidFill>
                <a:ea typeface="Calibri (MS) Bold Italics"/>
                <a:cs typeface="Calibri (MS) Bold Italics"/>
                <a:sym typeface="Calibri (MS) Bold Italics"/>
              </a:rPr>
              <a:t>Sección</a:t>
            </a:r>
            <a:r>
              <a:rPr lang="en-US" sz="2400" i="1" dirty="0">
                <a:solidFill>
                  <a:srgbClr val="FFFFFF"/>
                </a:solidFill>
                <a:ea typeface="Calibri (MS) Bold Italics"/>
                <a:cs typeface="Calibri (MS) Bold Italics"/>
                <a:sym typeface="Calibri (MS) Bold Italics"/>
              </a:rPr>
              <a:t> Cuatro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820724" y="5992194"/>
            <a:ext cx="2667001" cy="2886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43"/>
              </a:lnSpc>
            </a:pPr>
            <a:r>
              <a:rPr lang="en-US" sz="2400" b="1" dirty="0" err="1">
                <a:solidFill>
                  <a:srgbClr val="0B3A5B"/>
                </a:solidFill>
                <a:latin typeface="Calibri" panose="020F0502020204030204" pitchFamily="34" charset="0"/>
                <a:ea typeface="Calibri (MS) Bold"/>
                <a:cs typeface="Calibri" panose="020F0502020204030204" pitchFamily="34" charset="0"/>
                <a:sym typeface="Calibri (MS) Bold"/>
              </a:rPr>
              <a:t>Utilizar</a:t>
            </a:r>
            <a:r>
              <a:rPr lang="en-US" sz="2400" b="1" dirty="0">
                <a:solidFill>
                  <a:srgbClr val="0B3A5B"/>
                </a:solidFill>
                <a:latin typeface="Calibri" panose="020F0502020204030204" pitchFamily="34" charset="0"/>
                <a:ea typeface="Calibri (MS) Bold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0B3A5B"/>
                </a:solidFill>
                <a:latin typeface="Calibri" panose="020F0502020204030204" pitchFamily="34" charset="0"/>
                <a:ea typeface="Calibri (MS) Bold"/>
                <a:cs typeface="Calibri" panose="020F0502020204030204" pitchFamily="34" charset="0"/>
                <a:sym typeface="Calibri (MS) Bold"/>
              </a:rPr>
              <a:t>los</a:t>
            </a:r>
            <a:r>
              <a:rPr lang="en-US" sz="2400" b="1" dirty="0">
                <a:solidFill>
                  <a:srgbClr val="0B3A5B"/>
                </a:solidFill>
                <a:latin typeface="Calibri" panose="020F0502020204030204" pitchFamily="34" charset="0"/>
                <a:ea typeface="Calibri (MS) Bold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0B3A5B"/>
                </a:solidFill>
                <a:latin typeface="Calibri" panose="020F0502020204030204" pitchFamily="34" charset="0"/>
                <a:ea typeface="Calibri (MS) Bold"/>
                <a:cs typeface="Calibri" panose="020F0502020204030204" pitchFamily="34" charset="0"/>
                <a:sym typeface="Calibri (MS) Bold"/>
              </a:rPr>
              <a:t>resultados</a:t>
            </a:r>
            <a:r>
              <a:rPr lang="en-US" sz="2400" b="1" dirty="0">
                <a:solidFill>
                  <a:srgbClr val="0B3A5B"/>
                </a:solidFill>
                <a:latin typeface="Calibri" panose="020F0502020204030204" pitchFamily="34" charset="0"/>
                <a:ea typeface="Calibri (MS) Bold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Implementar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modificaciones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fundamentadas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información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obtenida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optimizar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eficacia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del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programa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sp>
        <p:nvSpPr>
          <p:cNvPr id="32" name="Freeform 32"/>
          <p:cNvSpPr/>
          <p:nvPr/>
        </p:nvSpPr>
        <p:spPr>
          <a:xfrm>
            <a:off x="8405959" y="5653150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8"/>
                </a:lnTo>
                <a:lnTo>
                  <a:pt x="0" y="3383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/>
          <p:nvPr/>
        </p:nvGrpSpPr>
        <p:grpSpPr>
          <a:xfrm>
            <a:off x="8499752" y="5746942"/>
            <a:ext cx="3377997" cy="3377997"/>
            <a:chOff x="0" y="0"/>
            <a:chExt cx="4503996" cy="450399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502785" cy="4502912"/>
            </a:xfrm>
            <a:custGeom>
              <a:avLst/>
              <a:gdLst/>
              <a:ahLst/>
              <a:cxnLst/>
              <a:rect l="l" t="t" r="r" b="b"/>
              <a:pathLst>
                <a:path w="4502785" h="4502912">
                  <a:moveTo>
                    <a:pt x="4502785" y="2251456"/>
                  </a:moveTo>
                  <a:cubicBezTo>
                    <a:pt x="4502785" y="3495421"/>
                    <a:pt x="3495040" y="4502912"/>
                    <a:pt x="2250821" y="4502912"/>
                  </a:cubicBezTo>
                  <a:cubicBezTo>
                    <a:pt x="1007745" y="4502785"/>
                    <a:pt x="0" y="3495294"/>
                    <a:pt x="0" y="2251456"/>
                  </a:cubicBezTo>
                  <a:cubicBezTo>
                    <a:pt x="0" y="1008634"/>
                    <a:pt x="1007745" y="0"/>
                    <a:pt x="2250821" y="0"/>
                  </a:cubicBezTo>
                  <a:cubicBezTo>
                    <a:pt x="3495040" y="0"/>
                    <a:pt x="4502785" y="1008634"/>
                    <a:pt x="4502785" y="2251456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35"/>
          <p:cNvSpPr/>
          <p:nvPr/>
        </p:nvSpPr>
        <p:spPr>
          <a:xfrm>
            <a:off x="8591936" y="5835334"/>
            <a:ext cx="3383397" cy="3383397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6" y="0"/>
                </a:lnTo>
                <a:lnTo>
                  <a:pt x="3383396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6"/>
          <p:cNvSpPr txBox="1"/>
          <p:nvPr/>
        </p:nvSpPr>
        <p:spPr>
          <a:xfrm>
            <a:off x="8789692" y="6310476"/>
            <a:ext cx="2855103" cy="23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8"/>
              </a:lnSpc>
            </a:pPr>
            <a:r>
              <a:rPr lang="en-US" sz="2565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Análisis</a:t>
            </a:r>
            <a:r>
              <a:rPr lang="en-US" sz="2565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565" b="1" dirty="0" err="1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datos</a:t>
            </a:r>
            <a:r>
              <a:rPr lang="en-US" sz="2565" b="1" dirty="0">
                <a:solidFill>
                  <a:srgbClr val="0B3A5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evaluar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datos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entender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los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resultados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 y sus </a:t>
            </a:r>
            <a:r>
              <a:rPr lang="en-US" sz="2400" dirty="0" err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repercusiones</a:t>
            </a:r>
            <a:r>
              <a:rPr lang="en-US" sz="2400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. </a:t>
            </a:r>
          </a:p>
          <a:p>
            <a:pPr marL="0" lvl="0" indent="0" algn="ctr">
              <a:lnSpc>
                <a:spcPts val="3078"/>
              </a:lnSpc>
            </a:pPr>
            <a:r>
              <a:rPr lang="en-US" sz="2400" i="1" dirty="0">
                <a:solidFill>
                  <a:srgbClr val="FFFFFF"/>
                </a:solidFill>
                <a:ea typeface="Calibri (MS) Bold Italics"/>
                <a:cs typeface="Calibri (MS) Bold Italics"/>
                <a:sym typeface="Calibri (MS) Bold Italics"/>
              </a:rPr>
              <a:t>- </a:t>
            </a:r>
            <a:r>
              <a:rPr lang="en-US" sz="2400" i="1" dirty="0" err="1">
                <a:solidFill>
                  <a:srgbClr val="FFFFFF"/>
                </a:solidFill>
                <a:ea typeface="Calibri (MS) Bold Italics"/>
                <a:cs typeface="Calibri (MS) Bold Italics"/>
                <a:sym typeface="Calibri (MS) Bold Italics"/>
              </a:rPr>
              <a:t>Sección</a:t>
            </a:r>
            <a:r>
              <a:rPr lang="en-US" sz="2400" i="1" dirty="0">
                <a:solidFill>
                  <a:srgbClr val="FFFFFF"/>
                </a:solidFill>
                <a:ea typeface="Calibri (MS) Bold Italics"/>
                <a:cs typeface="Calibri (MS) Bold Italics"/>
                <a:sym typeface="Calibri (MS) Bold Italics"/>
              </a:rPr>
              <a:t> 5</a:t>
            </a:r>
          </a:p>
        </p:txBody>
      </p:sp>
      <p:sp>
        <p:nvSpPr>
          <p:cNvPr id="37" name="Freeform 37"/>
          <p:cNvSpPr/>
          <p:nvPr/>
        </p:nvSpPr>
        <p:spPr>
          <a:xfrm>
            <a:off x="10649927" y="1999397"/>
            <a:ext cx="3722042" cy="3766064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8" name="Group 38"/>
          <p:cNvGrpSpPr/>
          <p:nvPr/>
        </p:nvGrpSpPr>
        <p:grpSpPr>
          <a:xfrm>
            <a:off x="10682286" y="1971781"/>
            <a:ext cx="4010592" cy="3671460"/>
            <a:chOff x="486097" y="279943"/>
            <a:chExt cx="4016688" cy="4222969"/>
          </a:xfrm>
        </p:grpSpPr>
        <p:sp>
          <p:nvSpPr>
            <p:cNvPr id="39" name="Freeform 39"/>
            <p:cNvSpPr/>
            <p:nvPr/>
          </p:nvSpPr>
          <p:spPr>
            <a:xfrm>
              <a:off x="486097" y="279943"/>
              <a:ext cx="4016688" cy="4222969"/>
            </a:xfrm>
            <a:custGeom>
              <a:avLst/>
              <a:gdLst/>
              <a:ahLst/>
              <a:cxnLst/>
              <a:rect l="l" t="t" r="r" b="b"/>
              <a:pathLst>
                <a:path w="4502785" h="4502912">
                  <a:moveTo>
                    <a:pt x="4502785" y="2251456"/>
                  </a:moveTo>
                  <a:cubicBezTo>
                    <a:pt x="4502785" y="3495421"/>
                    <a:pt x="3495040" y="4502912"/>
                    <a:pt x="2250821" y="4502912"/>
                  </a:cubicBezTo>
                  <a:cubicBezTo>
                    <a:pt x="1007745" y="4502785"/>
                    <a:pt x="0" y="3495294"/>
                    <a:pt x="0" y="2251456"/>
                  </a:cubicBezTo>
                  <a:cubicBezTo>
                    <a:pt x="0" y="1008634"/>
                    <a:pt x="1007745" y="0"/>
                    <a:pt x="2250821" y="0"/>
                  </a:cubicBezTo>
                  <a:cubicBezTo>
                    <a:pt x="3495040" y="0"/>
                    <a:pt x="4502785" y="1008634"/>
                    <a:pt x="4502785" y="2251456"/>
                  </a:cubicBezTo>
                </a:path>
              </a:pathLst>
            </a:custGeom>
            <a:solidFill>
              <a:srgbClr val="E25684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Freeform 40"/>
          <p:cNvSpPr/>
          <p:nvPr/>
        </p:nvSpPr>
        <p:spPr>
          <a:xfrm>
            <a:off x="10674976" y="1949390"/>
            <a:ext cx="3920323" cy="3713760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1" name="TextBox 41"/>
          <p:cNvSpPr txBox="1"/>
          <p:nvPr/>
        </p:nvSpPr>
        <p:spPr>
          <a:xfrm>
            <a:off x="11264848" y="2646248"/>
            <a:ext cx="303252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</a:pPr>
            <a:r>
              <a:rPr lang="en-US" sz="2400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"/>
              </a:rPr>
              <a:t>Informe de </a:t>
            </a:r>
            <a:r>
              <a:rPr lang="en-US" sz="2400" b="1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"/>
              </a:rPr>
              <a:t>resultados</a:t>
            </a:r>
            <a:r>
              <a:rPr lang="en-US" sz="27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transmitir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hallazgos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a las partes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interesadas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para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guiar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toma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decisiones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y las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acciones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futuras</a:t>
            </a:r>
            <a:r>
              <a:rPr lang="en-US" sz="2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2641" y="-3116622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28700" y="651225"/>
            <a:ext cx="14896551" cy="74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23"/>
              </a:lnSpc>
            </a:pPr>
            <a:r>
              <a:rPr lang="en-US" sz="465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Introducción</a:t>
            </a:r>
            <a:r>
              <a:rPr lang="en-US" sz="465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 la </a:t>
            </a:r>
            <a:r>
              <a:rPr lang="en-US" sz="465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evaluación</a:t>
            </a:r>
            <a:r>
              <a:rPr lang="en-US" sz="465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y la </a:t>
            </a:r>
            <a:r>
              <a:rPr lang="en-US" sz="465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valoración</a:t>
            </a:r>
            <a:r>
              <a:rPr lang="en-US" sz="4650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4650" b="1" dirty="0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impacto</a:t>
            </a:r>
            <a:endParaRPr lang="en-US" sz="4650" b="1" dirty="0">
              <a:solidFill>
                <a:srgbClr val="09465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1735" y="1588040"/>
            <a:ext cx="1617243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07"/>
              </a:lnSpc>
            </a:pPr>
            <a:r>
              <a:rPr lang="en-IE" sz="3200" b="1" dirty="0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Caso de </a:t>
            </a:r>
            <a:r>
              <a:rPr lang="en-IE" sz="3200" b="1" dirty="0" err="1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Estudio</a:t>
            </a:r>
            <a:r>
              <a:rPr lang="en-IE" sz="3200" b="1" dirty="0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:</a:t>
            </a:r>
            <a:r>
              <a:rPr lang="en-IE" sz="32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3089" b="1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: </a:t>
            </a:r>
            <a:r>
              <a:rPr lang="en-US" sz="308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Instrumentos</a:t>
            </a:r>
            <a:r>
              <a:rPr lang="en-US" sz="308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</a:t>
            </a:r>
            <a:r>
              <a:rPr lang="en-US" sz="308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responsabilidad</a:t>
            </a:r>
            <a:r>
              <a:rPr lang="en-US" sz="308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8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corporativa</a:t>
            </a:r>
            <a:r>
              <a:rPr lang="en-US" sz="308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la </a:t>
            </a:r>
            <a:r>
              <a:rPr lang="en-US" sz="308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empresa</a:t>
            </a:r>
            <a:r>
              <a:rPr lang="en-US" sz="308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y la </a:t>
            </a:r>
            <a:r>
              <a:rPr lang="en-US" sz="308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sociedad</a:t>
            </a:r>
            <a:r>
              <a:rPr lang="en-US" sz="308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8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finlandesa</a:t>
            </a:r>
            <a:r>
              <a:rPr lang="en-US" sz="308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3089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(</a:t>
            </a:r>
            <a:r>
              <a:rPr lang="en-US" sz="3089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FIBS</a:t>
            </a:r>
            <a:r>
              <a:rPr lang="en-US" sz="3089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)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266702"/>
              </p:ext>
            </p:extLst>
          </p:nvPr>
        </p:nvGraphicFramePr>
        <p:xfrm>
          <a:off x="941736" y="2725135"/>
          <a:ext cx="16027500" cy="6891765"/>
        </p:xfrm>
        <a:graphic>
          <a:graphicData uri="http://schemas.openxmlformats.org/drawingml/2006/table">
            <a:tbl>
              <a:tblPr/>
              <a:tblGrid>
                <a:gridCol w="911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176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000" b="1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6" tooltip="https://fibsry.fi/uutishuone/tyokalut/uusi-csrd-pulse-tyokalu-auttaa-yrityksia-valmistautumaan-eun-kestavyysraportoinnin-vaatimuksiin-seka-kehittamaan-vastuullisuuttaan-2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Herramienta</a:t>
                      </a:r>
                      <a:r>
                        <a:rPr lang="en-US" sz="3000" b="1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6" tooltip="https://fibsry.fi/uutishuone/tyokalut/uusi-csrd-pulse-tyokalu-auttaa-yrityksia-valmistautumaan-eun-kestavyysraportoinnin-vaatimuksiin-seka-kehittamaan-vastuullisuuttaan-2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de </a:t>
                      </a:r>
                      <a:r>
                        <a:rPr lang="en-US" sz="3000" b="1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6" tooltip="https://fibsry.fi/uutishuone/tyokalut/uusi-csrd-pulse-tyokalu-auttaa-yrityksia-valmistautumaan-eun-kestavyysraportoinnin-vaatimuksiin-seka-kehittamaan-vastuullisuuttaan-2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autoevaluación</a:t>
                      </a:r>
                      <a:r>
                        <a:rPr lang="en-US" sz="3000" b="1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6" tooltip="https://fibsry.fi/uutishuone/tyokalut/uusi-csrd-pulse-tyokalu-auttaa-yrityksia-valmistautumaan-eun-kestavyysraportoinnin-vaatimuksiin-seka-kehittamaan-vastuullisuuttaan-2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del </a:t>
                      </a:r>
                      <a:r>
                        <a:rPr lang="en-US" sz="3000" b="1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6" tooltip="https://fibsry.fi/uutishuone/tyokalut/uusi-csrd-pulse-tyokalu-auttaa-yrityksia-valmistautumaan-eun-kestavyysraportoinnin-vaatimuksiin-seka-kehittamaan-vastuullisuuttaan-2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Pulso</a:t>
                      </a:r>
                      <a:r>
                        <a:rPr lang="en-US" sz="3000" b="1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6" tooltip="https://fibsry.fi/uutishuone/tyokalut/uusi-csrd-pulse-tyokalu-auttaa-yrityksia-valmistautumaan-eun-kestavyysraportoinnin-vaatimuksiin-seka-kehittamaan-vastuullisuuttaan-2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CSRD</a:t>
                      </a:r>
                      <a:endParaRPr lang="en-US" sz="1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herramienta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autoevaluación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CSRD Pulse,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impulsada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por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inteligencia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artificial,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permite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a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empresas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evaluar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su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nivel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responsabilidad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y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respaldar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su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compromiso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con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el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desarrollo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sostenible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. 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Las PYMES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pueden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emplear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esta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herramienta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para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evaluar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su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grado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preparación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ante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responsabilidades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informativas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y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anticiparse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,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por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ejemplo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, a las solicitudes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información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los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clientes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relación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con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obligaciones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empresa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.</a:t>
                      </a:r>
                    </a:p>
                  </a:txBody>
                  <a:tcPr marT="91440" marB="91440">
                    <a:lnL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000" b="1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Herramienta</a:t>
                      </a:r>
                      <a:r>
                        <a:rPr lang="en-US" sz="3000" b="1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de </a:t>
                      </a:r>
                      <a:r>
                        <a:rPr lang="en-US" sz="3000" b="1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autoevaluación</a:t>
                      </a:r>
                      <a:r>
                        <a:rPr lang="en-US" sz="3000" b="1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de </a:t>
                      </a:r>
                      <a:r>
                        <a:rPr lang="en-US" sz="3000" b="1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responsabilidad</a:t>
                      </a:r>
                      <a:r>
                        <a:rPr lang="en-US" sz="3000" b="1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social </a:t>
                      </a:r>
                      <a:r>
                        <a:rPr lang="en-US" sz="3000" b="1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empresarial</a:t>
                      </a:r>
                      <a:r>
                        <a:rPr lang="en-US" sz="3000" b="1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  <a:hlinkClick r:id="rId7" tooltip="https://fibsry.fi/uutishuone/tyokalut/yritysvastuun-itsearviointi-tyokalu/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CRSA</a:t>
                      </a:r>
                      <a:endParaRPr lang="en-US" sz="1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herramienta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línea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gratuita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permite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a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empresas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evaluar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y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desarrollar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manera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sistemática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sus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actividades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responsabilidad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. 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herramienta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es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idónea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para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todas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empresas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, sin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distinción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tamaño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o sector.</a:t>
                      </a:r>
                    </a:p>
                  </a:txBody>
                  <a:tcPr marT="91440" marB="91440">
                    <a:lnL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Freeform 14"/>
          <p:cNvSpPr/>
          <p:nvPr/>
        </p:nvSpPr>
        <p:spPr>
          <a:xfrm>
            <a:off x="11167504" y="8016264"/>
            <a:ext cx="2932242" cy="1417249"/>
          </a:xfrm>
          <a:custGeom>
            <a:avLst/>
            <a:gdLst/>
            <a:ahLst/>
            <a:cxnLst/>
            <a:rect l="l" t="t" r="r" b="b"/>
            <a:pathLst>
              <a:path w="2932242" h="1417249">
                <a:moveTo>
                  <a:pt x="0" y="0"/>
                </a:moveTo>
                <a:lnTo>
                  <a:pt x="2932243" y="0"/>
                </a:lnTo>
                <a:lnTo>
                  <a:pt x="2932243" y="1417250"/>
                </a:lnTo>
                <a:lnTo>
                  <a:pt x="0" y="1417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 descr="Imagen que contiene el texto, la fuente, el logotipo y los gráficos del artículo.  El contenido generado por IA podría ser incorrecto."/>
          <p:cNvSpPr/>
          <p:nvPr/>
        </p:nvSpPr>
        <p:spPr>
          <a:xfrm>
            <a:off x="14570963" y="8016264"/>
            <a:ext cx="2340472" cy="1665695"/>
          </a:xfrm>
          <a:custGeom>
            <a:avLst/>
            <a:gdLst/>
            <a:ahLst/>
            <a:cxnLst/>
            <a:rect l="l" t="t" r="r" b="b"/>
            <a:pathLst>
              <a:path w="2365122" h="2189427">
                <a:moveTo>
                  <a:pt x="0" y="0"/>
                </a:moveTo>
                <a:lnTo>
                  <a:pt x="2365122" y="0"/>
                </a:lnTo>
                <a:lnTo>
                  <a:pt x="2365122" y="2189426"/>
                </a:lnTo>
                <a:lnTo>
                  <a:pt x="0" y="2189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aphic 4">
            <a:extLst>
              <a:ext uri="{FF2B5EF4-FFF2-40B4-BE49-F238E27FC236}">
                <a16:creationId xmlns:a16="http://schemas.microsoft.com/office/drawing/2014/main" id="{6BB5D8C8-D6F0-627C-0291-6546530EAFEC}"/>
              </a:ext>
            </a:extLst>
          </p:cNvPr>
          <p:cNvGrpSpPr/>
          <p:nvPr/>
        </p:nvGrpSpPr>
        <p:grpSpPr>
          <a:xfrm rot="18840000">
            <a:off x="9107457" y="2856480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D20DE6F4-4497-C50A-199A-0E7E228D14A8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28" name="Freeform 57">
                <a:extLst>
                  <a:ext uri="{FF2B5EF4-FFF2-40B4-BE49-F238E27FC236}">
                    <a16:creationId xmlns:a16="http://schemas.microsoft.com/office/drawing/2014/main" id="{210523F0-8E47-F0DD-FB8E-1D4D41D1E47D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58">
                <a:extLst>
                  <a:ext uri="{FF2B5EF4-FFF2-40B4-BE49-F238E27FC236}">
                    <a16:creationId xmlns:a16="http://schemas.microsoft.com/office/drawing/2014/main" id="{7D9CB508-4F6C-7383-CC61-9C25FBD0DBF2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3DAC16FB-B403-EAA2-C02C-2CBE13350858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1" name="Freeform 50">
                <a:extLst>
                  <a:ext uri="{FF2B5EF4-FFF2-40B4-BE49-F238E27FC236}">
                    <a16:creationId xmlns:a16="http://schemas.microsoft.com/office/drawing/2014/main" id="{6B454E57-FB41-D089-EC66-681CD9456EE7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51">
                <a:extLst>
                  <a:ext uri="{FF2B5EF4-FFF2-40B4-BE49-F238E27FC236}">
                    <a16:creationId xmlns:a16="http://schemas.microsoft.com/office/drawing/2014/main" id="{6A3526FF-0F2B-5318-6B5C-E5B4B05B4197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52">
                <a:extLst>
                  <a:ext uri="{FF2B5EF4-FFF2-40B4-BE49-F238E27FC236}">
                    <a16:creationId xmlns:a16="http://schemas.microsoft.com/office/drawing/2014/main" id="{0A90B66E-41B6-CE95-AF72-D669CAE82A63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3">
                <a:extLst>
                  <a:ext uri="{FF2B5EF4-FFF2-40B4-BE49-F238E27FC236}">
                    <a16:creationId xmlns:a16="http://schemas.microsoft.com/office/drawing/2014/main" id="{E654B32B-C760-21B5-2E84-8C467C2FBB6F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4">
                <a:extLst>
                  <a:ext uri="{FF2B5EF4-FFF2-40B4-BE49-F238E27FC236}">
                    <a16:creationId xmlns:a16="http://schemas.microsoft.com/office/drawing/2014/main" id="{E73C7BD4-4D91-55FC-54F2-C47AD9BA4458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5">
                <a:extLst>
                  <a:ext uri="{FF2B5EF4-FFF2-40B4-BE49-F238E27FC236}">
                    <a16:creationId xmlns:a16="http://schemas.microsoft.com/office/drawing/2014/main" id="{BA4F0F95-A8EC-497A-0DE5-DC5F4CBBB5AC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56">
                <a:extLst>
                  <a:ext uri="{FF2B5EF4-FFF2-40B4-BE49-F238E27FC236}">
                    <a16:creationId xmlns:a16="http://schemas.microsoft.com/office/drawing/2014/main" id="{A7872864-5AC8-9F2A-F852-78AF2F8F1936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0" name="Graphic 4">
            <a:extLst>
              <a:ext uri="{FF2B5EF4-FFF2-40B4-BE49-F238E27FC236}">
                <a16:creationId xmlns:a16="http://schemas.microsoft.com/office/drawing/2014/main" id="{C069D596-6ED9-8E4A-80F5-78DE50F27192}"/>
              </a:ext>
            </a:extLst>
          </p:cNvPr>
          <p:cNvGrpSpPr/>
          <p:nvPr/>
        </p:nvGrpSpPr>
        <p:grpSpPr>
          <a:xfrm rot="18840000">
            <a:off x="16182633" y="3937339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84A6726F-9022-EF7A-DA34-67A13AE2A379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40" name="Freeform 57">
                <a:extLst>
                  <a:ext uri="{FF2B5EF4-FFF2-40B4-BE49-F238E27FC236}">
                    <a16:creationId xmlns:a16="http://schemas.microsoft.com/office/drawing/2014/main" id="{73652599-7FDA-5E71-6BE5-C014454526C5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58">
                <a:extLst>
                  <a:ext uri="{FF2B5EF4-FFF2-40B4-BE49-F238E27FC236}">
                    <a16:creationId xmlns:a16="http://schemas.microsoft.com/office/drawing/2014/main" id="{0ACDF23F-7040-BED4-E315-3C75B92DC558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309B77EE-BAFB-B6A8-EF2E-88C11CF3B1AF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33" name="Freeform 50">
                <a:extLst>
                  <a:ext uri="{FF2B5EF4-FFF2-40B4-BE49-F238E27FC236}">
                    <a16:creationId xmlns:a16="http://schemas.microsoft.com/office/drawing/2014/main" id="{55452374-0DE0-9BDE-EB90-691AFEA372DF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51">
                <a:extLst>
                  <a:ext uri="{FF2B5EF4-FFF2-40B4-BE49-F238E27FC236}">
                    <a16:creationId xmlns:a16="http://schemas.microsoft.com/office/drawing/2014/main" id="{BBBDF8B1-630F-AB74-71F7-34B147D2EF98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9D8540F8-9D3A-12D6-3DFD-CCCB94EA16E0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53">
                <a:extLst>
                  <a:ext uri="{FF2B5EF4-FFF2-40B4-BE49-F238E27FC236}">
                    <a16:creationId xmlns:a16="http://schemas.microsoft.com/office/drawing/2014/main" id="{9F733949-E106-FB66-BA73-A41E08E29BEC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54">
                <a:extLst>
                  <a:ext uri="{FF2B5EF4-FFF2-40B4-BE49-F238E27FC236}">
                    <a16:creationId xmlns:a16="http://schemas.microsoft.com/office/drawing/2014/main" id="{1726E422-3DBA-67C9-3937-DD445FBBC8BC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55">
                <a:extLst>
                  <a:ext uri="{FF2B5EF4-FFF2-40B4-BE49-F238E27FC236}">
                    <a16:creationId xmlns:a16="http://schemas.microsoft.com/office/drawing/2014/main" id="{C0DCFFFF-3A28-0370-A977-2E9B1D903431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56">
                <a:extLst>
                  <a:ext uri="{FF2B5EF4-FFF2-40B4-BE49-F238E27FC236}">
                    <a16:creationId xmlns:a16="http://schemas.microsoft.com/office/drawing/2014/main" id="{9682FC8E-14DD-FA39-CD32-00CCE0C95B2F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000500" y="-4000500"/>
            <a:ext cx="10287002" cy="18287998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287404" y="-3039447"/>
            <a:ext cx="9211530" cy="16365894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0688329" y="3249638"/>
            <a:ext cx="6623376" cy="3933444"/>
          </a:xfrm>
          <a:custGeom>
            <a:avLst/>
            <a:gdLst/>
            <a:ahLst/>
            <a:cxnLst/>
            <a:rect l="l" t="t" r="r" b="b"/>
            <a:pathLst>
              <a:path w="6623376" h="3933444">
                <a:moveTo>
                  <a:pt x="0" y="0"/>
                </a:moveTo>
                <a:lnTo>
                  <a:pt x="6623376" y="0"/>
                </a:lnTo>
                <a:lnTo>
                  <a:pt x="6623376" y="3933444"/>
                </a:lnTo>
                <a:lnTo>
                  <a:pt x="0" y="3933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1275" r="-70"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30144"/>
              </p:ext>
            </p:extLst>
          </p:nvPr>
        </p:nvGraphicFramePr>
        <p:xfrm>
          <a:off x="1057600" y="1595078"/>
          <a:ext cx="9886950" cy="6796088"/>
        </p:xfrm>
        <a:graphic>
          <a:graphicData uri="http://schemas.openxmlformats.org/drawingml/2006/table">
            <a:tbl>
              <a:tblPr/>
              <a:tblGrid>
                <a:gridCol w="988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9608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300" b="1" u="none" strike="noStrike" dirty="0">
                          <a:solidFill>
                            <a:srgbClr val="0B3A5B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La </a:t>
                      </a:r>
                      <a:r>
                        <a:rPr lang="en-US" sz="3300" b="1" u="none" strike="noStrike" dirty="0" err="1">
                          <a:solidFill>
                            <a:srgbClr val="0B3A5B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evaluación</a:t>
                      </a:r>
                      <a:r>
                        <a:rPr lang="en-US" sz="3300" b="1" u="none" strike="noStrike" dirty="0">
                          <a:solidFill>
                            <a:srgbClr val="0B3A5B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de </a:t>
                      </a:r>
                      <a:r>
                        <a:rPr lang="en-US" sz="3300" b="1" u="none" strike="noStrike" dirty="0" err="1">
                          <a:solidFill>
                            <a:srgbClr val="0B3A5B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impacto</a:t>
                      </a:r>
                      <a:r>
                        <a:rPr lang="en-US" sz="3300" b="1" u="none" strike="noStrike" dirty="0">
                          <a:solidFill>
                            <a:srgbClr val="0B3A5B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,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en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términos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sencillos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, es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el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proceso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de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identificar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las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repercusiones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futuras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de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una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acción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presente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 o </a:t>
                      </a:r>
                      <a:r>
                        <a:rPr lang="en-US" sz="3300" b="0" u="none" strike="noStrike" dirty="0" err="1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propuesta</a:t>
                      </a:r>
                      <a:r>
                        <a:rPr lang="en-US" sz="3300" b="0" u="none" strike="noStrike" dirty="0">
                          <a:solidFill>
                            <a:srgbClr val="0B3A5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 (MS) Bold"/>
                        </a:rPr>
                        <a:t>. </a:t>
                      </a:r>
                      <a:endParaRPr lang="en-US" sz="11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endParaRPr lang="en-US" sz="1100" dirty="0"/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La IAIA es la red global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más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destacada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aplicación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mejores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prácticas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evaluación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impacto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, con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el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objetivo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informar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toma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decisiones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políticas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,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programas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, planes y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proyectos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. 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endParaRPr lang="en-US" sz="3300" u="none" strike="noStrike" dirty="0">
                        <a:solidFill>
                          <a:srgbClr val="0B3A5B"/>
                        </a:solidFill>
                        <a:latin typeface="Calibri (MS)"/>
                        <a:ea typeface="Calibri (MS)"/>
                        <a:cs typeface="Calibri (MS)"/>
                        <a:sym typeface="Calibri (MS)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La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evaluación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impacto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ambiental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constituye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una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herramienta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esencial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que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nos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permite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satisfacer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necesidades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presentes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sin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comprometer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oportunidades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de las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generaciones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3300" u="none" strike="noStrike" dirty="0" err="1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venideras</a:t>
                      </a:r>
                      <a:r>
                        <a:rPr lang="en-US" sz="3300" u="none" strike="noStrike" dirty="0">
                          <a:solidFill>
                            <a:srgbClr val="0B3A5B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.</a:t>
                      </a:r>
                    </a:p>
                  </a:txBody>
                  <a:tcPr marT="91440" marB="91440" anchor="ctr">
                    <a:lnL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Freeform 14" descr="Imagen con fuente, texto, blanco y gráficos.  El contenido generado por IA podría ser incorrecto."/>
          <p:cNvSpPr/>
          <p:nvPr/>
        </p:nvSpPr>
        <p:spPr>
          <a:xfrm>
            <a:off x="14531397" y="7362757"/>
            <a:ext cx="2282308" cy="1179744"/>
          </a:xfrm>
          <a:custGeom>
            <a:avLst/>
            <a:gdLst/>
            <a:ahLst/>
            <a:cxnLst/>
            <a:rect l="l" t="t" r="r" b="b"/>
            <a:pathLst>
              <a:path w="2282308" h="1179744">
                <a:moveTo>
                  <a:pt x="0" y="0"/>
                </a:moveTo>
                <a:lnTo>
                  <a:pt x="2282309" y="0"/>
                </a:lnTo>
                <a:lnTo>
                  <a:pt x="2282309" y="1179744"/>
                </a:lnTo>
                <a:lnTo>
                  <a:pt x="0" y="1179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1625869" y="2969900"/>
            <a:ext cx="5206886" cy="3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956"/>
              </a:lnSpc>
            </a:pPr>
            <a:r>
              <a:rPr lang="en-US" sz="2463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</a:t>
            </a:r>
            <a:r>
              <a:rPr lang="en-US" sz="2463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Qué</a:t>
            </a:r>
            <a:r>
              <a:rPr lang="en-US" sz="2463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63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implica</a:t>
            </a:r>
            <a:r>
              <a:rPr lang="en-US" sz="2463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 </a:t>
            </a:r>
            <a:r>
              <a:rPr lang="en-US" sz="2463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2463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463" b="1" u="sng" dirty="0" err="1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impacto</a:t>
            </a:r>
            <a:r>
              <a:rPr lang="en-US" sz="2463" b="1" u="sng" dirty="0">
                <a:solidFill>
                  <a:schemeClr val="accent3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www.youtube.com/watch?v=m6F-gNyjayA&amp;embeds_referring_euri=https%3A%2F%2Fwww.iaia.org%2F&amp;source_ve_path=Mjg2Nj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9650" y="8878144"/>
            <a:ext cx="1489655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179"/>
              </a:lnSpc>
            </a:pPr>
            <a:r>
              <a:rPr lang="en-IE" sz="2800" b="1" dirty="0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EJERCICIO:</a:t>
            </a:r>
            <a:r>
              <a:rPr lang="en-IE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649" b="1" dirty="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</a:t>
            </a:r>
            <a:r>
              <a:rPr lang="en-US" sz="264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Revisa las </a:t>
            </a:r>
            <a:r>
              <a:rPr lang="en-US" sz="264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publicaciones</a:t>
            </a:r>
            <a:r>
              <a:rPr lang="en-US" sz="264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4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más</a:t>
            </a:r>
            <a:r>
              <a:rPr lang="en-US" sz="264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</a:t>
            </a:r>
            <a:r>
              <a:rPr lang="en-US" sz="2649" dirty="0" err="1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recientes</a:t>
            </a:r>
            <a:r>
              <a:rPr lang="en-US" sz="264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 de la </a:t>
            </a:r>
            <a:r>
              <a:rPr lang="en-US" sz="2649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Asociación</a:t>
            </a:r>
            <a:r>
              <a:rPr lang="en-US" sz="2649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Internacional de </a:t>
            </a:r>
            <a:r>
              <a:rPr lang="en-US" sz="2649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2649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Impacto</a:t>
            </a:r>
            <a:r>
              <a:rPr lang="en-US" sz="2649" dirty="0">
                <a:solidFill>
                  <a:srgbClr val="0946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5FFA063-B66B-7DA2-3995-9390F63A785F}"/>
              </a:ext>
            </a:extLst>
          </p:cNvPr>
          <p:cNvSpPr txBox="1">
            <a:spLocks/>
          </p:cNvSpPr>
          <p:nvPr/>
        </p:nvSpPr>
        <p:spPr>
          <a:xfrm>
            <a:off x="823776" y="875745"/>
            <a:ext cx="15308549" cy="533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IE" sz="3600" b="1" dirty="0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Caso de </a:t>
            </a:r>
            <a:r>
              <a:rPr lang="en-IE" sz="3600" b="1" dirty="0" err="1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Estudio</a:t>
            </a:r>
            <a:r>
              <a:rPr lang="en-IE" sz="3600" b="1" dirty="0">
                <a:solidFill>
                  <a:schemeClr val="bg1"/>
                </a:solidFill>
                <a:highlight>
                  <a:srgbClr val="F1983D"/>
                </a:highlight>
                <a:ea typeface="+mn-lt"/>
                <a:cs typeface="+mn-lt"/>
              </a:rPr>
              <a:t>:</a:t>
            </a:r>
            <a:r>
              <a:rPr lang="en-IE" sz="3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s-ES" sz="3600" b="1" dirty="0">
                <a:solidFill>
                  <a:srgbClr val="002060"/>
                </a:solidFill>
              </a:rPr>
              <a:t>Asociación Internacional para la Evaluación de Impacto (IAIA)</a:t>
            </a:r>
            <a:endParaRPr lang="en-US" sz="3600" b="1" dirty="0">
              <a:solidFill>
                <a:srgbClr val="1A3061"/>
              </a:solidFill>
            </a:endParaRPr>
          </a:p>
        </p:txBody>
      </p:sp>
      <p:grpSp>
        <p:nvGrpSpPr>
          <p:cNvPr id="19" name="Graphic 4">
            <a:extLst>
              <a:ext uri="{FF2B5EF4-FFF2-40B4-BE49-F238E27FC236}">
                <a16:creationId xmlns:a16="http://schemas.microsoft.com/office/drawing/2014/main" id="{5575FFC8-6B58-1959-4648-E379094BB3D3}"/>
              </a:ext>
            </a:extLst>
          </p:cNvPr>
          <p:cNvGrpSpPr/>
          <p:nvPr/>
        </p:nvGrpSpPr>
        <p:grpSpPr>
          <a:xfrm rot="19582332">
            <a:off x="16050427" y="8898294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87FD2642-0FDE-17D4-5269-992216358C75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29" name="Freeform 57">
                <a:extLst>
                  <a:ext uri="{FF2B5EF4-FFF2-40B4-BE49-F238E27FC236}">
                    <a16:creationId xmlns:a16="http://schemas.microsoft.com/office/drawing/2014/main" id="{1AEDB7BB-DB84-90CD-64ED-DAC091FEA3EA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58">
                <a:extLst>
                  <a:ext uri="{FF2B5EF4-FFF2-40B4-BE49-F238E27FC236}">
                    <a16:creationId xmlns:a16="http://schemas.microsoft.com/office/drawing/2014/main" id="{F56F1F7F-FBD3-E743-BF34-2F6B4B0F9174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0523E1BE-78E4-5EF8-E6CC-C50DA713BC54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2" name="Freeform 50">
                <a:extLst>
                  <a:ext uri="{FF2B5EF4-FFF2-40B4-BE49-F238E27FC236}">
                    <a16:creationId xmlns:a16="http://schemas.microsoft.com/office/drawing/2014/main" id="{4058BAF1-FFCA-C9D0-3E87-C7AC4F9F0087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51">
                <a:extLst>
                  <a:ext uri="{FF2B5EF4-FFF2-40B4-BE49-F238E27FC236}">
                    <a16:creationId xmlns:a16="http://schemas.microsoft.com/office/drawing/2014/main" id="{D3EA2555-841A-AB0F-E3DD-6C5D500EB69B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5E55B354-23CD-CD4A-E13B-CCB5A7E43E14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3">
                <a:extLst>
                  <a:ext uri="{FF2B5EF4-FFF2-40B4-BE49-F238E27FC236}">
                    <a16:creationId xmlns:a16="http://schemas.microsoft.com/office/drawing/2014/main" id="{8DCBD6E1-70F8-6607-FA0A-A3116E2FEC88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4">
                <a:extLst>
                  <a:ext uri="{FF2B5EF4-FFF2-40B4-BE49-F238E27FC236}">
                    <a16:creationId xmlns:a16="http://schemas.microsoft.com/office/drawing/2014/main" id="{BF13406B-D503-E8B5-41D3-628DB34B1AE2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55">
                <a:extLst>
                  <a:ext uri="{FF2B5EF4-FFF2-40B4-BE49-F238E27FC236}">
                    <a16:creationId xmlns:a16="http://schemas.microsoft.com/office/drawing/2014/main" id="{BAAF8911-F5BB-151D-645D-AF00C64FDA1C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56">
                <a:extLst>
                  <a:ext uri="{FF2B5EF4-FFF2-40B4-BE49-F238E27FC236}">
                    <a16:creationId xmlns:a16="http://schemas.microsoft.com/office/drawing/2014/main" id="{B150EF6E-A226-B82B-04CA-4ED98F80BBAA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1" name="Online Media 30" title="What is Impact Assessment?">
            <a:hlinkClick r:id="" action="ppaction://media"/>
            <a:extLst>
              <a:ext uri="{FF2B5EF4-FFF2-40B4-BE49-F238E27FC236}">
                <a16:creationId xmlns:a16="http://schemas.microsoft.com/office/drawing/2014/main" id="{FCE71739-79C3-6DA1-5665-86C6E877F3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1887200" y="3673759"/>
            <a:ext cx="4571840" cy="2939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7469556" y="9943556"/>
            <a:ext cx="451967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15711411" y="7656711"/>
            <a:ext cx="4005652" cy="333805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9501447" y="604752"/>
            <a:ext cx="7705187" cy="9077498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115587" y="3210543"/>
            <a:ext cx="5116714" cy="7076457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 descr="Cuaderno abierto con gráficos trazados"/>
          <p:cNvSpPr/>
          <p:nvPr/>
        </p:nvSpPr>
        <p:spPr>
          <a:xfrm>
            <a:off x="365632" y="2647507"/>
            <a:ext cx="9615487" cy="5972556"/>
          </a:xfrm>
          <a:custGeom>
            <a:avLst/>
            <a:gdLst/>
            <a:ahLst/>
            <a:cxnLst/>
            <a:rect l="l" t="t" r="r" b="b"/>
            <a:pathLst>
              <a:path w="9615487" h="5972556">
                <a:moveTo>
                  <a:pt x="0" y="0"/>
                </a:moveTo>
                <a:lnTo>
                  <a:pt x="9615488" y="0"/>
                </a:lnTo>
                <a:lnTo>
                  <a:pt x="9615488" y="5972557"/>
                </a:lnTo>
                <a:lnTo>
                  <a:pt x="0" y="5972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09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188572" y="619529"/>
            <a:ext cx="2917479" cy="149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03"/>
              </a:lnSpc>
            </a:pPr>
            <a:r>
              <a:rPr lang="en-US" sz="9262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556592" y="5865891"/>
            <a:ext cx="11759608" cy="1047943"/>
            <a:chOff x="0" y="0"/>
            <a:chExt cx="11929732" cy="13972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29745" cy="1397254"/>
            </a:xfrm>
            <a:custGeom>
              <a:avLst/>
              <a:gdLst/>
              <a:ahLst/>
              <a:cxnLst/>
              <a:rect l="l" t="t" r="r" b="b"/>
              <a:pathLst>
                <a:path w="11929745" h="1397254">
                  <a:moveTo>
                    <a:pt x="0" y="0"/>
                  </a:moveTo>
                  <a:lnTo>
                    <a:pt x="11929745" y="0"/>
                  </a:lnTo>
                  <a:lnTo>
                    <a:pt x="11929745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861886" y="6066104"/>
            <a:ext cx="8232911" cy="733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879"/>
              </a:lnSpc>
            </a:pPr>
            <a:r>
              <a:rPr lang="en-US" sz="4899" b="1" spc="396" dirty="0">
                <a:solidFill>
                  <a:srgbClr val="60BA4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TIPOS DE EVALUACIÓN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556590" y="6740746"/>
            <a:ext cx="11759621" cy="1488422"/>
            <a:chOff x="0" y="-183864"/>
            <a:chExt cx="17699101" cy="15811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99101" cy="1397254"/>
            </a:xfrm>
            <a:custGeom>
              <a:avLst/>
              <a:gdLst/>
              <a:ahLst/>
              <a:cxnLst/>
              <a:rect l="l" t="t" r="r" b="b"/>
              <a:pathLst>
                <a:path w="17699101" h="1397254">
                  <a:moveTo>
                    <a:pt x="0" y="0"/>
                  </a:moveTo>
                  <a:lnTo>
                    <a:pt x="17699101" y="0"/>
                  </a:lnTo>
                  <a:lnTo>
                    <a:pt x="17699101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07072" y="-183864"/>
              <a:ext cx="17158021" cy="1482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5759"/>
                </a:lnSpc>
              </a:pPr>
              <a:r>
                <a:rPr lang="en-US" sz="4800" b="1" dirty="0" err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Formativo</a:t>
              </a:r>
              <a:r>
                <a:rPr lang="en-US" sz="4800" b="1" dirty="0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4800" b="1" dirty="0" err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sumativo</a:t>
              </a:r>
              <a:r>
                <a:rPr lang="en-US" sz="4800" b="1" dirty="0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4800" b="1" dirty="0" err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proceso</a:t>
              </a:r>
              <a:r>
                <a:rPr lang="en-US" sz="4800" b="1" dirty="0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4800" b="1" dirty="0" err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resultado</a:t>
              </a:r>
              <a:r>
                <a:rPr lang="en-US" sz="4800" b="1" dirty="0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4800" b="1" dirty="0" err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impacto</a:t>
              </a:r>
              <a:r>
                <a:rPr lang="en-US" sz="4800" b="1" dirty="0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47AC497626534B880599881CCBB6C8" ma:contentTypeVersion="15" ma:contentTypeDescription="Crear nuevo documento." ma:contentTypeScope="" ma:versionID="362151021719e2b8bc34af4f9ba37199">
  <xsd:schema xmlns:xsd="http://www.w3.org/2001/XMLSchema" xmlns:xs="http://www.w3.org/2001/XMLSchema" xmlns:p="http://schemas.microsoft.com/office/2006/metadata/properties" xmlns:ns2="c90da0c0-d638-440e-806c-9eaade8987c8" xmlns:ns3="d7a7d2cd-df7e-4745-bde0-17e5b7a43ab2" targetNamespace="http://schemas.microsoft.com/office/2006/metadata/properties" ma:root="true" ma:fieldsID="f33aa7239c01c6169b4bc17b1e7c2370" ns2:_="" ns3:_="">
    <xsd:import namespace="c90da0c0-d638-440e-806c-9eaade8987c8"/>
    <xsd:import namespace="d7a7d2cd-df7e-4745-bde0-17e5b7a43a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da0c0-d638-440e-806c-9eaade8987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87ca0dbe-6da4-4ec3-9a57-0e4c939697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a7d2cd-df7e-4745-bde0-17e5b7a43ab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051324f-5bb6-414c-b559-e6f5bad1caf0}" ma:internalName="TaxCatchAll" ma:showField="CatchAllData" ma:web="d7a7d2cd-df7e-4745-bde0-17e5b7a43a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a7d2cd-df7e-4745-bde0-17e5b7a43ab2" xsi:nil="true"/>
    <lcf76f155ced4ddcb4097134ff3c332f xmlns="c90da0c0-d638-440e-806c-9eaade8987c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04C656-FC3C-4005-BE70-7436706CA1DE}"/>
</file>

<file path=customXml/itemProps2.xml><?xml version="1.0" encoding="utf-8"?>
<ds:datastoreItem xmlns:ds="http://schemas.openxmlformats.org/officeDocument/2006/customXml" ds:itemID="{B53C1CDF-883A-4AE6-AD43-A460F25242B8}">
  <ds:schemaRefs>
    <ds:schemaRef ds:uri="http://schemas.microsoft.com/office/2006/metadata/properties"/>
    <ds:schemaRef ds:uri="http://schemas.microsoft.com/office/infopath/2007/PartnerControls"/>
    <ds:schemaRef ds:uri="d7a7d2cd-df7e-4745-bde0-17e5b7a43ab2"/>
    <ds:schemaRef ds:uri="c90da0c0-d638-440e-806c-9eaade8987c8"/>
  </ds:schemaRefs>
</ds:datastoreItem>
</file>

<file path=customXml/itemProps3.xml><?xml version="1.0" encoding="utf-8"?>
<ds:datastoreItem xmlns:ds="http://schemas.openxmlformats.org/officeDocument/2006/customXml" ds:itemID="{3021F00A-4375-4896-A7F9-246D97296E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3209</Words>
  <Application>Microsoft Office PowerPoint</Application>
  <PresentationFormat>Personalizado</PresentationFormat>
  <Paragraphs>326</Paragraphs>
  <Slides>32</Slides>
  <Notes>11</Notes>
  <HiddenSlides>0</HiddenSlides>
  <MMClips>14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Calibri (MS)</vt:lpstr>
      <vt:lpstr>Calibri (MS) Bold Italics</vt:lpstr>
      <vt:lpstr>Arial</vt:lpstr>
      <vt:lpstr>Times New Roman</vt:lpstr>
      <vt:lpstr>Calibri</vt:lpstr>
      <vt:lpstr>Calibri (MS)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WP3 - OERs Module 12 Evaluation and Impact -.pptx</dc:title>
  <dc:creator>Pablo Moreno</dc:creator>
  <cp:lastModifiedBy>Irida Tase</cp:lastModifiedBy>
  <cp:revision>11</cp:revision>
  <dcterms:created xsi:type="dcterms:W3CDTF">2006-08-16T00:00:00Z</dcterms:created>
  <dcterms:modified xsi:type="dcterms:W3CDTF">2025-06-16T21:26:50Z</dcterms:modified>
  <dc:identifier>DAGpNrUjul4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0x010100F947AC497626534B880599881CCBB6C8</vt:lpwstr>
  </property>
</Properties>
</file>