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8" r:id="rId4"/>
  </p:sldMasterIdLst>
  <p:notesMasterIdLst>
    <p:notesMasterId r:id="rId32"/>
  </p:notesMasterIdLst>
  <p:sldIdLst>
    <p:sldId id="4345" r:id="rId5"/>
    <p:sldId id="4404" r:id="rId6"/>
    <p:sldId id="4352" r:id="rId7"/>
    <p:sldId id="4350" r:id="rId8"/>
    <p:sldId id="4364" r:id="rId9"/>
    <p:sldId id="4386" r:id="rId10"/>
    <p:sldId id="4388" r:id="rId11"/>
    <p:sldId id="4377" r:id="rId12"/>
    <p:sldId id="4365" r:id="rId13"/>
    <p:sldId id="4390" r:id="rId14"/>
    <p:sldId id="4387" r:id="rId15"/>
    <p:sldId id="4363" r:id="rId16"/>
    <p:sldId id="4378" r:id="rId17"/>
    <p:sldId id="4366" r:id="rId18"/>
    <p:sldId id="4389" r:id="rId19"/>
    <p:sldId id="4406" r:id="rId20"/>
    <p:sldId id="4407" r:id="rId21"/>
    <p:sldId id="4368" r:id="rId22"/>
    <p:sldId id="4385" r:id="rId23"/>
    <p:sldId id="4371" r:id="rId24"/>
    <p:sldId id="4405" r:id="rId25"/>
    <p:sldId id="4410" r:id="rId26"/>
    <p:sldId id="4411" r:id="rId27"/>
    <p:sldId id="4409" r:id="rId28"/>
    <p:sldId id="4340" r:id="rId29"/>
    <p:sldId id="4300" r:id="rId30"/>
    <p:sldId id="4263"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821F704-8110-C0F9-D576-5158D2A88D9A}" name="Anna-Maria Saarela" initials="AS" userId="S::Anna-Maria.Saarela@savonia.fi::c6fd2d3e-6063-45b1-b49c-2f057233427b" providerId="AD"/>
  <p188:author id="{49C9AC9B-AC04-B40A-D827-74D2F9A498AA}" name="Paula Whyte ( Momentum Consulting )" initials="P)" userId="S::paula_momentumconsulting.ie#ext#@biainnovatorcampus.onmicrosoft.com::f0db49ca-a56d-4261-b8a6-819acd09e0a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465E"/>
    <a:srgbClr val="F26650"/>
    <a:srgbClr val="E25684"/>
    <a:srgbClr val="1D4C60"/>
    <a:srgbClr val="60BA47"/>
    <a:srgbClr val="012A2A"/>
    <a:srgbClr val="2094D2"/>
    <a:srgbClr val="0B3A5B"/>
    <a:srgbClr val="3CBEB3"/>
    <a:srgbClr val="88D1D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762A723-578B-4DDA-A3E7-7D20EE11E3A6}" v="31" dt="2025-05-19T13:53:37.59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26" autoAdjust="0"/>
    <p:restoredTop sz="85062" autoAdjust="0"/>
  </p:normalViewPr>
  <p:slideViewPr>
    <p:cSldViewPr snapToGrid="0" snapToObjects="1">
      <p:cViewPr varScale="1">
        <p:scale>
          <a:sx n="69" d="100"/>
          <a:sy n="69" d="100"/>
        </p:scale>
        <p:origin x="2304" y="7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36" d="100"/>
        <a:sy n="13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6B282E-B117-B940-84DA-9267D4C22CBD}" type="datetimeFigureOut">
              <a:rPr lang="en-US" smtClean="0"/>
              <a:t>5/26/2025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Muokkaa Master-tekstityylejä napsauttamalla tätä</a:t>
            </a:r>
          </a:p>
          <a:p>
            <a:pPr lvl="1"/>
            <a:r>
              <a:rPr lang="en-GB"/>
              <a:t>Toinen taso</a:t>
            </a:r>
          </a:p>
          <a:p>
            <a:pPr lvl="2"/>
            <a:r>
              <a:rPr lang="en-GB"/>
              <a:t>Kolmas taso</a:t>
            </a:r>
          </a:p>
          <a:p>
            <a:pPr lvl="3"/>
            <a:r>
              <a:rPr lang="en-GB"/>
              <a:t>Neljäs taso</a:t>
            </a:r>
          </a:p>
          <a:p>
            <a:pPr lvl="4"/>
            <a:r>
              <a:rPr lang="en-GB"/>
              <a:t>Viides taso</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E5DE82-CF29-044D-9158-06A811149881}" type="slidenum">
              <a:rPr lang="en-US" smtClean="0"/>
              <a:t>‹#›</a:t>
            </a:fld>
            <a:endParaRPr lang="en-US"/>
          </a:p>
        </p:txBody>
      </p:sp>
    </p:spTree>
    <p:extLst>
      <p:ext uri="{BB962C8B-B14F-4D97-AF65-F5344CB8AC3E}">
        <p14:creationId xmlns:p14="http://schemas.microsoft.com/office/powerpoint/2010/main" val="1761987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canva.com/design/DAGgN4sssJ0/O2KWmcIH0_7bkzgFbaYQbQ/edit?utm_content=DAGgN4sssJ0&amp;utm_campaign=designshare&amp;utm_medium=link2&amp;utm_source=sharebutton"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E5DE82-CF29-044D-9158-06A811149881}" type="slidenum">
              <a:rPr lang="en-US" smtClean="0"/>
              <a:t>1</a:t>
            </a:fld>
            <a:endParaRPr lang="en-US"/>
          </a:p>
        </p:txBody>
      </p:sp>
    </p:spTree>
    <p:extLst>
      <p:ext uri="{BB962C8B-B14F-4D97-AF65-F5344CB8AC3E}">
        <p14:creationId xmlns:p14="http://schemas.microsoft.com/office/powerpoint/2010/main" val="9800889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1FEBA5-B263-7DC0-9E69-DC75A33C88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89FCFA-47EC-752D-2A8D-173390767C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1351CF5-D1AC-7544-7DEC-4669A7323178}"/>
              </a:ext>
            </a:extLst>
          </p:cNvPr>
          <p:cNvSpPr>
            <a:spLocks noGrp="1"/>
          </p:cNvSpPr>
          <p:nvPr>
            <p:ph type="body" idx="1"/>
          </p:nvPr>
        </p:nvSpPr>
        <p:spPr/>
        <p:txBody>
          <a:bodyPr/>
          <a:lstStyle/>
          <a:p>
            <a:r>
              <a:rPr lang="en-GB" dirty="0"/>
              <a:t>Ratkaisut. </a:t>
            </a:r>
          </a:p>
          <a:p>
            <a:r>
              <a:rPr lang="en-GB" dirty="0"/>
              <a:t>1 - c</a:t>
            </a:r>
          </a:p>
          <a:p>
            <a:r>
              <a:rPr lang="en-GB" dirty="0"/>
              <a:t>2 - a</a:t>
            </a:r>
          </a:p>
          <a:p>
            <a:r>
              <a:rPr lang="en-GB" dirty="0"/>
              <a:t>3 - c</a:t>
            </a:r>
          </a:p>
          <a:p>
            <a:endParaRPr lang="en-GB" dirty="0"/>
          </a:p>
        </p:txBody>
      </p:sp>
      <p:sp>
        <p:nvSpPr>
          <p:cNvPr id="4" name="Slide Number Placeholder 3">
            <a:extLst>
              <a:ext uri="{FF2B5EF4-FFF2-40B4-BE49-F238E27FC236}">
                <a16:creationId xmlns:a16="http://schemas.microsoft.com/office/drawing/2014/main" id="{E61E1D41-A7F7-134E-F51C-D21B22AD66B3}"/>
              </a:ext>
            </a:extLst>
          </p:cNvPr>
          <p:cNvSpPr>
            <a:spLocks noGrp="1"/>
          </p:cNvSpPr>
          <p:nvPr>
            <p:ph type="sldNum" sz="quarter" idx="5"/>
          </p:nvPr>
        </p:nvSpPr>
        <p:spPr/>
        <p:txBody>
          <a:bodyPr/>
          <a:lstStyle/>
          <a:p>
            <a:fld id="{4BE5DE82-CF29-044D-9158-06A811149881}" type="slidenum">
              <a:rPr lang="en-US" smtClean="0"/>
              <a:t>23</a:t>
            </a:fld>
            <a:endParaRPr lang="en-US"/>
          </a:p>
        </p:txBody>
      </p:sp>
    </p:spTree>
    <p:extLst>
      <p:ext uri="{BB962C8B-B14F-4D97-AF65-F5344CB8AC3E}">
        <p14:creationId xmlns:p14="http://schemas.microsoft.com/office/powerpoint/2010/main" val="35475474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E5DE82-CF29-044D-9158-06A811149881}" type="slidenum">
              <a:rPr lang="en-US" smtClean="0"/>
              <a:t>27</a:t>
            </a:fld>
            <a:endParaRPr lang="en-US"/>
          </a:p>
        </p:txBody>
      </p:sp>
    </p:spTree>
    <p:extLst>
      <p:ext uri="{BB962C8B-B14F-4D97-AF65-F5344CB8AC3E}">
        <p14:creationId xmlns:p14="http://schemas.microsoft.com/office/powerpoint/2010/main" val="7172193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64682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E5DE82-CF29-044D-9158-06A811149881}" type="slidenum">
              <a:rPr lang="en-US" smtClean="0"/>
              <a:t>3</a:t>
            </a:fld>
            <a:endParaRPr lang="en-US"/>
          </a:p>
        </p:txBody>
      </p:sp>
    </p:spTree>
    <p:extLst>
      <p:ext uri="{BB962C8B-B14F-4D97-AF65-F5344CB8AC3E}">
        <p14:creationId xmlns:p14="http://schemas.microsoft.com/office/powerpoint/2010/main" val="31980282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B31A22-D845-1DCC-36D6-61CCCDB923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0EAED9-240B-69B2-8E31-A76490E59F6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7EA1A75-483E-35DE-454F-D60DDC6F200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293A138-BD87-6FAA-931F-60E8420EEBF7}"/>
              </a:ext>
            </a:extLst>
          </p:cNvPr>
          <p:cNvSpPr>
            <a:spLocks noGrp="1"/>
          </p:cNvSpPr>
          <p:nvPr>
            <p:ph type="sldNum" sz="quarter" idx="5"/>
          </p:nvPr>
        </p:nvSpPr>
        <p:spPr/>
        <p:txBody>
          <a:bodyPr/>
          <a:lstStyle/>
          <a:p>
            <a:fld id="{4BE5DE82-CF29-044D-9158-06A811149881}" type="slidenum">
              <a:rPr lang="en-US" smtClean="0"/>
              <a:t>8</a:t>
            </a:fld>
            <a:endParaRPr lang="en-US"/>
          </a:p>
        </p:txBody>
      </p:sp>
    </p:spTree>
    <p:extLst>
      <p:ext uri="{BB962C8B-B14F-4D97-AF65-F5344CB8AC3E}">
        <p14:creationId xmlns:p14="http://schemas.microsoft.com/office/powerpoint/2010/main" val="18710451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Linkki käännökseen: </a:t>
            </a:r>
            <a:r>
              <a:rPr lang="en-US" dirty="0">
                <a:hlinkClick r:id="rId3"/>
              </a:rPr>
              <a:t>https://www.canva.com/design/DAGgN4sssJ0/O2KWmcIH0_7bkzgFbaYQbQ/edit?utm_content=DAGgN4sssJ0&amp;utm_campaign=designshare&amp;utm_medium=link2&amp;utm_source=sharebutton</a:t>
            </a:r>
            <a:endParaRPr lang="en-US" dirty="0">
              <a:ea typeface="Calibri"/>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4BE5DE82-CF29-044D-9158-06A811149881}" type="slidenum">
              <a:rPr lang="en-US" smtClean="0"/>
              <a:t>11</a:t>
            </a:fld>
            <a:endParaRPr lang="en-US"/>
          </a:p>
        </p:txBody>
      </p:sp>
    </p:spTree>
    <p:extLst>
      <p:ext uri="{BB962C8B-B14F-4D97-AF65-F5344CB8AC3E}">
        <p14:creationId xmlns:p14="http://schemas.microsoft.com/office/powerpoint/2010/main" val="13211924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0ED721-B42E-C59B-AAC8-A7DA0C2DDE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8BBC61-2941-39AB-040D-79066D47B8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78F52E-83B3-E869-B9C9-F24CD5A7228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8813CEF-D2F3-4D6A-4ACF-887498E0E8A9}"/>
              </a:ext>
            </a:extLst>
          </p:cNvPr>
          <p:cNvSpPr>
            <a:spLocks noGrp="1"/>
          </p:cNvSpPr>
          <p:nvPr>
            <p:ph type="sldNum" sz="quarter" idx="5"/>
          </p:nvPr>
        </p:nvSpPr>
        <p:spPr/>
        <p:txBody>
          <a:bodyPr/>
          <a:lstStyle/>
          <a:p>
            <a:fld id="{4BE5DE82-CF29-044D-9158-06A811149881}" type="slidenum">
              <a:rPr lang="en-US" smtClean="0"/>
              <a:t>14</a:t>
            </a:fld>
            <a:endParaRPr lang="en-US"/>
          </a:p>
        </p:txBody>
      </p:sp>
    </p:spTree>
    <p:extLst>
      <p:ext uri="{BB962C8B-B14F-4D97-AF65-F5344CB8AC3E}">
        <p14:creationId xmlns:p14="http://schemas.microsoft.com/office/powerpoint/2010/main" val="6500364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D9FE72-19EC-DA83-4B18-5169E22CC9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3B1B09-28BA-3151-9EAC-95FFB3E7E9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2275EF-3BBF-E3FA-93EA-A3E0F771CF74}"/>
              </a:ext>
            </a:extLst>
          </p:cNvPr>
          <p:cNvSpPr>
            <a:spLocks noGrp="1"/>
          </p:cNvSpPr>
          <p:nvPr>
            <p:ph type="body" idx="1"/>
          </p:nvPr>
        </p:nvSpPr>
        <p:spPr/>
        <p:txBody>
          <a:bodyPr/>
          <a:lstStyle/>
          <a:p>
            <a:r>
              <a:rPr lang="en-GB" dirty="0"/>
              <a:t>Ratkaisut. </a:t>
            </a:r>
          </a:p>
          <a:p>
            <a:r>
              <a:rPr lang="en-GB" dirty="0"/>
              <a:t>1 - c</a:t>
            </a:r>
          </a:p>
          <a:p>
            <a:r>
              <a:rPr lang="en-GB" dirty="0"/>
              <a:t>2 - a</a:t>
            </a:r>
          </a:p>
          <a:p>
            <a:r>
              <a:rPr lang="en-GB" dirty="0"/>
              <a:t>3 - c</a:t>
            </a:r>
          </a:p>
        </p:txBody>
      </p:sp>
      <p:sp>
        <p:nvSpPr>
          <p:cNvPr id="4" name="Slide Number Placeholder 3">
            <a:extLst>
              <a:ext uri="{FF2B5EF4-FFF2-40B4-BE49-F238E27FC236}">
                <a16:creationId xmlns:a16="http://schemas.microsoft.com/office/drawing/2014/main" id="{852CAB85-EB0A-4BA3-F3DD-7FFD424DA80E}"/>
              </a:ext>
            </a:extLst>
          </p:cNvPr>
          <p:cNvSpPr>
            <a:spLocks noGrp="1"/>
          </p:cNvSpPr>
          <p:nvPr>
            <p:ph type="sldNum" sz="quarter" idx="5"/>
          </p:nvPr>
        </p:nvSpPr>
        <p:spPr/>
        <p:txBody>
          <a:bodyPr/>
          <a:lstStyle/>
          <a:p>
            <a:fld id="{4BE5DE82-CF29-044D-9158-06A811149881}" type="slidenum">
              <a:rPr lang="en-US" smtClean="0"/>
              <a:t>19</a:t>
            </a:fld>
            <a:endParaRPr lang="en-US"/>
          </a:p>
        </p:txBody>
      </p:sp>
    </p:spTree>
    <p:extLst>
      <p:ext uri="{BB962C8B-B14F-4D97-AF65-F5344CB8AC3E}">
        <p14:creationId xmlns:p14="http://schemas.microsoft.com/office/powerpoint/2010/main" val="384269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62193C-995E-D894-05EB-E0F3128943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AD7F10-87AE-D04F-03B8-D66AC40781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DD0729E-E949-5D22-F953-B2C7761D828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FC41AF3-DB13-16DC-761A-E9EC7E813681}"/>
              </a:ext>
            </a:extLst>
          </p:cNvPr>
          <p:cNvSpPr>
            <a:spLocks noGrp="1"/>
          </p:cNvSpPr>
          <p:nvPr>
            <p:ph type="sldNum" sz="quarter" idx="5"/>
          </p:nvPr>
        </p:nvSpPr>
        <p:spPr/>
        <p:txBody>
          <a:bodyPr/>
          <a:lstStyle/>
          <a:p>
            <a:fld id="{4BE5DE82-CF29-044D-9158-06A811149881}" type="slidenum">
              <a:rPr lang="en-US" smtClean="0"/>
              <a:t>20</a:t>
            </a:fld>
            <a:endParaRPr lang="en-US"/>
          </a:p>
        </p:txBody>
      </p:sp>
    </p:spTree>
    <p:extLst>
      <p:ext uri="{BB962C8B-B14F-4D97-AF65-F5344CB8AC3E}">
        <p14:creationId xmlns:p14="http://schemas.microsoft.com/office/powerpoint/2010/main" val="6916434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Ratkaisut. </a:t>
            </a:r>
          </a:p>
          <a:p>
            <a:r>
              <a:rPr lang="en-GB" dirty="0"/>
              <a:t>1 - c</a:t>
            </a:r>
          </a:p>
          <a:p>
            <a:r>
              <a:rPr lang="en-GB" dirty="0"/>
              <a:t>2 - a</a:t>
            </a:r>
          </a:p>
          <a:p>
            <a:r>
              <a:rPr lang="en-GB" dirty="0"/>
              <a:t>3 - c</a:t>
            </a:r>
          </a:p>
          <a:p>
            <a:endParaRPr lang="en-GB" dirty="0"/>
          </a:p>
        </p:txBody>
      </p:sp>
      <p:sp>
        <p:nvSpPr>
          <p:cNvPr id="4" name="Slide Number Placeholder 3"/>
          <p:cNvSpPr>
            <a:spLocks noGrp="1"/>
          </p:cNvSpPr>
          <p:nvPr>
            <p:ph type="sldNum" sz="quarter" idx="5"/>
          </p:nvPr>
        </p:nvSpPr>
        <p:spPr/>
        <p:txBody>
          <a:bodyPr/>
          <a:lstStyle/>
          <a:p>
            <a:fld id="{4BE5DE82-CF29-044D-9158-06A811149881}" type="slidenum">
              <a:rPr lang="en-US" smtClean="0"/>
              <a:t>22</a:t>
            </a:fld>
            <a:endParaRPr lang="en-US"/>
          </a:p>
        </p:txBody>
      </p:sp>
    </p:spTree>
    <p:extLst>
      <p:ext uri="{BB962C8B-B14F-4D97-AF65-F5344CB8AC3E}">
        <p14:creationId xmlns:p14="http://schemas.microsoft.com/office/powerpoint/2010/main" val="32261518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nt Typecae &amp; Size">
    <p:spTree>
      <p:nvGrpSpPr>
        <p:cNvPr id="1" name=""/>
        <p:cNvGrpSpPr/>
        <p:nvPr/>
      </p:nvGrpSpPr>
      <p:grpSpPr>
        <a:xfrm>
          <a:off x="0" y="0"/>
          <a:ext cx="0" cy="0"/>
          <a:chOff x="0" y="0"/>
          <a:chExt cx="0" cy="0"/>
        </a:xfrm>
      </p:grpSpPr>
      <p:sp>
        <p:nvSpPr>
          <p:cNvPr id="6" name="Rectangle 5"/>
          <p:cNvSpPr/>
          <p:nvPr userDrawn="1"/>
        </p:nvSpPr>
        <p:spPr>
          <a:xfrm>
            <a:off x="-2" y="-2"/>
            <a:ext cx="12192000" cy="6858001"/>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769441"/>
          </a:xfrm>
          <a:prstGeom prst="rect">
            <a:avLst/>
          </a:prstGeom>
        </p:spPr>
        <p:txBody>
          <a:bodyPr wrap="square">
            <a:spAutoFit/>
          </a:bodyPr>
          <a:lstStyle/>
          <a:p>
            <a:pPr fontAlgn="base"/>
            <a:r>
              <a:rPr lang="en-IE" sz="4400" b="0" i="0" u="none" strike="noStrike" kern="1200" baseline="0" dirty="0">
                <a:solidFill>
                  <a:schemeClr val="bg1"/>
                </a:solidFill>
                <a:effectLst/>
                <a:latin typeface="+mn-lt"/>
                <a:ea typeface="+mn-ea"/>
                <a:cs typeface="+mn-cs"/>
                <a:sym typeface="Quattrocento Sans"/>
              </a:rPr>
              <a:t>FONT TYPEFACE &amp; SIZE</a:t>
            </a:r>
            <a:endParaRPr lang="en-IE" sz="3600" baseline="0" dirty="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PLEASE</a:t>
            </a:r>
            <a:r>
              <a:rPr lang="en-IE" sz="3000" b="0" i="0" u="none" strike="noStrike" kern="1200" baseline="0" dirty="0">
                <a:solidFill>
                  <a:schemeClr val="bg1"/>
                </a:solidFill>
                <a:effectLst/>
                <a:latin typeface="+mn-lt"/>
                <a:ea typeface="+mn-ea"/>
                <a:cs typeface="+mn-cs"/>
              </a:rPr>
              <a:t> ENSURE TO KEEP FONTS AS PER THE LAYOUT</a:t>
            </a:r>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chemeClr val="bg1"/>
                </a:solidFill>
                <a:effectLst/>
                <a:latin typeface="+mn-lt"/>
                <a:ea typeface="+mn-ea"/>
                <a:cs typeface="+mn-cs"/>
              </a:rPr>
              <a:t>48 point </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Divider</a:t>
            </a:r>
            <a:r>
              <a:rPr lang="en-IE" sz="3000" b="0" i="0" u="none" strike="noStrike" kern="1200" baseline="0" dirty="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36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30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	</a:t>
            </a:r>
            <a:r>
              <a:rPr lang="en-IE" sz="3000" b="0" i="0" u="none" strike="noStrike" kern="1200" baseline="0" dirty="0">
                <a:solidFill>
                  <a:schemeClr val="bg1"/>
                </a:solidFill>
                <a:effectLst/>
                <a:latin typeface="+mn-lt"/>
                <a:ea typeface="+mn-ea"/>
                <a:cs typeface="+mn-cs"/>
              </a:rPr>
              <a:t>       </a:t>
            </a:r>
            <a:r>
              <a:rPr lang="en-IE"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24 point</a:t>
            </a:r>
            <a:r>
              <a:rPr lang="en-IE" sz="3000" b="0" i="0" u="none" strike="noStrike" kern="1200" baseline="0" dirty="0">
                <a:solidFill>
                  <a:schemeClr val="bg1"/>
                </a:solidFill>
                <a:effectLst/>
                <a:latin typeface="+mn-lt"/>
                <a:ea typeface="+mn-ea"/>
                <a:cs typeface="+mn-cs"/>
              </a:rPr>
              <a:t>  -  </a:t>
            </a:r>
            <a:r>
              <a:rPr lang="en-IE" sz="3000" b="0" i="0" u="none" strike="noStrike" kern="1200" baseline="0" dirty="0">
                <a:solidFill>
                  <a:schemeClr val="bg1"/>
                </a:solidFill>
                <a:effectLst/>
                <a:latin typeface="+mn-lt"/>
                <a:ea typeface="Quattrocento Sans"/>
                <a:cs typeface="Quattrocento Sans"/>
                <a:sym typeface="Quattrocento Sans"/>
              </a:rPr>
              <a:t>Main </a:t>
            </a:r>
            <a:r>
              <a:rPr lang="en-IE" sz="3000" b="0" i="0" u="none" strike="noStrike" kern="1200" dirty="0">
                <a:solidFill>
                  <a:schemeClr val="bg1"/>
                </a:solidFill>
                <a:effectLst/>
                <a:latin typeface="+mn-lt"/>
                <a:ea typeface="+mn-ea"/>
                <a:cs typeface="+mn-cs"/>
              </a:rPr>
              <a:t>Text Body </a:t>
            </a:r>
            <a:endParaRPr lang="en-US" sz="3000" dirty="0">
              <a:solidFill>
                <a:schemeClr val="bg1"/>
              </a:solidFill>
            </a:endParaRPr>
          </a:p>
          <a:p>
            <a:pPr fontAlgn="base"/>
            <a:endParaRPr lang="en-IE" sz="3000" b="0" i="0" u="none" strike="noStrike" kern="1200" dirty="0">
              <a:solidFill>
                <a:schemeClr val="bg1"/>
              </a:solidFill>
              <a:effectLst/>
              <a:latin typeface="+mn-lt"/>
              <a:ea typeface="+mn-ea"/>
              <a:cs typeface="+mn-cs"/>
            </a:endParaRPr>
          </a:p>
        </p:txBody>
      </p:sp>
      <p:sp>
        <p:nvSpPr>
          <p:cNvPr id="9" name="Rectangle 8"/>
          <p:cNvSpPr/>
          <p:nvPr userDrawn="1"/>
        </p:nvSpPr>
        <p:spPr>
          <a:xfrm>
            <a:off x="424669" y="2014904"/>
            <a:ext cx="5845501" cy="2492990"/>
          </a:xfrm>
          <a:prstGeom prst="rect">
            <a:avLst/>
          </a:prstGeom>
        </p:spPr>
        <p:txBody>
          <a:bodyPr wrap="square">
            <a:spAutoFit/>
          </a:bodyPr>
          <a:lstStyle/>
          <a:p>
            <a:pPr marL="0" marR="0" indent="0" algn="l" defTabSz="914400" rtl="0" eaLnBrk="1" fontAlgn="base" latinLnBrk="0" hangingPunct="1">
              <a:lnSpc>
                <a:spcPct val="100000"/>
              </a:lnSpc>
              <a:spcBef>
                <a:spcPts val="0"/>
              </a:spcBef>
              <a:spcAft>
                <a:spcPts val="0"/>
              </a:spcAft>
              <a:buClrTx/>
              <a:buSzTx/>
              <a:buFontTx/>
              <a:buNone/>
              <a:tabLst/>
              <a:defRPr/>
            </a:pPr>
            <a:r>
              <a:rPr lang="en-IE" sz="2400" b="0" i="0" u="none" strike="noStrike" kern="1200" baseline="0" dirty="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chemeClr val="bg1"/>
                </a:solidFill>
                <a:effectLst/>
                <a:latin typeface="+mn-lt"/>
                <a:ea typeface="+mn-ea"/>
                <a:cs typeface="+mn-cs"/>
                <a:sym typeface="Quattrocento Sans"/>
              </a:rPr>
              <a:t>waste2worth </a:t>
            </a:r>
            <a:r>
              <a:rPr lang="en-IE" sz="2400" b="0" i="0" u="none" strike="noStrike" kern="1200" baseline="0" dirty="0">
                <a:solidFill>
                  <a:schemeClr val="bg1"/>
                </a:solidFill>
                <a:effectLst/>
                <a:latin typeface="+mn-lt"/>
                <a:ea typeface="+mn-ea"/>
                <a:cs typeface="+mn-cs"/>
                <a:sym typeface="Quattrocento Sans"/>
              </a:rPr>
              <a:t>PowerPoint is</a:t>
            </a:r>
            <a:r>
              <a:rPr lang="is-IS" sz="2400" b="0" i="0" u="none" strike="noStrike" kern="1200" baseline="0" dirty="0">
                <a:solidFill>
                  <a:schemeClr val="bg1"/>
                </a:solidFill>
                <a:effectLst/>
                <a:latin typeface="+mn-lt"/>
                <a:ea typeface="+mn-ea"/>
                <a:cs typeface="+mn-cs"/>
                <a:sym typeface="Quattrocento Sans"/>
              </a:rPr>
              <a:t>….</a:t>
            </a:r>
          </a:p>
          <a:p>
            <a:pPr marL="0" marR="0" indent="0" algn="l" defTabSz="914400" rtl="0" eaLnBrk="1" fontAlgn="base" latinLnBrk="0" hangingPunct="1">
              <a:lnSpc>
                <a:spcPct val="100000"/>
              </a:lnSpc>
              <a:spcBef>
                <a:spcPts val="0"/>
              </a:spcBef>
              <a:spcAft>
                <a:spcPts val="0"/>
              </a:spcAft>
              <a:buClrTx/>
              <a:buSzTx/>
              <a:buFontTx/>
              <a:buNone/>
              <a:tabLst/>
              <a:defRPr/>
            </a:pPr>
            <a:endParaRPr lang="en-IE" sz="2400" b="0" i="0" u="none" strike="noStrike" kern="1200" baseline="0" dirty="0">
              <a:solidFill>
                <a:schemeClr val="bg1"/>
              </a:solidFill>
              <a:effectLst/>
              <a:latin typeface="+mn-lt"/>
              <a:ea typeface="+mn-ea"/>
              <a:cs typeface="+mn-cs"/>
              <a:sym typeface="Quattrocento Sans"/>
            </a:endParaRPr>
          </a:p>
          <a:p>
            <a:pPr fontAlgn="base"/>
            <a:endParaRPr lang="en-IE" sz="2400" b="0" i="0" u="none" strike="noStrike" kern="1200" baseline="0" dirty="0">
              <a:solidFill>
                <a:schemeClr val="bg1"/>
              </a:solidFill>
              <a:effectLst/>
              <a:latin typeface="+mn-lt"/>
              <a:ea typeface="+mn-ea"/>
              <a:cs typeface="+mn-cs"/>
              <a:sym typeface="Quattrocento Sans"/>
            </a:endParaRPr>
          </a:p>
          <a:p>
            <a:pPr fontAlgn="base"/>
            <a:r>
              <a:rPr lang="en-IE" sz="3600" b="1" i="1" baseline="0" dirty="0">
                <a:solidFill>
                  <a:schemeClr val="bg1"/>
                </a:solidFill>
                <a:latin typeface="+mn-lt"/>
                <a:ea typeface="Quattrocento Sans"/>
                <a:cs typeface="Quattrocento Sans"/>
                <a:sym typeface="Quattrocento Sans"/>
              </a:rPr>
              <a:t>Calibri</a:t>
            </a:r>
            <a:endParaRPr lang="en-IE" sz="3600" baseline="0" dirty="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1620217"/>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65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hoto Slide - Navy">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3AAFE1C-CAAB-FF42-B37C-D72BBC37E445}"/>
              </a:ext>
            </a:extLst>
          </p:cNvPr>
          <p:cNvSpPr/>
          <p:nvPr userDrawn="1"/>
        </p:nvSpPr>
        <p:spPr>
          <a:xfrm>
            <a:off x="0" y="-1"/>
            <a:ext cx="6096000" cy="6844027"/>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17">
            <a:extLst>
              <a:ext uri="{FF2B5EF4-FFF2-40B4-BE49-F238E27FC236}">
                <a16:creationId xmlns:a16="http://schemas.microsoft.com/office/drawing/2014/main" id="{3333EE0C-C40D-F34B-991A-191081D0246E}"/>
              </a:ext>
            </a:extLst>
          </p:cNvPr>
          <p:cNvSpPr>
            <a:spLocks noGrp="1"/>
          </p:cNvSpPr>
          <p:nvPr userDrawn="1">
            <p:ph type="body" sz="quarter" idx="18" hasCustomPrompt="1"/>
          </p:nvPr>
        </p:nvSpPr>
        <p:spPr>
          <a:xfrm>
            <a:off x="701135" y="2344759"/>
            <a:ext cx="4867011" cy="3666574"/>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4" name="Text Placeholder 23">
            <a:extLst>
              <a:ext uri="{FF2B5EF4-FFF2-40B4-BE49-F238E27FC236}">
                <a16:creationId xmlns:a16="http://schemas.microsoft.com/office/drawing/2014/main" id="{DE6190BE-8380-7B4A-9311-9BD61AE07324}"/>
              </a:ext>
            </a:extLst>
          </p:cNvPr>
          <p:cNvSpPr>
            <a:spLocks noGrp="1"/>
          </p:cNvSpPr>
          <p:nvPr userDrawn="1">
            <p:ph type="body" sz="quarter" idx="16" hasCustomPrompt="1"/>
          </p:nvPr>
        </p:nvSpPr>
        <p:spPr>
          <a:xfrm>
            <a:off x="701136" y="650590"/>
            <a:ext cx="4990998" cy="992652"/>
          </a:xfrm>
          <a:prstGeom prst="rect">
            <a:avLst/>
          </a:prstGeom>
        </p:spPr>
        <p:txBody>
          <a:bodyPr>
            <a:noAutofit/>
          </a:bodyPr>
          <a:lstStyle>
            <a:lvl1pPr marL="0" indent="0" algn="l">
              <a:buNone/>
              <a:defRPr sz="3600" b="1" i="0">
                <a:solidFill>
                  <a:schemeClr val="bg1"/>
                </a:solidFill>
                <a:latin typeface="+mn-lt"/>
              </a:defRPr>
            </a:lvl1pPr>
          </a:lstStyle>
          <a:p>
            <a:pPr lvl="0"/>
            <a:r>
              <a:rPr lang="en-US" dirty="0"/>
              <a:t>HEADING</a:t>
            </a:r>
          </a:p>
        </p:txBody>
      </p:sp>
      <p:sp>
        <p:nvSpPr>
          <p:cNvPr id="3" name="Picture Placeholder 2">
            <a:extLst>
              <a:ext uri="{FF2B5EF4-FFF2-40B4-BE49-F238E27FC236}">
                <a16:creationId xmlns:a16="http://schemas.microsoft.com/office/drawing/2014/main" id="{C43A9F2C-1870-B24C-AB88-FDD223351489}"/>
              </a:ext>
            </a:extLst>
          </p:cNvPr>
          <p:cNvSpPr>
            <a:spLocks noGrp="1"/>
          </p:cNvSpPr>
          <p:nvPr userDrawn="1">
            <p:ph type="pic" sz="quarter" idx="19"/>
          </p:nvPr>
        </p:nvSpPr>
        <p:spPr>
          <a:xfrm>
            <a:off x="6083676" y="0"/>
            <a:ext cx="5361066" cy="6858000"/>
          </a:xfrm>
          <a:prstGeom prst="rect">
            <a:avLst/>
          </a:prstGeom>
          <a:solidFill>
            <a:schemeClr val="bg1">
              <a:lumMod val="85000"/>
            </a:schemeClr>
          </a:solidFill>
        </p:spPr>
        <p:txBody>
          <a:bodyPr/>
          <a:lstStyle>
            <a:lvl1pPr marL="0" indent="0" algn="ctr">
              <a:buNone/>
              <a:defRPr>
                <a:solidFill>
                  <a:srgbClr val="000000"/>
                </a:solidFill>
              </a:defRPr>
            </a:lvl1pPr>
          </a:lstStyle>
          <a:p>
            <a:endParaRPr lang="en-US" dirty="0"/>
          </a:p>
        </p:txBody>
      </p:sp>
    </p:spTree>
    <p:extLst>
      <p:ext uri="{BB962C8B-B14F-4D97-AF65-F5344CB8AC3E}">
        <p14:creationId xmlns:p14="http://schemas.microsoft.com/office/powerpoint/2010/main" val="49209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Slide 01 - Navy">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B12430D4-5A20-E34A-B453-C45916527BDD}"/>
              </a:ext>
            </a:extLst>
          </p:cNvPr>
          <p:cNvSpPr/>
          <p:nvPr userDrawn="1"/>
        </p:nvSpPr>
        <p:spPr>
          <a:xfrm rot="16200000">
            <a:off x="2667000" y="-2667000"/>
            <a:ext cx="6858001" cy="12191999"/>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E8CBC38E-5719-244A-86E1-80B051FD2826}"/>
              </a:ext>
            </a:extLst>
          </p:cNvPr>
          <p:cNvSpPr/>
          <p:nvPr userDrawn="1"/>
        </p:nvSpPr>
        <p:spPr>
          <a:xfrm rot="16200000">
            <a:off x="2858269" y="-2026298"/>
            <a:ext cx="6141020" cy="109105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17" name="Text Placeholder 23">
            <a:extLst>
              <a:ext uri="{FF2B5EF4-FFF2-40B4-BE49-F238E27FC236}">
                <a16:creationId xmlns:a16="http://schemas.microsoft.com/office/drawing/2014/main" id="{4E9CBE7F-838E-544D-B6D4-7D62C67F9194}"/>
              </a:ext>
            </a:extLst>
          </p:cNvPr>
          <p:cNvSpPr>
            <a:spLocks noGrp="1"/>
          </p:cNvSpPr>
          <p:nvPr>
            <p:ph type="body" sz="quarter" idx="16" hasCustomPrompt="1"/>
          </p:nvPr>
        </p:nvSpPr>
        <p:spPr>
          <a:xfrm>
            <a:off x="904856" y="826894"/>
            <a:ext cx="10052954" cy="803654"/>
          </a:xfrm>
          <a:prstGeom prst="rect">
            <a:avLst/>
          </a:prstGeom>
        </p:spPr>
        <p:txBody>
          <a:bodyPr>
            <a:noAutofit/>
          </a:bodyPr>
          <a:lstStyle>
            <a:lvl1pPr marL="0" indent="0" algn="l">
              <a:buNone/>
              <a:defRPr sz="3600" b="1" i="0">
                <a:solidFill>
                  <a:srgbClr val="09465E"/>
                </a:solidFill>
                <a:latin typeface="+mn-lt"/>
              </a:defRPr>
            </a:lvl1pPr>
          </a:lstStyle>
          <a:p>
            <a:pPr lvl="0"/>
            <a:r>
              <a:rPr lang="en-US" dirty="0"/>
              <a:t>HEADING</a:t>
            </a:r>
          </a:p>
        </p:txBody>
      </p:sp>
      <p:sp>
        <p:nvSpPr>
          <p:cNvPr id="10" name="Text Placeholder 17">
            <a:extLst>
              <a:ext uri="{FF2B5EF4-FFF2-40B4-BE49-F238E27FC236}">
                <a16:creationId xmlns:a16="http://schemas.microsoft.com/office/drawing/2014/main" id="{71025D5F-47AA-FBBA-2FE0-7693F9B58131}"/>
              </a:ext>
            </a:extLst>
          </p:cNvPr>
          <p:cNvSpPr>
            <a:spLocks noGrp="1"/>
          </p:cNvSpPr>
          <p:nvPr>
            <p:ph type="body" sz="quarter" idx="19" hasCustomPrompt="1"/>
          </p:nvPr>
        </p:nvSpPr>
        <p:spPr>
          <a:xfrm>
            <a:off x="904856" y="1989039"/>
            <a:ext cx="10052954" cy="4250335"/>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grpSp>
        <p:nvGrpSpPr>
          <p:cNvPr id="2" name="Group 1">
            <a:extLst>
              <a:ext uri="{FF2B5EF4-FFF2-40B4-BE49-F238E27FC236}">
                <a16:creationId xmlns:a16="http://schemas.microsoft.com/office/drawing/2014/main" id="{4012C1F7-9DB5-D4A1-4CA8-2FE36416B1FD}"/>
              </a:ext>
            </a:extLst>
          </p:cNvPr>
          <p:cNvGrpSpPr/>
          <p:nvPr userDrawn="1"/>
        </p:nvGrpSpPr>
        <p:grpSpPr>
          <a:xfrm>
            <a:off x="11656052" y="3880526"/>
            <a:ext cx="281949" cy="2748511"/>
            <a:chOff x="7176656" y="8423488"/>
            <a:chExt cx="190704" cy="1859031"/>
          </a:xfrm>
        </p:grpSpPr>
        <p:cxnSp>
          <p:nvCxnSpPr>
            <p:cNvPr id="3" name="Straight Connector 2">
              <a:extLst>
                <a:ext uri="{FF2B5EF4-FFF2-40B4-BE49-F238E27FC236}">
                  <a16:creationId xmlns:a16="http://schemas.microsoft.com/office/drawing/2014/main" id="{F6E18385-AA0E-B54F-6007-CDB2202690B7}"/>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5F2F393F-BDAA-1B2F-FA95-938377142D01}"/>
                </a:ext>
              </a:extLst>
            </p:cNvPr>
            <p:cNvPicPr>
              <a:picLocks noChangeAspect="1"/>
            </p:cNvPicPr>
            <p:nvPr userDrawn="1"/>
          </p:nvPicPr>
          <p:blipFill rotWithShape="1">
            <a:blip r:embed="rId2" cstate="screen">
              <a:biLevel thresh="2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27615240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Slide 02 - Navy">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B12430D4-5A20-E34A-B453-C45916527BDD}"/>
              </a:ext>
            </a:extLst>
          </p:cNvPr>
          <p:cNvSpPr/>
          <p:nvPr userDrawn="1"/>
        </p:nvSpPr>
        <p:spPr>
          <a:xfrm rot="16200000">
            <a:off x="5088466" y="-5088468"/>
            <a:ext cx="2015069" cy="12191999"/>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 Placeholder 23">
            <a:extLst>
              <a:ext uri="{FF2B5EF4-FFF2-40B4-BE49-F238E27FC236}">
                <a16:creationId xmlns:a16="http://schemas.microsoft.com/office/drawing/2014/main" id="{4E9CBE7F-838E-544D-B6D4-7D62C67F9194}"/>
              </a:ext>
            </a:extLst>
          </p:cNvPr>
          <p:cNvSpPr>
            <a:spLocks noGrp="1"/>
          </p:cNvSpPr>
          <p:nvPr>
            <p:ph type="body" sz="quarter" idx="16" hasCustomPrompt="1"/>
          </p:nvPr>
        </p:nvSpPr>
        <p:spPr>
          <a:xfrm>
            <a:off x="904856" y="826894"/>
            <a:ext cx="10479218" cy="803654"/>
          </a:xfrm>
          <a:prstGeom prst="rect">
            <a:avLst/>
          </a:prstGeom>
        </p:spPr>
        <p:txBody>
          <a:bodyPr>
            <a:noAutofit/>
          </a:bodyPr>
          <a:lstStyle>
            <a:lvl1pPr marL="0" indent="0" algn="l">
              <a:buNone/>
              <a:defRPr sz="3600" b="1" i="0">
                <a:solidFill>
                  <a:schemeClr val="bg1"/>
                </a:solidFill>
                <a:latin typeface="+mn-lt"/>
              </a:defRPr>
            </a:lvl1pPr>
          </a:lstStyle>
          <a:p>
            <a:pPr lvl="0"/>
            <a:r>
              <a:rPr lang="en-US" dirty="0"/>
              <a:t>HEADING</a:t>
            </a:r>
          </a:p>
        </p:txBody>
      </p:sp>
      <p:sp>
        <p:nvSpPr>
          <p:cNvPr id="9" name="Text Placeholder 17">
            <a:extLst>
              <a:ext uri="{FF2B5EF4-FFF2-40B4-BE49-F238E27FC236}">
                <a16:creationId xmlns:a16="http://schemas.microsoft.com/office/drawing/2014/main" id="{F5EF1E6A-D856-4FE0-238B-7C2B7B463D34}"/>
              </a:ext>
            </a:extLst>
          </p:cNvPr>
          <p:cNvSpPr>
            <a:spLocks noGrp="1"/>
          </p:cNvSpPr>
          <p:nvPr>
            <p:ph type="body" sz="quarter" idx="19" hasCustomPrompt="1"/>
          </p:nvPr>
        </p:nvSpPr>
        <p:spPr>
          <a:xfrm>
            <a:off x="904856" y="2457445"/>
            <a:ext cx="10479218" cy="3781929"/>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Tree>
    <p:extLst>
      <p:ext uri="{BB962C8B-B14F-4D97-AF65-F5344CB8AC3E}">
        <p14:creationId xmlns:p14="http://schemas.microsoft.com/office/powerpoint/2010/main" val="32448100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Slide 03 - Navy">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B12430D4-5A20-E34A-B453-C45916527BDD}"/>
              </a:ext>
            </a:extLst>
          </p:cNvPr>
          <p:cNvSpPr/>
          <p:nvPr userDrawn="1"/>
        </p:nvSpPr>
        <p:spPr>
          <a:xfrm rot="16200000">
            <a:off x="2667000" y="-2667000"/>
            <a:ext cx="6858001" cy="12191999"/>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E8CBC38E-5719-244A-86E1-80B051FD2826}"/>
              </a:ext>
            </a:extLst>
          </p:cNvPr>
          <p:cNvSpPr/>
          <p:nvPr userDrawn="1"/>
        </p:nvSpPr>
        <p:spPr>
          <a:xfrm rot="16200000">
            <a:off x="4865194" y="-19370"/>
            <a:ext cx="6141020" cy="68967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16" name="Text Placeholder 17">
            <a:extLst>
              <a:ext uri="{FF2B5EF4-FFF2-40B4-BE49-F238E27FC236}">
                <a16:creationId xmlns:a16="http://schemas.microsoft.com/office/drawing/2014/main" id="{D0B40E03-4D53-DB4A-A30A-ADFB290F4B3E}"/>
              </a:ext>
            </a:extLst>
          </p:cNvPr>
          <p:cNvSpPr>
            <a:spLocks noGrp="1"/>
          </p:cNvSpPr>
          <p:nvPr>
            <p:ph type="body" sz="quarter" idx="18" hasCustomPrompt="1"/>
          </p:nvPr>
        </p:nvSpPr>
        <p:spPr>
          <a:xfrm>
            <a:off x="4825907" y="826894"/>
            <a:ext cx="6341766" cy="5166427"/>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7" name="Text Placeholder 23">
            <a:extLst>
              <a:ext uri="{FF2B5EF4-FFF2-40B4-BE49-F238E27FC236}">
                <a16:creationId xmlns:a16="http://schemas.microsoft.com/office/drawing/2014/main" id="{4E9CBE7F-838E-544D-B6D4-7D62C67F9194}"/>
              </a:ext>
            </a:extLst>
          </p:cNvPr>
          <p:cNvSpPr>
            <a:spLocks noGrp="1"/>
          </p:cNvSpPr>
          <p:nvPr>
            <p:ph type="body" sz="quarter" idx="16" hasCustomPrompt="1"/>
          </p:nvPr>
        </p:nvSpPr>
        <p:spPr>
          <a:xfrm>
            <a:off x="600999" y="835090"/>
            <a:ext cx="3125818" cy="1774519"/>
          </a:xfrm>
          <a:prstGeom prst="rect">
            <a:avLst/>
          </a:prstGeom>
        </p:spPr>
        <p:txBody>
          <a:bodyPr>
            <a:noAutofit/>
          </a:bodyPr>
          <a:lstStyle>
            <a:lvl1pPr marL="0" indent="0" algn="l">
              <a:buNone/>
              <a:defRPr sz="3600" b="1" i="0">
                <a:solidFill>
                  <a:schemeClr val="bg1"/>
                </a:solidFill>
                <a:latin typeface="+mn-lt"/>
              </a:defRPr>
            </a:lvl1pPr>
          </a:lstStyle>
          <a:p>
            <a:pPr lvl="0"/>
            <a:r>
              <a:rPr lang="en-US" dirty="0"/>
              <a:t>HEADING</a:t>
            </a:r>
          </a:p>
        </p:txBody>
      </p:sp>
      <p:grpSp>
        <p:nvGrpSpPr>
          <p:cNvPr id="2" name="Group 1">
            <a:extLst>
              <a:ext uri="{FF2B5EF4-FFF2-40B4-BE49-F238E27FC236}">
                <a16:creationId xmlns:a16="http://schemas.microsoft.com/office/drawing/2014/main" id="{D9E23762-66D8-6BC5-63EA-7A1ECAE76A2F}"/>
              </a:ext>
            </a:extLst>
          </p:cNvPr>
          <p:cNvGrpSpPr/>
          <p:nvPr userDrawn="1"/>
        </p:nvGrpSpPr>
        <p:grpSpPr>
          <a:xfrm>
            <a:off x="11656052" y="3880526"/>
            <a:ext cx="281949" cy="2748511"/>
            <a:chOff x="7176656" y="8423488"/>
            <a:chExt cx="190704" cy="1859031"/>
          </a:xfrm>
        </p:grpSpPr>
        <p:cxnSp>
          <p:nvCxnSpPr>
            <p:cNvPr id="3" name="Straight Connector 2">
              <a:extLst>
                <a:ext uri="{FF2B5EF4-FFF2-40B4-BE49-F238E27FC236}">
                  <a16:creationId xmlns:a16="http://schemas.microsoft.com/office/drawing/2014/main" id="{1A070FB4-8E71-B357-273F-A554648909F8}"/>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E38D991D-B7C0-7411-82B9-61467E105644}"/>
                </a:ext>
              </a:extLst>
            </p:cNvPr>
            <p:cNvPicPr>
              <a:picLocks noChangeAspect="1"/>
            </p:cNvPicPr>
            <p:nvPr userDrawn="1"/>
          </p:nvPicPr>
          <p:blipFill rotWithShape="1">
            <a:blip r:embed="rId2" cstate="screen">
              <a:biLevel thresh="2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4806024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 Navy">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76A8053-B208-E74B-BC0F-4142FA0CD2B7}"/>
              </a:ext>
            </a:extLst>
          </p:cNvPr>
          <p:cNvSpPr/>
          <p:nvPr userDrawn="1"/>
        </p:nvSpPr>
        <p:spPr>
          <a:xfrm>
            <a:off x="6334298" y="403168"/>
            <a:ext cx="5136791" cy="6051665"/>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Calibri" panose="020F0502020204030204" pitchFamily="34" charset="0"/>
              <a:cs typeface="Calibri" panose="020F0502020204030204" pitchFamily="34" charset="0"/>
            </a:endParaRPr>
          </a:p>
        </p:txBody>
      </p:sp>
      <p:sp>
        <p:nvSpPr>
          <p:cNvPr id="47" name="Text Placeholder 23">
            <a:extLst>
              <a:ext uri="{FF2B5EF4-FFF2-40B4-BE49-F238E27FC236}">
                <a16:creationId xmlns:a16="http://schemas.microsoft.com/office/drawing/2014/main" id="{AE77B303-149B-3242-B9F9-CA4AA9DCA5E4}"/>
              </a:ext>
            </a:extLst>
          </p:cNvPr>
          <p:cNvSpPr>
            <a:spLocks noGrp="1"/>
          </p:cNvSpPr>
          <p:nvPr userDrawn="1">
            <p:ph type="body" sz="quarter" idx="17" hasCustomPrompt="1"/>
          </p:nvPr>
        </p:nvSpPr>
        <p:spPr>
          <a:xfrm>
            <a:off x="6777598" y="543238"/>
            <a:ext cx="2066906" cy="582221"/>
          </a:xfrm>
          <a:prstGeom prst="rect">
            <a:avLst/>
          </a:prstGeom>
        </p:spPr>
        <p:txBody>
          <a:bodyPr>
            <a:noAutofit/>
          </a:bodyPr>
          <a:lstStyle>
            <a:lvl1pPr marL="0" indent="0" algn="l">
              <a:buNone/>
              <a:defRPr sz="14000" b="1" i="0">
                <a:solidFill>
                  <a:schemeClr val="bg1"/>
                </a:solidFill>
                <a:latin typeface="+mn-lt"/>
              </a:defRPr>
            </a:lvl1pPr>
          </a:lstStyle>
          <a:p>
            <a:pPr lvl="0"/>
            <a:r>
              <a:rPr lang="en-US" dirty="0"/>
              <a:t>01</a:t>
            </a:r>
          </a:p>
        </p:txBody>
      </p:sp>
      <p:sp>
        <p:nvSpPr>
          <p:cNvPr id="11" name="Picture Placeholder 3">
            <a:extLst>
              <a:ext uri="{FF2B5EF4-FFF2-40B4-BE49-F238E27FC236}">
                <a16:creationId xmlns:a16="http://schemas.microsoft.com/office/drawing/2014/main" id="{D2C6DE8A-E952-944B-9B9D-C0257D5D8CB9}"/>
              </a:ext>
            </a:extLst>
          </p:cNvPr>
          <p:cNvSpPr>
            <a:spLocks noGrp="1"/>
          </p:cNvSpPr>
          <p:nvPr>
            <p:ph type="pic" sz="quarter" idx="10"/>
          </p:nvPr>
        </p:nvSpPr>
        <p:spPr>
          <a:xfrm>
            <a:off x="238772" y="2626822"/>
            <a:ext cx="7708195" cy="3396829"/>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dirty="0"/>
          </a:p>
          <a:p>
            <a:r>
              <a:rPr lang="en-US" dirty="0"/>
              <a:t>Drag Your Image Here</a:t>
            </a:r>
          </a:p>
        </p:txBody>
      </p:sp>
      <p:sp>
        <p:nvSpPr>
          <p:cNvPr id="2" name="Freeform 1">
            <a:extLst>
              <a:ext uri="{FF2B5EF4-FFF2-40B4-BE49-F238E27FC236}">
                <a16:creationId xmlns:a16="http://schemas.microsoft.com/office/drawing/2014/main" id="{4377A738-8E05-503D-0864-000E7F18977E}"/>
              </a:ext>
            </a:extLst>
          </p:cNvPr>
          <p:cNvSpPr/>
          <p:nvPr userDrawn="1"/>
        </p:nvSpPr>
        <p:spPr>
          <a:xfrm>
            <a:off x="8077058" y="2140362"/>
            <a:ext cx="3411143" cy="4717638"/>
          </a:xfrm>
          <a:custGeom>
            <a:avLst/>
            <a:gdLst>
              <a:gd name="connsiteX0" fmla="*/ 2995421 w 3411143"/>
              <a:gd name="connsiteY0" fmla="*/ 4533254 h 4717638"/>
              <a:gd name="connsiteX1" fmla="*/ 3013438 w 3411143"/>
              <a:gd name="connsiteY1" fmla="*/ 4708644 h 4717638"/>
              <a:gd name="connsiteX2" fmla="*/ 2914342 w 3411143"/>
              <a:gd name="connsiteY2" fmla="*/ 4717638 h 4717638"/>
              <a:gd name="connsiteX3" fmla="*/ 2909835 w 3411143"/>
              <a:gd name="connsiteY3" fmla="*/ 4717638 h 4717638"/>
              <a:gd name="connsiteX4" fmla="*/ 2896324 w 3411143"/>
              <a:gd name="connsiteY4" fmla="*/ 4717638 h 4717638"/>
              <a:gd name="connsiteX5" fmla="*/ 2878307 w 3411143"/>
              <a:gd name="connsiteY5" fmla="*/ 4717638 h 4717638"/>
              <a:gd name="connsiteX6" fmla="*/ 2801730 w 3411143"/>
              <a:gd name="connsiteY6" fmla="*/ 4713141 h 4717638"/>
              <a:gd name="connsiteX7" fmla="*/ 2815245 w 3411143"/>
              <a:gd name="connsiteY7" fmla="*/ 4537751 h 4717638"/>
              <a:gd name="connsiteX8" fmla="*/ 2878307 w 3411143"/>
              <a:gd name="connsiteY8" fmla="*/ 4537751 h 4717638"/>
              <a:gd name="connsiteX9" fmla="*/ 2896324 w 3411143"/>
              <a:gd name="connsiteY9" fmla="*/ 4537751 h 4717638"/>
              <a:gd name="connsiteX10" fmla="*/ 2909835 w 3411143"/>
              <a:gd name="connsiteY10" fmla="*/ 4537751 h 4717638"/>
              <a:gd name="connsiteX11" fmla="*/ 2914342 w 3411143"/>
              <a:gd name="connsiteY11" fmla="*/ 4537751 h 4717638"/>
              <a:gd name="connsiteX12" fmla="*/ 2995421 w 3411143"/>
              <a:gd name="connsiteY12" fmla="*/ 4533254 h 4717638"/>
              <a:gd name="connsiteX13" fmla="*/ 1229700 w 3411143"/>
              <a:gd name="connsiteY13" fmla="*/ 4362357 h 4717638"/>
              <a:gd name="connsiteX14" fmla="*/ 1319788 w 3411143"/>
              <a:gd name="connsiteY14" fmla="*/ 4434313 h 4717638"/>
              <a:gd name="connsiteX15" fmla="*/ 1247718 w 3411143"/>
              <a:gd name="connsiteY15" fmla="*/ 4542249 h 4717638"/>
              <a:gd name="connsiteX16" fmla="*/ 1139613 w 3411143"/>
              <a:gd name="connsiteY16" fmla="*/ 4452303 h 4717638"/>
              <a:gd name="connsiteX17" fmla="*/ 1923376 w 3411143"/>
              <a:gd name="connsiteY17" fmla="*/ 4285903 h 4717638"/>
              <a:gd name="connsiteX18" fmla="*/ 2112561 w 3411143"/>
              <a:gd name="connsiteY18" fmla="*/ 4371351 h 4717638"/>
              <a:gd name="connsiteX19" fmla="*/ 2063010 w 3411143"/>
              <a:gd name="connsiteY19" fmla="*/ 4533254 h 4717638"/>
              <a:gd name="connsiteX20" fmla="*/ 1833288 w 3411143"/>
              <a:gd name="connsiteY20" fmla="*/ 4429816 h 4717638"/>
              <a:gd name="connsiteX21" fmla="*/ 2387326 w 3411143"/>
              <a:gd name="connsiteY21" fmla="*/ 4173470 h 4717638"/>
              <a:gd name="connsiteX22" fmla="*/ 2689122 w 3411143"/>
              <a:gd name="connsiteY22" fmla="*/ 4231935 h 4717638"/>
              <a:gd name="connsiteX23" fmla="*/ 2666598 w 3411143"/>
              <a:gd name="connsiteY23" fmla="*/ 4528752 h 4717638"/>
              <a:gd name="connsiteX24" fmla="*/ 2297238 w 3411143"/>
              <a:gd name="connsiteY24" fmla="*/ 4456800 h 4717638"/>
              <a:gd name="connsiteX25" fmla="*/ 3411143 w 3411143"/>
              <a:gd name="connsiteY25" fmla="*/ 4121685 h 4717638"/>
              <a:gd name="connsiteX26" fmla="*/ 3411143 w 3411143"/>
              <a:gd name="connsiteY26" fmla="*/ 4436662 h 4717638"/>
              <a:gd name="connsiteX27" fmla="*/ 3290878 w 3411143"/>
              <a:gd name="connsiteY27" fmla="*/ 4470503 h 4717638"/>
              <a:gd name="connsiteX28" fmla="*/ 3144063 w 3411143"/>
              <a:gd name="connsiteY28" fmla="*/ 4501773 h 4717638"/>
              <a:gd name="connsiteX29" fmla="*/ 3103526 w 3411143"/>
              <a:gd name="connsiteY29" fmla="*/ 4204951 h 4717638"/>
              <a:gd name="connsiteX30" fmla="*/ 3346762 w 3411143"/>
              <a:gd name="connsiteY30" fmla="*/ 4145363 h 4717638"/>
              <a:gd name="connsiteX31" fmla="*/ 1274744 w 3411143"/>
              <a:gd name="connsiteY31" fmla="*/ 3921622 h 4717638"/>
              <a:gd name="connsiteX32" fmla="*/ 1396361 w 3411143"/>
              <a:gd name="connsiteY32" fmla="*/ 4052043 h 4717638"/>
              <a:gd name="connsiteX33" fmla="*/ 1261229 w 3411143"/>
              <a:gd name="connsiteY33" fmla="*/ 4209449 h 4717638"/>
              <a:gd name="connsiteX34" fmla="*/ 1112586 w 3411143"/>
              <a:gd name="connsiteY34" fmla="*/ 4052043 h 4717638"/>
              <a:gd name="connsiteX35" fmla="*/ 1761218 w 3411143"/>
              <a:gd name="connsiteY35" fmla="*/ 3831676 h 4717638"/>
              <a:gd name="connsiteX36" fmla="*/ 1918870 w 3411143"/>
              <a:gd name="connsiteY36" fmla="*/ 3948606 h 4717638"/>
              <a:gd name="connsiteX37" fmla="*/ 1761218 w 3411143"/>
              <a:gd name="connsiteY37" fmla="*/ 4200454 h 4717638"/>
              <a:gd name="connsiteX38" fmla="*/ 1567527 w 3411143"/>
              <a:gd name="connsiteY38" fmla="*/ 4056541 h 4717638"/>
              <a:gd name="connsiteX39" fmla="*/ 2486422 w 3411143"/>
              <a:gd name="connsiteY39" fmla="*/ 3764217 h 4717638"/>
              <a:gd name="connsiteX40" fmla="*/ 2851280 w 3411143"/>
              <a:gd name="connsiteY40" fmla="*/ 3818184 h 4717638"/>
              <a:gd name="connsiteX41" fmla="*/ 2986412 w 3411143"/>
              <a:gd name="connsiteY41" fmla="*/ 3809189 h 4717638"/>
              <a:gd name="connsiteX42" fmla="*/ 3031456 w 3411143"/>
              <a:gd name="connsiteY42" fmla="*/ 4115005 h 4717638"/>
              <a:gd name="connsiteX43" fmla="*/ 2900826 w 3411143"/>
              <a:gd name="connsiteY43" fmla="*/ 4124000 h 4717638"/>
              <a:gd name="connsiteX44" fmla="*/ 2896324 w 3411143"/>
              <a:gd name="connsiteY44" fmla="*/ 4124000 h 4717638"/>
              <a:gd name="connsiteX45" fmla="*/ 2878307 w 3411143"/>
              <a:gd name="connsiteY45" fmla="*/ 4124000 h 4717638"/>
              <a:gd name="connsiteX46" fmla="*/ 2851280 w 3411143"/>
              <a:gd name="connsiteY46" fmla="*/ 4124000 h 4717638"/>
              <a:gd name="connsiteX47" fmla="*/ 2396335 w 3411143"/>
              <a:gd name="connsiteY47" fmla="*/ 4056541 h 4717638"/>
              <a:gd name="connsiteX48" fmla="*/ 3387300 w 3411143"/>
              <a:gd name="connsiteY48" fmla="*/ 3741730 h 4717638"/>
              <a:gd name="connsiteX49" fmla="*/ 3411143 w 3411143"/>
              <a:gd name="connsiteY49" fmla="*/ 3793873 h 4717638"/>
              <a:gd name="connsiteX50" fmla="*/ 3411143 w 3411143"/>
              <a:gd name="connsiteY50" fmla="*/ 3977193 h 4717638"/>
              <a:gd name="connsiteX51" fmla="*/ 3313543 w 3411143"/>
              <a:gd name="connsiteY51" fmla="*/ 4016627 h 4717638"/>
              <a:gd name="connsiteX52" fmla="*/ 3135054 w 3411143"/>
              <a:gd name="connsiteY52" fmla="*/ 4061038 h 4717638"/>
              <a:gd name="connsiteX53" fmla="*/ 3103526 w 3411143"/>
              <a:gd name="connsiteY53" fmla="*/ 3827179 h 4717638"/>
              <a:gd name="connsiteX54" fmla="*/ 3387300 w 3411143"/>
              <a:gd name="connsiteY54" fmla="*/ 3741730 h 4717638"/>
              <a:gd name="connsiteX55" fmla="*/ 2184631 w 3411143"/>
              <a:gd name="connsiteY55" fmla="*/ 3633795 h 4717638"/>
              <a:gd name="connsiteX56" fmla="*/ 2427868 w 3411143"/>
              <a:gd name="connsiteY56" fmla="*/ 3746227 h 4717638"/>
              <a:gd name="connsiteX57" fmla="*/ 2337780 w 3411143"/>
              <a:gd name="connsiteY57" fmla="*/ 4038551 h 4717638"/>
              <a:gd name="connsiteX58" fmla="*/ 2022473 w 3411143"/>
              <a:gd name="connsiteY58" fmla="*/ 3894638 h 4717638"/>
              <a:gd name="connsiteX59" fmla="*/ 639623 w 3411143"/>
              <a:gd name="connsiteY59" fmla="*/ 3552848 h 4717638"/>
              <a:gd name="connsiteX60" fmla="*/ 675658 w 3411143"/>
              <a:gd name="connsiteY60" fmla="*/ 3660779 h 4717638"/>
              <a:gd name="connsiteX61" fmla="*/ 558544 w 3411143"/>
              <a:gd name="connsiteY61" fmla="*/ 3714746 h 4717638"/>
              <a:gd name="connsiteX62" fmla="*/ 518007 w 3411143"/>
              <a:gd name="connsiteY62" fmla="*/ 3579832 h 4717638"/>
              <a:gd name="connsiteX63" fmla="*/ 2026975 w 3411143"/>
              <a:gd name="connsiteY63" fmla="*/ 3521367 h 4717638"/>
              <a:gd name="connsiteX64" fmla="*/ 2135080 w 3411143"/>
              <a:gd name="connsiteY64" fmla="*/ 3602314 h 4717638"/>
              <a:gd name="connsiteX65" fmla="*/ 1972922 w 3411143"/>
              <a:gd name="connsiteY65" fmla="*/ 3863157 h 4717638"/>
              <a:gd name="connsiteX66" fmla="*/ 1828782 w 3411143"/>
              <a:gd name="connsiteY66" fmla="*/ 3755222 h 4717638"/>
              <a:gd name="connsiteX67" fmla="*/ 1779236 w 3411143"/>
              <a:gd name="connsiteY67" fmla="*/ 3431421 h 4717638"/>
              <a:gd name="connsiteX68" fmla="*/ 1900852 w 3411143"/>
              <a:gd name="connsiteY68" fmla="*/ 3561843 h 4717638"/>
              <a:gd name="connsiteX69" fmla="*/ 1702659 w 3411143"/>
              <a:gd name="connsiteY69" fmla="*/ 3795698 h 4717638"/>
              <a:gd name="connsiteX70" fmla="*/ 1540501 w 3411143"/>
              <a:gd name="connsiteY70" fmla="*/ 3624800 h 4717638"/>
              <a:gd name="connsiteX71" fmla="*/ 2671105 w 3411143"/>
              <a:gd name="connsiteY71" fmla="*/ 3377454 h 4717638"/>
              <a:gd name="connsiteX72" fmla="*/ 2824254 w 3411143"/>
              <a:gd name="connsiteY72" fmla="*/ 3399940 h 4717638"/>
              <a:gd name="connsiteX73" fmla="*/ 2873800 w 3411143"/>
              <a:gd name="connsiteY73" fmla="*/ 3399940 h 4717638"/>
              <a:gd name="connsiteX74" fmla="*/ 2896324 w 3411143"/>
              <a:gd name="connsiteY74" fmla="*/ 3566340 h 4717638"/>
              <a:gd name="connsiteX75" fmla="*/ 2900826 w 3411143"/>
              <a:gd name="connsiteY75" fmla="*/ 3584325 h 4717638"/>
              <a:gd name="connsiteX76" fmla="*/ 2824254 w 3411143"/>
              <a:gd name="connsiteY76" fmla="*/ 3588827 h 4717638"/>
              <a:gd name="connsiteX77" fmla="*/ 2617052 w 3411143"/>
              <a:gd name="connsiteY77" fmla="*/ 3557346 h 4717638"/>
              <a:gd name="connsiteX78" fmla="*/ 2621554 w 3411143"/>
              <a:gd name="connsiteY78" fmla="*/ 3543854 h 4717638"/>
              <a:gd name="connsiteX79" fmla="*/ 3243160 w 3411143"/>
              <a:gd name="connsiteY79" fmla="*/ 3332481 h 4717638"/>
              <a:gd name="connsiteX80" fmla="*/ 3369282 w 3411143"/>
              <a:gd name="connsiteY80" fmla="*/ 3602314 h 4717638"/>
              <a:gd name="connsiteX81" fmla="*/ 3035958 w 3411143"/>
              <a:gd name="connsiteY81" fmla="*/ 3705752 h 4717638"/>
              <a:gd name="connsiteX82" fmla="*/ 3031456 w 3411143"/>
              <a:gd name="connsiteY82" fmla="*/ 3678768 h 4717638"/>
              <a:gd name="connsiteX83" fmla="*/ 2995421 w 3411143"/>
              <a:gd name="connsiteY83" fmla="*/ 3408935 h 4717638"/>
              <a:gd name="connsiteX84" fmla="*/ 3243160 w 3411143"/>
              <a:gd name="connsiteY84" fmla="*/ 3332481 h 4717638"/>
              <a:gd name="connsiteX85" fmla="*/ 2391833 w 3411143"/>
              <a:gd name="connsiteY85" fmla="*/ 3296503 h 4717638"/>
              <a:gd name="connsiteX86" fmla="*/ 2540475 w 3411143"/>
              <a:gd name="connsiteY86" fmla="*/ 3368459 h 4717638"/>
              <a:gd name="connsiteX87" fmla="*/ 2459396 w 3411143"/>
              <a:gd name="connsiteY87" fmla="*/ 3633795 h 4717638"/>
              <a:gd name="connsiteX88" fmla="*/ 2454894 w 3411143"/>
              <a:gd name="connsiteY88" fmla="*/ 3651784 h 4717638"/>
              <a:gd name="connsiteX89" fmla="*/ 2234177 w 3411143"/>
              <a:gd name="connsiteY89" fmla="*/ 3548351 h 4717638"/>
              <a:gd name="connsiteX90" fmla="*/ 3411143 w 3411143"/>
              <a:gd name="connsiteY90" fmla="*/ 3219361 h 4717638"/>
              <a:gd name="connsiteX91" fmla="*/ 3411143 w 3411143"/>
              <a:gd name="connsiteY91" fmla="*/ 3493594 h 4717638"/>
              <a:gd name="connsiteX92" fmla="*/ 3409824 w 3411143"/>
              <a:gd name="connsiteY92" fmla="*/ 3494384 h 4717638"/>
              <a:gd name="connsiteX93" fmla="*/ 3315230 w 3411143"/>
              <a:gd name="connsiteY93" fmla="*/ 3292005 h 4717638"/>
              <a:gd name="connsiteX94" fmla="*/ 3393495 w 3411143"/>
              <a:gd name="connsiteY94" fmla="*/ 3235789 h 4717638"/>
              <a:gd name="connsiteX95" fmla="*/ 2162106 w 3411143"/>
              <a:gd name="connsiteY95" fmla="*/ 3103119 h 4717638"/>
              <a:gd name="connsiteX96" fmla="*/ 2234177 w 3411143"/>
              <a:gd name="connsiteY96" fmla="*/ 3179573 h 4717638"/>
              <a:gd name="connsiteX97" fmla="*/ 2067517 w 3411143"/>
              <a:gd name="connsiteY97" fmla="*/ 3377454 h 4717638"/>
              <a:gd name="connsiteX98" fmla="*/ 2044992 w 3411143"/>
              <a:gd name="connsiteY98" fmla="*/ 3404438 h 4717638"/>
              <a:gd name="connsiteX99" fmla="*/ 1932385 w 3411143"/>
              <a:gd name="connsiteY99" fmla="*/ 3287508 h 4717638"/>
              <a:gd name="connsiteX100" fmla="*/ 1959411 w 3411143"/>
              <a:gd name="connsiteY100" fmla="*/ 3265022 h 4717638"/>
              <a:gd name="connsiteX101" fmla="*/ 1247718 w 3411143"/>
              <a:gd name="connsiteY101" fmla="*/ 3098622 h 4717638"/>
              <a:gd name="connsiteX102" fmla="*/ 1499964 w 3411143"/>
              <a:gd name="connsiteY102" fmla="*/ 3557346 h 4717638"/>
              <a:gd name="connsiteX103" fmla="*/ 1265736 w 3411143"/>
              <a:gd name="connsiteY103" fmla="*/ 3741730 h 4717638"/>
              <a:gd name="connsiteX104" fmla="*/ 963939 w 3411143"/>
              <a:gd name="connsiteY104" fmla="*/ 3193065 h 4717638"/>
              <a:gd name="connsiteX105" fmla="*/ 1630589 w 3411143"/>
              <a:gd name="connsiteY105" fmla="*/ 2968200 h 4717638"/>
              <a:gd name="connsiteX106" fmla="*/ 1815271 w 3411143"/>
              <a:gd name="connsiteY106" fmla="*/ 3301000 h 4717638"/>
              <a:gd name="connsiteX107" fmla="*/ 1576536 w 3411143"/>
              <a:gd name="connsiteY107" fmla="*/ 3494384 h 4717638"/>
              <a:gd name="connsiteX108" fmla="*/ 1342308 w 3411143"/>
              <a:gd name="connsiteY108" fmla="*/ 3067141 h 4717638"/>
              <a:gd name="connsiteX109" fmla="*/ 797279 w 3411143"/>
              <a:gd name="connsiteY109" fmla="*/ 2869260 h 4717638"/>
              <a:gd name="connsiteX110" fmla="*/ 846825 w 3411143"/>
              <a:gd name="connsiteY110" fmla="*/ 3098622 h 4717638"/>
              <a:gd name="connsiteX111" fmla="*/ 648632 w 3411143"/>
              <a:gd name="connsiteY111" fmla="*/ 3161584 h 4717638"/>
              <a:gd name="connsiteX112" fmla="*/ 590077 w 3411143"/>
              <a:gd name="connsiteY112" fmla="*/ 2887249 h 4717638"/>
              <a:gd name="connsiteX113" fmla="*/ 2004455 w 3411143"/>
              <a:gd name="connsiteY113" fmla="*/ 2842276 h 4717638"/>
              <a:gd name="connsiteX114" fmla="*/ 2121569 w 3411143"/>
              <a:gd name="connsiteY114" fmla="*/ 3058146 h 4717638"/>
              <a:gd name="connsiteX115" fmla="*/ 1918870 w 3411143"/>
              <a:gd name="connsiteY115" fmla="*/ 3220049 h 4717638"/>
              <a:gd name="connsiteX116" fmla="*/ 1891843 w 3411143"/>
              <a:gd name="connsiteY116" fmla="*/ 3242535 h 4717638"/>
              <a:gd name="connsiteX117" fmla="*/ 1720677 w 3411143"/>
              <a:gd name="connsiteY117" fmla="*/ 2936719 h 4717638"/>
              <a:gd name="connsiteX118" fmla="*/ 1373841 w 3411143"/>
              <a:gd name="connsiteY118" fmla="*/ 2711854 h 4717638"/>
              <a:gd name="connsiteX119" fmla="*/ 1423387 w 3411143"/>
              <a:gd name="connsiteY119" fmla="*/ 2945714 h 4717638"/>
              <a:gd name="connsiteX120" fmla="*/ 1135106 w 3411143"/>
              <a:gd name="connsiteY120" fmla="*/ 3044654 h 4717638"/>
              <a:gd name="connsiteX121" fmla="*/ 1067543 w 3411143"/>
              <a:gd name="connsiteY121" fmla="*/ 2743335 h 4717638"/>
              <a:gd name="connsiteX122" fmla="*/ 1878332 w 3411143"/>
              <a:gd name="connsiteY122" fmla="*/ 2657887 h 4717638"/>
              <a:gd name="connsiteX123" fmla="*/ 1909861 w 3411143"/>
              <a:gd name="connsiteY123" fmla="*/ 2801800 h 4717638"/>
              <a:gd name="connsiteX124" fmla="*/ 1630589 w 3411143"/>
              <a:gd name="connsiteY124" fmla="*/ 2896243 h 4717638"/>
              <a:gd name="connsiteX125" fmla="*/ 1585545 w 3411143"/>
              <a:gd name="connsiteY125" fmla="*/ 2684871 h 4717638"/>
              <a:gd name="connsiteX126" fmla="*/ 1594554 w 3411143"/>
              <a:gd name="connsiteY126" fmla="*/ 2684871 h 4717638"/>
              <a:gd name="connsiteX127" fmla="*/ 0 w 3411143"/>
              <a:gd name="connsiteY127" fmla="*/ 2460011 h 4717638"/>
              <a:gd name="connsiteX128" fmla="*/ 126123 w 3411143"/>
              <a:gd name="connsiteY128" fmla="*/ 2469005 h 4717638"/>
              <a:gd name="connsiteX129" fmla="*/ 130630 w 3411143"/>
              <a:gd name="connsiteY129" fmla="*/ 2585935 h 4717638"/>
              <a:gd name="connsiteX130" fmla="*/ 4507 w 3411143"/>
              <a:gd name="connsiteY130" fmla="*/ 2599427 h 4717638"/>
              <a:gd name="connsiteX131" fmla="*/ 0 w 3411143"/>
              <a:gd name="connsiteY131" fmla="*/ 2460011 h 4717638"/>
              <a:gd name="connsiteX132" fmla="*/ 1662122 w 3411143"/>
              <a:gd name="connsiteY132" fmla="*/ 2388054 h 4717638"/>
              <a:gd name="connsiteX133" fmla="*/ 1954905 w 3411143"/>
              <a:gd name="connsiteY133" fmla="*/ 2428530 h 4717638"/>
              <a:gd name="connsiteX134" fmla="*/ 1950403 w 3411143"/>
              <a:gd name="connsiteY134" fmla="*/ 2522973 h 4717638"/>
              <a:gd name="connsiteX135" fmla="*/ 1950403 w 3411143"/>
              <a:gd name="connsiteY135" fmla="*/ 2576940 h 4717638"/>
              <a:gd name="connsiteX136" fmla="*/ 1666624 w 3411143"/>
              <a:gd name="connsiteY136" fmla="*/ 2603924 h 4717638"/>
              <a:gd name="connsiteX137" fmla="*/ 1657615 w 3411143"/>
              <a:gd name="connsiteY137" fmla="*/ 2608421 h 4717638"/>
              <a:gd name="connsiteX138" fmla="*/ 1653113 w 3411143"/>
              <a:gd name="connsiteY138" fmla="*/ 2527470 h 4717638"/>
              <a:gd name="connsiteX139" fmla="*/ 1662122 w 3411143"/>
              <a:gd name="connsiteY139" fmla="*/ 2388054 h 4717638"/>
              <a:gd name="connsiteX140" fmla="*/ 1261229 w 3411143"/>
              <a:gd name="connsiteY140" fmla="*/ 2325092 h 4717638"/>
              <a:gd name="connsiteX141" fmla="*/ 1563025 w 3411143"/>
              <a:gd name="connsiteY141" fmla="*/ 2370065 h 4717638"/>
              <a:gd name="connsiteX142" fmla="*/ 1554016 w 3411143"/>
              <a:gd name="connsiteY142" fmla="*/ 2522973 h 4717638"/>
              <a:gd name="connsiteX143" fmla="*/ 1558519 w 3411143"/>
              <a:gd name="connsiteY143" fmla="*/ 2617411 h 4717638"/>
              <a:gd name="connsiteX144" fmla="*/ 1252220 w 3411143"/>
              <a:gd name="connsiteY144" fmla="*/ 2644400 h 4717638"/>
              <a:gd name="connsiteX145" fmla="*/ 1247718 w 3411143"/>
              <a:gd name="connsiteY145" fmla="*/ 2522973 h 4717638"/>
              <a:gd name="connsiteX146" fmla="*/ 1261229 w 3411143"/>
              <a:gd name="connsiteY146" fmla="*/ 2325092 h 4717638"/>
              <a:gd name="connsiteX147" fmla="*/ 869349 w 3411143"/>
              <a:gd name="connsiteY147" fmla="*/ 2271124 h 4717638"/>
              <a:gd name="connsiteX148" fmla="*/ 1162132 w 3411143"/>
              <a:gd name="connsiteY148" fmla="*/ 2311600 h 4717638"/>
              <a:gd name="connsiteX149" fmla="*/ 1148621 w 3411143"/>
              <a:gd name="connsiteY149" fmla="*/ 2522973 h 4717638"/>
              <a:gd name="connsiteX150" fmla="*/ 1153124 w 3411143"/>
              <a:gd name="connsiteY150" fmla="*/ 2653390 h 4717638"/>
              <a:gd name="connsiteX151" fmla="*/ 855834 w 3411143"/>
              <a:gd name="connsiteY151" fmla="*/ 2684871 h 4717638"/>
              <a:gd name="connsiteX152" fmla="*/ 851332 w 3411143"/>
              <a:gd name="connsiteY152" fmla="*/ 2522973 h 4717638"/>
              <a:gd name="connsiteX153" fmla="*/ 869349 w 3411143"/>
              <a:gd name="connsiteY153" fmla="*/ 2271124 h 4717638"/>
              <a:gd name="connsiteX154" fmla="*/ 360351 w 3411143"/>
              <a:gd name="connsiteY154" fmla="*/ 2230649 h 4717638"/>
              <a:gd name="connsiteX155" fmla="*/ 486474 w 3411143"/>
              <a:gd name="connsiteY155" fmla="*/ 2253135 h 4717638"/>
              <a:gd name="connsiteX156" fmla="*/ 477465 w 3411143"/>
              <a:gd name="connsiteY156" fmla="*/ 2370065 h 4717638"/>
              <a:gd name="connsiteX157" fmla="*/ 351342 w 3411143"/>
              <a:gd name="connsiteY157" fmla="*/ 2370065 h 4717638"/>
              <a:gd name="connsiteX158" fmla="*/ 360351 w 3411143"/>
              <a:gd name="connsiteY158" fmla="*/ 2230649 h 4717638"/>
              <a:gd name="connsiteX159" fmla="*/ 1635096 w 3411143"/>
              <a:gd name="connsiteY159" fmla="*/ 2136206 h 4717638"/>
              <a:gd name="connsiteX160" fmla="*/ 1644104 w 3411143"/>
              <a:gd name="connsiteY160" fmla="*/ 2140703 h 4717638"/>
              <a:gd name="connsiteX161" fmla="*/ 1914368 w 3411143"/>
              <a:gd name="connsiteY161" fmla="*/ 2235146 h 4717638"/>
              <a:gd name="connsiteX162" fmla="*/ 1887341 w 3411143"/>
              <a:gd name="connsiteY162" fmla="*/ 2347578 h 4717638"/>
              <a:gd name="connsiteX163" fmla="*/ 1594554 w 3411143"/>
              <a:gd name="connsiteY163" fmla="*/ 2307103 h 4717638"/>
              <a:gd name="connsiteX164" fmla="*/ 1635096 w 3411143"/>
              <a:gd name="connsiteY164" fmla="*/ 2136206 h 4717638"/>
              <a:gd name="connsiteX165" fmla="*/ 1153124 w 3411143"/>
              <a:gd name="connsiteY165" fmla="*/ 1974303 h 4717638"/>
              <a:gd name="connsiteX166" fmla="*/ 1441404 w 3411143"/>
              <a:gd name="connsiteY166" fmla="*/ 2077741 h 4717638"/>
              <a:gd name="connsiteX167" fmla="*/ 1396361 w 3411143"/>
              <a:gd name="connsiteY167" fmla="*/ 2266627 h 4717638"/>
              <a:gd name="connsiteX168" fmla="*/ 1094569 w 3411143"/>
              <a:gd name="connsiteY168" fmla="*/ 2221654 h 4717638"/>
              <a:gd name="connsiteX169" fmla="*/ 1153124 w 3411143"/>
              <a:gd name="connsiteY169" fmla="*/ 1974303 h 4717638"/>
              <a:gd name="connsiteX170" fmla="*/ 522509 w 3411143"/>
              <a:gd name="connsiteY170" fmla="*/ 1834887 h 4717638"/>
              <a:gd name="connsiteX171" fmla="*/ 720702 w 3411143"/>
              <a:gd name="connsiteY171" fmla="*/ 1906844 h 4717638"/>
              <a:gd name="connsiteX172" fmla="*/ 675658 w 3411143"/>
              <a:gd name="connsiteY172" fmla="*/ 2091233 h 4717638"/>
              <a:gd name="connsiteX173" fmla="*/ 468457 w 3411143"/>
              <a:gd name="connsiteY173" fmla="*/ 2059752 h 4717638"/>
              <a:gd name="connsiteX174" fmla="*/ 522509 w 3411143"/>
              <a:gd name="connsiteY174" fmla="*/ 1834887 h 4717638"/>
              <a:gd name="connsiteX175" fmla="*/ 3411143 w 3411143"/>
              <a:gd name="connsiteY175" fmla="*/ 1772380 h 4717638"/>
              <a:gd name="connsiteX176" fmla="*/ 3411143 w 3411143"/>
              <a:gd name="connsiteY176" fmla="*/ 1821235 h 4717638"/>
              <a:gd name="connsiteX177" fmla="*/ 3391807 w 3411143"/>
              <a:gd name="connsiteY177" fmla="*/ 1803406 h 4717638"/>
              <a:gd name="connsiteX178" fmla="*/ 1932385 w 3411143"/>
              <a:gd name="connsiteY178" fmla="*/ 1726952 h 4717638"/>
              <a:gd name="connsiteX179" fmla="*/ 1959411 w 3411143"/>
              <a:gd name="connsiteY179" fmla="*/ 1753936 h 4717638"/>
              <a:gd name="connsiteX180" fmla="*/ 2148595 w 3411143"/>
              <a:gd name="connsiteY180" fmla="*/ 1933827 h 4717638"/>
              <a:gd name="connsiteX181" fmla="*/ 1986438 w 3411143"/>
              <a:gd name="connsiteY181" fmla="*/ 2199168 h 4717638"/>
              <a:gd name="connsiteX182" fmla="*/ 1716174 w 3411143"/>
              <a:gd name="connsiteY182" fmla="*/ 2104725 h 4717638"/>
              <a:gd name="connsiteX183" fmla="*/ 1702663 w 3411143"/>
              <a:gd name="connsiteY183" fmla="*/ 2100227 h 4717638"/>
              <a:gd name="connsiteX184" fmla="*/ 1932385 w 3411143"/>
              <a:gd name="connsiteY184" fmla="*/ 1726952 h 4717638"/>
              <a:gd name="connsiteX185" fmla="*/ 2103552 w 3411143"/>
              <a:gd name="connsiteY185" fmla="*/ 1529071 h 4717638"/>
              <a:gd name="connsiteX186" fmla="*/ 2126076 w 3411143"/>
              <a:gd name="connsiteY186" fmla="*/ 1560552 h 4717638"/>
              <a:gd name="connsiteX187" fmla="*/ 2274718 w 3411143"/>
              <a:gd name="connsiteY187" fmla="*/ 1771925 h 4717638"/>
              <a:gd name="connsiteX188" fmla="*/ 2198146 w 3411143"/>
              <a:gd name="connsiteY188" fmla="*/ 1839384 h 4717638"/>
              <a:gd name="connsiteX189" fmla="*/ 2008957 w 3411143"/>
              <a:gd name="connsiteY189" fmla="*/ 1659492 h 4717638"/>
              <a:gd name="connsiteX190" fmla="*/ 1981931 w 3411143"/>
              <a:gd name="connsiteY190" fmla="*/ 1632509 h 4717638"/>
              <a:gd name="connsiteX191" fmla="*/ 2103552 w 3411143"/>
              <a:gd name="connsiteY191" fmla="*/ 1529071 h 4717638"/>
              <a:gd name="connsiteX192" fmla="*/ 1563025 w 3411143"/>
              <a:gd name="connsiteY192" fmla="*/ 1448120 h 4717638"/>
              <a:gd name="connsiteX193" fmla="*/ 1756711 w 3411143"/>
              <a:gd name="connsiteY193" fmla="*/ 1637006 h 4717638"/>
              <a:gd name="connsiteX194" fmla="*/ 1535999 w 3411143"/>
              <a:gd name="connsiteY194" fmla="*/ 1996789 h 4717638"/>
              <a:gd name="connsiteX195" fmla="*/ 1279251 w 3411143"/>
              <a:gd name="connsiteY195" fmla="*/ 1906844 h 4717638"/>
              <a:gd name="connsiteX196" fmla="*/ 1563025 w 3411143"/>
              <a:gd name="connsiteY196" fmla="*/ 1448120 h 4717638"/>
              <a:gd name="connsiteX197" fmla="*/ 2517955 w 3411143"/>
              <a:gd name="connsiteY197" fmla="*/ 1371670 h 4717638"/>
              <a:gd name="connsiteX198" fmla="*/ 2522457 w 3411143"/>
              <a:gd name="connsiteY198" fmla="*/ 1389659 h 4717638"/>
              <a:gd name="connsiteX199" fmla="*/ 2581017 w 3411143"/>
              <a:gd name="connsiteY199" fmla="*/ 1659492 h 4717638"/>
              <a:gd name="connsiteX200" fmla="*/ 2391833 w 3411143"/>
              <a:gd name="connsiteY200" fmla="*/ 1735946 h 4717638"/>
              <a:gd name="connsiteX201" fmla="*/ 2247692 w 3411143"/>
              <a:gd name="connsiteY201" fmla="*/ 1479601 h 4717638"/>
              <a:gd name="connsiteX202" fmla="*/ 2517955 w 3411143"/>
              <a:gd name="connsiteY202" fmla="*/ 1371670 h 4717638"/>
              <a:gd name="connsiteX203" fmla="*/ 3103526 w 3411143"/>
              <a:gd name="connsiteY203" fmla="*/ 1362676 h 4717638"/>
              <a:gd name="connsiteX204" fmla="*/ 3374636 w 3411143"/>
              <a:gd name="connsiteY204" fmla="*/ 1465758 h 4717638"/>
              <a:gd name="connsiteX205" fmla="*/ 3411143 w 3411143"/>
              <a:gd name="connsiteY205" fmla="*/ 1488428 h 4717638"/>
              <a:gd name="connsiteX206" fmla="*/ 3411143 w 3411143"/>
              <a:gd name="connsiteY206" fmla="*/ 1585431 h 4717638"/>
              <a:gd name="connsiteX207" fmla="*/ 3297217 w 3411143"/>
              <a:gd name="connsiteY207" fmla="*/ 1767427 h 4717638"/>
              <a:gd name="connsiteX208" fmla="*/ 3040464 w 3411143"/>
              <a:gd name="connsiteY208" fmla="*/ 1654995 h 4717638"/>
              <a:gd name="connsiteX209" fmla="*/ 3099024 w 3411143"/>
              <a:gd name="connsiteY209" fmla="*/ 1394157 h 4717638"/>
              <a:gd name="connsiteX210" fmla="*/ 2815245 w 3411143"/>
              <a:gd name="connsiteY210" fmla="*/ 1326697 h 4717638"/>
              <a:gd name="connsiteX211" fmla="*/ 3035962 w 3411143"/>
              <a:gd name="connsiteY211" fmla="*/ 1344687 h 4717638"/>
              <a:gd name="connsiteX212" fmla="*/ 3031455 w 3411143"/>
              <a:gd name="connsiteY212" fmla="*/ 1371670 h 4717638"/>
              <a:gd name="connsiteX213" fmla="*/ 2972896 w 3411143"/>
              <a:gd name="connsiteY213" fmla="*/ 1637006 h 4717638"/>
              <a:gd name="connsiteX214" fmla="*/ 2819747 w 3411143"/>
              <a:gd name="connsiteY214" fmla="*/ 1623514 h 4717638"/>
              <a:gd name="connsiteX215" fmla="*/ 2644078 w 3411143"/>
              <a:gd name="connsiteY215" fmla="*/ 1641503 h 4717638"/>
              <a:gd name="connsiteX216" fmla="*/ 2585523 w 3411143"/>
              <a:gd name="connsiteY216" fmla="*/ 1371670 h 4717638"/>
              <a:gd name="connsiteX217" fmla="*/ 2581017 w 3411143"/>
              <a:gd name="connsiteY217" fmla="*/ 1353681 h 4717638"/>
              <a:gd name="connsiteX218" fmla="*/ 2815245 w 3411143"/>
              <a:gd name="connsiteY218" fmla="*/ 1326697 h 4717638"/>
              <a:gd name="connsiteX219" fmla="*/ 1882839 w 3411143"/>
              <a:gd name="connsiteY219" fmla="*/ 1196276 h 4717638"/>
              <a:gd name="connsiteX220" fmla="*/ 2058508 w 3411143"/>
              <a:gd name="connsiteY220" fmla="*/ 1443622 h 4717638"/>
              <a:gd name="connsiteX221" fmla="*/ 1923376 w 3411143"/>
              <a:gd name="connsiteY221" fmla="*/ 1560552 h 4717638"/>
              <a:gd name="connsiteX222" fmla="*/ 1707166 w 3411143"/>
              <a:gd name="connsiteY222" fmla="*/ 1349184 h 4717638"/>
              <a:gd name="connsiteX223" fmla="*/ 1882839 w 3411143"/>
              <a:gd name="connsiteY223" fmla="*/ 1196276 h 4717638"/>
              <a:gd name="connsiteX224" fmla="*/ 1193665 w 3411143"/>
              <a:gd name="connsiteY224" fmla="*/ 1088341 h 4717638"/>
              <a:gd name="connsiteX225" fmla="*/ 1391858 w 3411143"/>
              <a:gd name="connsiteY225" fmla="*/ 1277227 h 4717638"/>
              <a:gd name="connsiteX226" fmla="*/ 1076551 w 3411143"/>
              <a:gd name="connsiteY226" fmla="*/ 1789914 h 4717638"/>
              <a:gd name="connsiteX227" fmla="*/ 815297 w 3411143"/>
              <a:gd name="connsiteY227" fmla="*/ 1699968 h 4717638"/>
              <a:gd name="connsiteX228" fmla="*/ 1193665 w 3411143"/>
              <a:gd name="connsiteY228" fmla="*/ 1088341 h 4717638"/>
              <a:gd name="connsiteX229" fmla="*/ 648632 w 3411143"/>
              <a:gd name="connsiteY229" fmla="*/ 1052362 h 4717638"/>
              <a:gd name="connsiteX230" fmla="*/ 738720 w 3411143"/>
              <a:gd name="connsiteY230" fmla="*/ 1115325 h 4717638"/>
              <a:gd name="connsiteX231" fmla="*/ 689174 w 3411143"/>
              <a:gd name="connsiteY231" fmla="*/ 1205270 h 4717638"/>
              <a:gd name="connsiteX232" fmla="*/ 590077 w 3411143"/>
              <a:gd name="connsiteY232" fmla="*/ 1160297 h 4717638"/>
              <a:gd name="connsiteX233" fmla="*/ 648632 w 3411143"/>
              <a:gd name="connsiteY233" fmla="*/ 1052362 h 4717638"/>
              <a:gd name="connsiteX234" fmla="*/ 3189112 w 3411143"/>
              <a:gd name="connsiteY234" fmla="*/ 966914 h 4717638"/>
              <a:gd name="connsiteX235" fmla="*/ 3400815 w 3411143"/>
              <a:gd name="connsiteY235" fmla="*/ 1034373 h 4717638"/>
              <a:gd name="connsiteX236" fmla="*/ 3411143 w 3411143"/>
              <a:gd name="connsiteY236" fmla="*/ 1039057 h 4717638"/>
              <a:gd name="connsiteX237" fmla="*/ 3411143 w 3411143"/>
              <a:gd name="connsiteY237" fmla="*/ 1373204 h 4717638"/>
              <a:gd name="connsiteX238" fmla="*/ 3324805 w 3411143"/>
              <a:gd name="connsiteY238" fmla="*/ 1330071 h 4717638"/>
              <a:gd name="connsiteX239" fmla="*/ 3121543 w 3411143"/>
              <a:gd name="connsiteY239" fmla="*/ 1263735 h 4717638"/>
              <a:gd name="connsiteX240" fmla="*/ 2405348 w 3411143"/>
              <a:gd name="connsiteY240" fmla="*/ 935433 h 4717638"/>
              <a:gd name="connsiteX241" fmla="*/ 2472911 w 3411143"/>
              <a:gd name="connsiteY241" fmla="*/ 1232254 h 4717638"/>
              <a:gd name="connsiteX242" fmla="*/ 2175622 w 3411143"/>
              <a:gd name="connsiteY242" fmla="*/ 1349184 h 4717638"/>
              <a:gd name="connsiteX243" fmla="*/ 2022473 w 3411143"/>
              <a:gd name="connsiteY243" fmla="*/ 1083843 h 4717638"/>
              <a:gd name="connsiteX244" fmla="*/ 2405348 w 3411143"/>
              <a:gd name="connsiteY244" fmla="*/ 935433 h 4717638"/>
              <a:gd name="connsiteX245" fmla="*/ 1635095 w 3411143"/>
              <a:gd name="connsiteY245" fmla="*/ 863476 h 4717638"/>
              <a:gd name="connsiteX246" fmla="*/ 1761218 w 3411143"/>
              <a:gd name="connsiteY246" fmla="*/ 1038871 h 4717638"/>
              <a:gd name="connsiteX247" fmla="*/ 1621580 w 3411143"/>
              <a:gd name="connsiteY247" fmla="*/ 1160297 h 4717638"/>
              <a:gd name="connsiteX248" fmla="*/ 1468430 w 3411143"/>
              <a:gd name="connsiteY248" fmla="*/ 1011887 h 4717638"/>
              <a:gd name="connsiteX249" fmla="*/ 1635095 w 3411143"/>
              <a:gd name="connsiteY249" fmla="*/ 863476 h 4717638"/>
              <a:gd name="connsiteX250" fmla="*/ 2815245 w 3411143"/>
              <a:gd name="connsiteY250" fmla="*/ 782525 h 4717638"/>
              <a:gd name="connsiteX251" fmla="*/ 3121543 w 3411143"/>
              <a:gd name="connsiteY251" fmla="*/ 814006 h 4717638"/>
              <a:gd name="connsiteX252" fmla="*/ 3053980 w 3411143"/>
              <a:gd name="connsiteY252" fmla="*/ 1110827 h 4717638"/>
              <a:gd name="connsiteX253" fmla="*/ 2815245 w 3411143"/>
              <a:gd name="connsiteY253" fmla="*/ 1092838 h 4717638"/>
              <a:gd name="connsiteX254" fmla="*/ 2553990 w 3411143"/>
              <a:gd name="connsiteY254" fmla="*/ 1119822 h 4717638"/>
              <a:gd name="connsiteX255" fmla="*/ 2486427 w 3411143"/>
              <a:gd name="connsiteY255" fmla="*/ 818503 h 4717638"/>
              <a:gd name="connsiteX256" fmla="*/ 2815245 w 3411143"/>
              <a:gd name="connsiteY256" fmla="*/ 782525 h 4717638"/>
              <a:gd name="connsiteX257" fmla="*/ 3310728 w 3411143"/>
              <a:gd name="connsiteY257" fmla="*/ 562157 h 4717638"/>
              <a:gd name="connsiteX258" fmla="*/ 3411143 w 3411143"/>
              <a:gd name="connsiteY258" fmla="*/ 589187 h 4717638"/>
              <a:gd name="connsiteX259" fmla="*/ 3411143 w 3411143"/>
              <a:gd name="connsiteY259" fmla="*/ 856007 h 4717638"/>
              <a:gd name="connsiteX260" fmla="*/ 3351268 w 3411143"/>
              <a:gd name="connsiteY260" fmla="*/ 835368 h 4717638"/>
              <a:gd name="connsiteX261" fmla="*/ 3256675 w 3411143"/>
              <a:gd name="connsiteY261" fmla="*/ 809508 h 4717638"/>
              <a:gd name="connsiteX262" fmla="*/ 1427894 w 3411143"/>
              <a:gd name="connsiteY262" fmla="*/ 499195 h 4717638"/>
              <a:gd name="connsiteX263" fmla="*/ 1508972 w 3411143"/>
              <a:gd name="connsiteY263" fmla="*/ 643109 h 4717638"/>
              <a:gd name="connsiteX264" fmla="*/ 1346814 w 3411143"/>
              <a:gd name="connsiteY264" fmla="*/ 773530 h 4717638"/>
              <a:gd name="connsiteX265" fmla="*/ 1229700 w 3411143"/>
              <a:gd name="connsiteY265" fmla="*/ 656600 h 4717638"/>
              <a:gd name="connsiteX266" fmla="*/ 1427894 w 3411143"/>
              <a:gd name="connsiteY266" fmla="*/ 499195 h 4717638"/>
              <a:gd name="connsiteX267" fmla="*/ 2306251 w 3411143"/>
              <a:gd name="connsiteY267" fmla="*/ 476709 h 4717638"/>
              <a:gd name="connsiteX268" fmla="*/ 2369308 w 3411143"/>
              <a:gd name="connsiteY268" fmla="*/ 769033 h 4717638"/>
              <a:gd name="connsiteX269" fmla="*/ 1959411 w 3411143"/>
              <a:gd name="connsiteY269" fmla="*/ 930935 h 4717638"/>
              <a:gd name="connsiteX270" fmla="*/ 1810769 w 3411143"/>
              <a:gd name="connsiteY270" fmla="*/ 670092 h 4717638"/>
              <a:gd name="connsiteX271" fmla="*/ 2306251 w 3411143"/>
              <a:gd name="connsiteY271" fmla="*/ 476709 h 4717638"/>
              <a:gd name="connsiteX272" fmla="*/ 2887315 w 3411143"/>
              <a:gd name="connsiteY272" fmla="*/ 454227 h 4717638"/>
              <a:gd name="connsiteX273" fmla="*/ 3148570 w 3411143"/>
              <a:gd name="connsiteY273" fmla="*/ 481211 h 4717638"/>
              <a:gd name="connsiteX274" fmla="*/ 3103526 w 3411143"/>
              <a:gd name="connsiteY274" fmla="*/ 679087 h 4717638"/>
              <a:gd name="connsiteX275" fmla="*/ 2887315 w 3411143"/>
              <a:gd name="connsiteY275" fmla="*/ 656600 h 4717638"/>
              <a:gd name="connsiteX276" fmla="*/ 2779210 w 3411143"/>
              <a:gd name="connsiteY276" fmla="*/ 202378 h 4717638"/>
              <a:gd name="connsiteX277" fmla="*/ 2779210 w 3411143"/>
              <a:gd name="connsiteY277" fmla="*/ 449730 h 4717638"/>
              <a:gd name="connsiteX278" fmla="*/ 2504440 w 3411143"/>
              <a:gd name="connsiteY278" fmla="*/ 481211 h 4717638"/>
              <a:gd name="connsiteX279" fmla="*/ 2450392 w 3411143"/>
              <a:gd name="connsiteY279" fmla="*/ 238357 h 4717638"/>
              <a:gd name="connsiteX280" fmla="*/ 2779210 w 3411143"/>
              <a:gd name="connsiteY280" fmla="*/ 202378 h 4717638"/>
              <a:gd name="connsiteX281" fmla="*/ 1639602 w 3411143"/>
              <a:gd name="connsiteY281" fmla="*/ 0 h 4717638"/>
              <a:gd name="connsiteX282" fmla="*/ 1689148 w 3411143"/>
              <a:gd name="connsiteY282" fmla="*/ 98941 h 4717638"/>
              <a:gd name="connsiteX283" fmla="*/ 1603562 w 3411143"/>
              <a:gd name="connsiteY283" fmla="*/ 152908 h 4717638"/>
              <a:gd name="connsiteX284" fmla="*/ 1535999 w 3411143"/>
              <a:gd name="connsiteY284" fmla="*/ 62962 h 4717638"/>
              <a:gd name="connsiteX285" fmla="*/ 1639602 w 3411143"/>
              <a:gd name="connsiteY285" fmla="*/ 0 h 4717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Lst>
            <a:rect l="l" t="t" r="r" b="b"/>
            <a:pathLst>
              <a:path w="3411143" h="4717638">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3411143" y="4121685"/>
                </a:moveTo>
                <a:lnTo>
                  <a:pt x="3411143" y="4436662"/>
                </a:lnTo>
                <a:lnTo>
                  <a:pt x="3290878" y="4470503"/>
                </a:lnTo>
                <a:cubicBezTo>
                  <a:pt x="3242597" y="4482379"/>
                  <a:pt x="3193612" y="4492779"/>
                  <a:pt x="3144063" y="4501773"/>
                </a:cubicBezTo>
                <a:lnTo>
                  <a:pt x="3103526" y="4204951"/>
                </a:lnTo>
                <a:cubicBezTo>
                  <a:pt x="3186856" y="4191460"/>
                  <a:pt x="3267935" y="4171222"/>
                  <a:pt x="3346762" y="4145363"/>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11143" y="3793873"/>
                </a:lnTo>
                <a:lnTo>
                  <a:pt x="3411143" y="3977193"/>
                </a:lnTo>
                <a:lnTo>
                  <a:pt x="3313543" y="4016627"/>
                </a:lnTo>
                <a:cubicBezTo>
                  <a:pt x="3255549" y="4035178"/>
                  <a:pt x="3195865" y="4049795"/>
                  <a:pt x="3135054" y="4061038"/>
                </a:cubicBezTo>
                <a:lnTo>
                  <a:pt x="3103526" y="3827179"/>
                </a:lnTo>
                <a:cubicBezTo>
                  <a:pt x="3202623" y="3813687"/>
                  <a:pt x="3297212" y="3782206"/>
                  <a:pt x="3387300" y="3741730"/>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3411143" y="3219361"/>
                </a:moveTo>
                <a:lnTo>
                  <a:pt x="3411143" y="3493594"/>
                </a:lnTo>
                <a:lnTo>
                  <a:pt x="3409824" y="3494384"/>
                </a:lnTo>
                <a:lnTo>
                  <a:pt x="3315230" y="3292005"/>
                </a:lnTo>
                <a:cubicBezTo>
                  <a:pt x="3342256" y="3276265"/>
                  <a:pt x="3368157" y="3257151"/>
                  <a:pt x="3393495" y="3235789"/>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797279" y="2869260"/>
                </a:moveTo>
                <a:cubicBezTo>
                  <a:pt x="806288" y="2945714"/>
                  <a:pt x="824306" y="3022168"/>
                  <a:pt x="846825" y="3098622"/>
                </a:cubicBezTo>
                <a:lnTo>
                  <a:pt x="648632" y="3161584"/>
                </a:lnTo>
                <a:cubicBezTo>
                  <a:pt x="621606" y="3071638"/>
                  <a:pt x="599086" y="2981692"/>
                  <a:pt x="590077" y="2887249"/>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3411143" y="1772380"/>
                </a:moveTo>
                <a:lnTo>
                  <a:pt x="3411143" y="1821235"/>
                </a:lnTo>
                <a:lnTo>
                  <a:pt x="3391807" y="1803406"/>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01499" y="1386287"/>
                  <a:pt x="3291869" y="1420014"/>
                  <a:pt x="3374636" y="1465758"/>
                </a:cubicBezTo>
                <a:lnTo>
                  <a:pt x="3411143" y="1488428"/>
                </a:lnTo>
                <a:lnTo>
                  <a:pt x="3411143" y="1585431"/>
                </a:lnTo>
                <a:lnTo>
                  <a:pt x="3297217" y="1767427"/>
                </a:lnTo>
                <a:cubicBezTo>
                  <a:pt x="3220641" y="1717957"/>
                  <a:pt x="3135054" y="1677482"/>
                  <a:pt x="3040464" y="1654995"/>
                </a:cubicBezTo>
                <a:lnTo>
                  <a:pt x="3099024" y="1394157"/>
                </a:ln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3189112" y="966914"/>
                </a:moveTo>
                <a:cubicBezTo>
                  <a:pt x="3261182" y="984903"/>
                  <a:pt x="3333252" y="1007389"/>
                  <a:pt x="3400815" y="1034373"/>
                </a:cubicBezTo>
                <a:lnTo>
                  <a:pt x="3411143" y="1039057"/>
                </a:lnTo>
                <a:lnTo>
                  <a:pt x="3411143" y="1373204"/>
                </a:lnTo>
                <a:lnTo>
                  <a:pt x="3324805" y="1330071"/>
                </a:lnTo>
                <a:cubicBezTo>
                  <a:pt x="3261180" y="1301962"/>
                  <a:pt x="3193614" y="127947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3310728" y="562157"/>
                </a:moveTo>
                <a:lnTo>
                  <a:pt x="3411143" y="589187"/>
                </a:lnTo>
                <a:lnTo>
                  <a:pt x="3411143" y="856007"/>
                </a:lnTo>
                <a:lnTo>
                  <a:pt x="3351268" y="835368"/>
                </a:lnTo>
                <a:cubicBezTo>
                  <a:pt x="3319737" y="825249"/>
                  <a:pt x="3288206" y="816254"/>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20538"/>
            </a:schemeClr>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2204121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Laptop Slide - Navy">
    <p:spTree>
      <p:nvGrpSpPr>
        <p:cNvPr id="1" name=""/>
        <p:cNvGrpSpPr/>
        <p:nvPr/>
      </p:nvGrpSpPr>
      <p:grpSpPr>
        <a:xfrm>
          <a:off x="0" y="0"/>
          <a:ext cx="0" cy="0"/>
          <a:chOff x="0" y="0"/>
          <a:chExt cx="0" cy="0"/>
        </a:xfrm>
      </p:grpSpPr>
      <p:sp>
        <p:nvSpPr>
          <p:cNvPr id="22" name="Text Placeholder 23">
            <a:extLst>
              <a:ext uri="{FF2B5EF4-FFF2-40B4-BE49-F238E27FC236}">
                <a16:creationId xmlns:a16="http://schemas.microsoft.com/office/drawing/2014/main" id="{5380F4A5-BE24-5E4F-BBB9-1E4A144A55E0}"/>
              </a:ext>
            </a:extLst>
          </p:cNvPr>
          <p:cNvSpPr>
            <a:spLocks noGrp="1"/>
          </p:cNvSpPr>
          <p:nvPr>
            <p:ph type="body" sz="quarter" idx="16" hasCustomPrompt="1"/>
          </p:nvPr>
        </p:nvSpPr>
        <p:spPr>
          <a:xfrm>
            <a:off x="6578872" y="593866"/>
            <a:ext cx="4990998" cy="992652"/>
          </a:xfrm>
          <a:prstGeom prst="rect">
            <a:avLst/>
          </a:prstGeom>
        </p:spPr>
        <p:txBody>
          <a:bodyPr>
            <a:noAutofit/>
          </a:bodyPr>
          <a:lstStyle>
            <a:lvl1pPr marL="0" indent="0" algn="l">
              <a:buNone/>
              <a:defRPr sz="3600" b="1" i="0">
                <a:solidFill>
                  <a:srgbClr val="09465E"/>
                </a:solidFill>
                <a:latin typeface="+mn-lt"/>
              </a:defRPr>
            </a:lvl1pPr>
          </a:lstStyle>
          <a:p>
            <a:pPr lvl="0"/>
            <a:r>
              <a:rPr lang="en-US" dirty="0"/>
              <a:t>HEADING</a:t>
            </a:r>
          </a:p>
        </p:txBody>
      </p:sp>
      <p:sp>
        <p:nvSpPr>
          <p:cNvPr id="26" name="Rectangle 25">
            <a:extLst>
              <a:ext uri="{FF2B5EF4-FFF2-40B4-BE49-F238E27FC236}">
                <a16:creationId xmlns:a16="http://schemas.microsoft.com/office/drawing/2014/main" id="{62984C29-67DD-DD45-969D-9EB0BBF9D138}"/>
              </a:ext>
            </a:extLst>
          </p:cNvPr>
          <p:cNvSpPr/>
          <p:nvPr userDrawn="1"/>
        </p:nvSpPr>
        <p:spPr>
          <a:xfrm flipV="1">
            <a:off x="0" y="0"/>
            <a:ext cx="601405" cy="6858002"/>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a:extLst>
              <a:ext uri="{FF2B5EF4-FFF2-40B4-BE49-F238E27FC236}">
                <a16:creationId xmlns:a16="http://schemas.microsoft.com/office/drawing/2014/main" id="{ABF8D6F4-3016-8645-8F98-165F5336ABB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5867"/>
          <a:stretch/>
        </p:blipFill>
        <p:spPr>
          <a:xfrm flipH="1">
            <a:off x="608794" y="1890384"/>
            <a:ext cx="8439100" cy="5375657"/>
          </a:xfrm>
          <a:prstGeom prst="rect">
            <a:avLst/>
          </a:prstGeom>
        </p:spPr>
      </p:pic>
      <p:sp>
        <p:nvSpPr>
          <p:cNvPr id="34" name="Picture Placeholder 17">
            <a:extLst>
              <a:ext uri="{FF2B5EF4-FFF2-40B4-BE49-F238E27FC236}">
                <a16:creationId xmlns:a16="http://schemas.microsoft.com/office/drawing/2014/main" id="{90E9DF56-261E-6140-A484-1D99EF871998}"/>
              </a:ext>
            </a:extLst>
          </p:cNvPr>
          <p:cNvSpPr>
            <a:spLocks noGrp="1"/>
          </p:cNvSpPr>
          <p:nvPr>
            <p:ph type="pic" sz="quarter" idx="10"/>
          </p:nvPr>
        </p:nvSpPr>
        <p:spPr>
          <a:xfrm>
            <a:off x="635271" y="2095585"/>
            <a:ext cx="5130800" cy="3913188"/>
          </a:xfrm>
          <a:prstGeom prst="rect">
            <a:avLst/>
          </a:prstGeom>
          <a:solidFill>
            <a:schemeClr val="bg1">
              <a:lumMod val="85000"/>
            </a:schemeClr>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9" name="Text Placeholder 17">
            <a:extLst>
              <a:ext uri="{FF2B5EF4-FFF2-40B4-BE49-F238E27FC236}">
                <a16:creationId xmlns:a16="http://schemas.microsoft.com/office/drawing/2014/main" id="{890B8B12-A0F4-0D1D-B782-294ACBC16B93}"/>
              </a:ext>
            </a:extLst>
          </p:cNvPr>
          <p:cNvSpPr>
            <a:spLocks noGrp="1"/>
          </p:cNvSpPr>
          <p:nvPr>
            <p:ph type="body" sz="quarter" idx="19" hasCustomPrompt="1"/>
          </p:nvPr>
        </p:nvSpPr>
        <p:spPr>
          <a:xfrm>
            <a:off x="6578871" y="1890384"/>
            <a:ext cx="4990998" cy="4102937"/>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grpSp>
        <p:nvGrpSpPr>
          <p:cNvPr id="4" name="Group 3">
            <a:extLst>
              <a:ext uri="{FF2B5EF4-FFF2-40B4-BE49-F238E27FC236}">
                <a16:creationId xmlns:a16="http://schemas.microsoft.com/office/drawing/2014/main" id="{A0CA810E-D2C6-FA47-4DD1-CBA18E3BCB2C}"/>
              </a:ext>
            </a:extLst>
          </p:cNvPr>
          <p:cNvGrpSpPr/>
          <p:nvPr userDrawn="1"/>
        </p:nvGrpSpPr>
        <p:grpSpPr>
          <a:xfrm>
            <a:off x="138149" y="3764148"/>
            <a:ext cx="281949" cy="2748511"/>
            <a:chOff x="7176656" y="8423488"/>
            <a:chExt cx="190704" cy="1859031"/>
          </a:xfrm>
        </p:grpSpPr>
        <p:cxnSp>
          <p:nvCxnSpPr>
            <p:cNvPr id="5" name="Straight Connector 4">
              <a:extLst>
                <a:ext uri="{FF2B5EF4-FFF2-40B4-BE49-F238E27FC236}">
                  <a16:creationId xmlns:a16="http://schemas.microsoft.com/office/drawing/2014/main" id="{26751B12-CD17-EAC5-5083-72746B4D3099}"/>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1324B1C9-1C53-303F-BD21-10CF286F55D9}"/>
                </a:ext>
              </a:extLst>
            </p:cNvPr>
            <p:cNvPicPr>
              <a:picLocks noChangeAspect="1"/>
            </p:cNvPicPr>
            <p:nvPr userDrawn="1"/>
          </p:nvPicPr>
          <p:blipFill rotWithShape="1">
            <a:blip r:embed="rId3" cstate="screen">
              <a:biLevel thresh="25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9566428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hone Slide - Navy">
    <p:spTree>
      <p:nvGrpSpPr>
        <p:cNvPr id="1" name=""/>
        <p:cNvGrpSpPr/>
        <p:nvPr/>
      </p:nvGrpSpPr>
      <p:grpSpPr>
        <a:xfrm>
          <a:off x="0" y="0"/>
          <a:ext cx="0" cy="0"/>
          <a:chOff x="0" y="0"/>
          <a:chExt cx="0" cy="0"/>
        </a:xfrm>
      </p:grpSpPr>
      <p:sp>
        <p:nvSpPr>
          <p:cNvPr id="17" name="Text Placeholder 23">
            <a:extLst>
              <a:ext uri="{FF2B5EF4-FFF2-40B4-BE49-F238E27FC236}">
                <a16:creationId xmlns:a16="http://schemas.microsoft.com/office/drawing/2014/main" id="{DA633199-CEB9-C642-96B5-B07AD16E5C73}"/>
              </a:ext>
            </a:extLst>
          </p:cNvPr>
          <p:cNvSpPr>
            <a:spLocks noGrp="1"/>
          </p:cNvSpPr>
          <p:nvPr>
            <p:ph type="body" sz="quarter" idx="16" hasCustomPrompt="1"/>
          </p:nvPr>
        </p:nvSpPr>
        <p:spPr>
          <a:xfrm>
            <a:off x="607555" y="587575"/>
            <a:ext cx="5881764" cy="992652"/>
          </a:xfrm>
          <a:prstGeom prst="rect">
            <a:avLst/>
          </a:prstGeom>
        </p:spPr>
        <p:txBody>
          <a:bodyPr>
            <a:noAutofit/>
          </a:bodyPr>
          <a:lstStyle>
            <a:lvl1pPr marL="0" indent="0" algn="l">
              <a:buNone/>
              <a:defRPr sz="3600" b="1" i="0">
                <a:solidFill>
                  <a:srgbClr val="09465E"/>
                </a:solidFill>
                <a:latin typeface="+mn-lt"/>
              </a:defRPr>
            </a:lvl1pPr>
          </a:lstStyle>
          <a:p>
            <a:pPr lvl="0"/>
            <a:r>
              <a:rPr lang="en-US" dirty="0"/>
              <a:t>HEADING</a:t>
            </a:r>
          </a:p>
        </p:txBody>
      </p:sp>
      <p:sp>
        <p:nvSpPr>
          <p:cNvPr id="19" name="Rectangle 18">
            <a:extLst>
              <a:ext uri="{FF2B5EF4-FFF2-40B4-BE49-F238E27FC236}">
                <a16:creationId xmlns:a16="http://schemas.microsoft.com/office/drawing/2014/main" id="{7CB33894-6B85-A64A-8194-AD204557A483}"/>
              </a:ext>
            </a:extLst>
          </p:cNvPr>
          <p:cNvSpPr/>
          <p:nvPr userDrawn="1"/>
        </p:nvSpPr>
        <p:spPr>
          <a:xfrm flipV="1">
            <a:off x="11584445" y="0"/>
            <a:ext cx="601406" cy="6858002"/>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descr="iPhone6_mockup_front_white.png">
            <a:extLst>
              <a:ext uri="{FF2B5EF4-FFF2-40B4-BE49-F238E27FC236}">
                <a16:creationId xmlns:a16="http://schemas.microsoft.com/office/drawing/2014/main" id="{2E93F037-6935-B341-918A-EA899250876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920581" y="354148"/>
            <a:ext cx="4094254" cy="6404164"/>
          </a:xfrm>
          <a:prstGeom prst="rect">
            <a:avLst/>
          </a:prstGeom>
        </p:spPr>
      </p:pic>
      <p:sp>
        <p:nvSpPr>
          <p:cNvPr id="29" name="Picture Placeholder 17">
            <a:extLst>
              <a:ext uri="{FF2B5EF4-FFF2-40B4-BE49-F238E27FC236}">
                <a16:creationId xmlns:a16="http://schemas.microsoft.com/office/drawing/2014/main" id="{004A5DED-3F17-794E-9C41-7AB99A6F7EC3}"/>
              </a:ext>
            </a:extLst>
          </p:cNvPr>
          <p:cNvSpPr>
            <a:spLocks noGrp="1"/>
          </p:cNvSpPr>
          <p:nvPr>
            <p:ph type="pic" sz="quarter" idx="10"/>
          </p:nvPr>
        </p:nvSpPr>
        <p:spPr>
          <a:xfrm>
            <a:off x="7735037" y="1373925"/>
            <a:ext cx="2444127" cy="4336988"/>
          </a:xfrm>
          <a:prstGeom prst="rect">
            <a:avLst/>
          </a:prstGeom>
          <a:solidFill>
            <a:schemeClr val="bg1">
              <a:lumMod val="85000"/>
            </a:schemeClr>
          </a:solidFill>
          <a:ln>
            <a:noFill/>
          </a:ln>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3" name="Text Placeholder 17">
            <a:extLst>
              <a:ext uri="{FF2B5EF4-FFF2-40B4-BE49-F238E27FC236}">
                <a16:creationId xmlns:a16="http://schemas.microsoft.com/office/drawing/2014/main" id="{7EC3E4A8-A83C-B536-DE22-6FE3CFA337B4}"/>
              </a:ext>
            </a:extLst>
          </p:cNvPr>
          <p:cNvSpPr>
            <a:spLocks noGrp="1"/>
          </p:cNvSpPr>
          <p:nvPr>
            <p:ph type="body" sz="quarter" idx="19" hasCustomPrompt="1"/>
          </p:nvPr>
        </p:nvSpPr>
        <p:spPr>
          <a:xfrm>
            <a:off x="607553" y="2016633"/>
            <a:ext cx="5881763" cy="4102937"/>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grpSp>
        <p:nvGrpSpPr>
          <p:cNvPr id="4" name="Group 3">
            <a:extLst>
              <a:ext uri="{FF2B5EF4-FFF2-40B4-BE49-F238E27FC236}">
                <a16:creationId xmlns:a16="http://schemas.microsoft.com/office/drawing/2014/main" id="{28473166-3A54-28F0-C997-9BB46936AD3E}"/>
              </a:ext>
            </a:extLst>
          </p:cNvPr>
          <p:cNvGrpSpPr/>
          <p:nvPr userDrawn="1"/>
        </p:nvGrpSpPr>
        <p:grpSpPr>
          <a:xfrm>
            <a:off x="11744173" y="3880526"/>
            <a:ext cx="281949" cy="2748511"/>
            <a:chOff x="7176656" y="8423488"/>
            <a:chExt cx="190704" cy="1859031"/>
          </a:xfrm>
        </p:grpSpPr>
        <p:cxnSp>
          <p:nvCxnSpPr>
            <p:cNvPr id="5" name="Straight Connector 4">
              <a:extLst>
                <a:ext uri="{FF2B5EF4-FFF2-40B4-BE49-F238E27FC236}">
                  <a16:creationId xmlns:a16="http://schemas.microsoft.com/office/drawing/2014/main" id="{FC037DF0-859C-8CD7-3AD1-2F529F4B15EB}"/>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9078EE86-DDDC-AF9F-4B8F-C3314DAC35D3}"/>
                </a:ext>
              </a:extLst>
            </p:cNvPr>
            <p:cNvPicPr>
              <a:picLocks noChangeAspect="1"/>
            </p:cNvPicPr>
            <p:nvPr userDrawn="1"/>
          </p:nvPicPr>
          <p:blipFill rotWithShape="1">
            <a:blip r:embed="rId3" cstate="screen">
              <a:biLevel thresh="25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41087756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F1089737-A92C-2C8D-8446-C3C90AD74B99}"/>
              </a:ext>
            </a:extLst>
          </p:cNvPr>
          <p:cNvSpPr/>
          <p:nvPr userDrawn="1"/>
        </p:nvSpPr>
        <p:spPr>
          <a:xfrm>
            <a:off x="7396842" y="5431639"/>
            <a:ext cx="4795157" cy="697353"/>
          </a:xfrm>
          <a:prstGeom prst="rect">
            <a:avLst/>
          </a:prstGeom>
          <a:solidFill>
            <a:srgbClr val="60BA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5" name="Freeform 4">
            <a:extLst>
              <a:ext uri="{FF2B5EF4-FFF2-40B4-BE49-F238E27FC236}">
                <a16:creationId xmlns:a16="http://schemas.microsoft.com/office/drawing/2014/main" id="{9B088922-55C8-EFEA-F4CD-3D58220ED3F5}"/>
              </a:ext>
            </a:extLst>
          </p:cNvPr>
          <p:cNvSpPr>
            <a:spLocks noGrp="1"/>
          </p:cNvSpPr>
          <p:nvPr>
            <p:ph type="pic" sz="quarter" idx="11"/>
          </p:nvPr>
        </p:nvSpPr>
        <p:spPr>
          <a:xfrm>
            <a:off x="0" y="2387326"/>
            <a:ext cx="12192000" cy="3233533"/>
          </a:xfrm>
          <a:custGeom>
            <a:avLst/>
            <a:gdLst>
              <a:gd name="connsiteX0" fmla="*/ 0 w 12192000"/>
              <a:gd name="connsiteY0" fmla="*/ 0 h 3233533"/>
              <a:gd name="connsiteX1" fmla="*/ 12192000 w 12192000"/>
              <a:gd name="connsiteY1" fmla="*/ 0 h 3233533"/>
              <a:gd name="connsiteX2" fmla="*/ 12192000 w 12192000"/>
              <a:gd name="connsiteY2" fmla="*/ 2130983 h 3233533"/>
              <a:gd name="connsiteX3" fmla="*/ 12192000 w 12192000"/>
              <a:gd name="connsiteY3" fmla="*/ 3074077 h 3233533"/>
              <a:gd name="connsiteX4" fmla="*/ 12192000 w 12192000"/>
              <a:gd name="connsiteY4" fmla="*/ 3233533 h 3233533"/>
              <a:gd name="connsiteX5" fmla="*/ 12191999 w 12192000"/>
              <a:gd name="connsiteY5" fmla="*/ 3233533 h 3233533"/>
              <a:gd name="connsiteX6" fmla="*/ 12191999 w 12192000"/>
              <a:gd name="connsiteY6" fmla="*/ 3044314 h 3233533"/>
              <a:gd name="connsiteX7" fmla="*/ 7396842 w 12192000"/>
              <a:gd name="connsiteY7" fmla="*/ 3044314 h 3233533"/>
              <a:gd name="connsiteX8" fmla="*/ 7396842 w 12192000"/>
              <a:gd name="connsiteY8" fmla="*/ 3233533 h 3233533"/>
              <a:gd name="connsiteX9" fmla="*/ 1 w 12192000"/>
              <a:gd name="connsiteY9" fmla="*/ 3233533 h 3233533"/>
              <a:gd name="connsiteX10" fmla="*/ 1 w 12192000"/>
              <a:gd name="connsiteY10" fmla="*/ 1156283 h 3233533"/>
              <a:gd name="connsiteX11" fmla="*/ 0 w 12192000"/>
              <a:gd name="connsiteY11" fmla="*/ 1156283 h 3233533"/>
              <a:gd name="connsiteX12" fmla="*/ 0 w 12192000"/>
              <a:gd name="connsiteY12" fmla="*/ 213189 h 3233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3233533">
                <a:moveTo>
                  <a:pt x="0" y="0"/>
                </a:moveTo>
                <a:lnTo>
                  <a:pt x="12192000" y="0"/>
                </a:lnTo>
                <a:lnTo>
                  <a:pt x="12192000" y="2130983"/>
                </a:lnTo>
                <a:lnTo>
                  <a:pt x="12192000" y="3074077"/>
                </a:lnTo>
                <a:lnTo>
                  <a:pt x="12192000" y="3233533"/>
                </a:lnTo>
                <a:lnTo>
                  <a:pt x="12191999" y="3233533"/>
                </a:lnTo>
                <a:lnTo>
                  <a:pt x="12191999" y="3044314"/>
                </a:lnTo>
                <a:lnTo>
                  <a:pt x="7396842" y="3044314"/>
                </a:lnTo>
                <a:lnTo>
                  <a:pt x="7396842" y="3233533"/>
                </a:lnTo>
                <a:lnTo>
                  <a:pt x="1" y="3233533"/>
                </a:lnTo>
                <a:lnTo>
                  <a:pt x="1" y="1156283"/>
                </a:lnTo>
                <a:lnTo>
                  <a:pt x="0" y="1156283"/>
                </a:lnTo>
                <a:lnTo>
                  <a:pt x="0" y="213189"/>
                </a:lnTo>
                <a:close/>
              </a:path>
            </a:pathLst>
          </a:custGeom>
          <a:solidFill>
            <a:schemeClr val="bg1">
              <a:lumMod val="85000"/>
            </a:schemeClr>
          </a:solidFill>
        </p:spPr>
        <p:txBody>
          <a:bodyPr wrap="square">
            <a:noAutofit/>
          </a:bodyPr>
          <a:lstStyle>
            <a:lvl1pPr marL="0" indent="0" algn="ctr">
              <a:buNone/>
              <a:defRPr sz="1000">
                <a:solidFill>
                  <a:srgbClr val="000000"/>
                </a:solidFill>
              </a:defRPr>
            </a:lvl1pPr>
          </a:lstStyle>
          <a:p>
            <a:endParaRPr lang="en-US" dirty="0"/>
          </a:p>
        </p:txBody>
      </p:sp>
      <p:sp>
        <p:nvSpPr>
          <p:cNvPr id="145" name="Text Placeholder 32">
            <a:extLst>
              <a:ext uri="{FF2B5EF4-FFF2-40B4-BE49-F238E27FC236}">
                <a16:creationId xmlns:a16="http://schemas.microsoft.com/office/drawing/2014/main" id="{A4B843D6-D64E-B84C-9B42-CB0537BA840E}"/>
              </a:ext>
            </a:extLst>
          </p:cNvPr>
          <p:cNvSpPr>
            <a:spLocks noGrp="1"/>
          </p:cNvSpPr>
          <p:nvPr>
            <p:ph type="body" sz="quarter" idx="13" hasCustomPrompt="1"/>
          </p:nvPr>
        </p:nvSpPr>
        <p:spPr>
          <a:xfrm>
            <a:off x="7551945" y="5547251"/>
            <a:ext cx="4381736" cy="466127"/>
          </a:xfrm>
          <a:prstGeom prst="rect">
            <a:avLst/>
          </a:prstGeom>
        </p:spPr>
        <p:txBody>
          <a:bodyPr>
            <a:noAutofit/>
          </a:bodyPr>
          <a:lstStyle>
            <a:lvl1pPr marL="0" indent="0" algn="r">
              <a:lnSpc>
                <a:spcPct val="100000"/>
              </a:lnSpc>
              <a:spcBef>
                <a:spcPts val="0"/>
              </a:spcBef>
              <a:buNone/>
              <a:defRPr sz="24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err="1"/>
              <a:t>www.website.eu</a:t>
            </a:r>
            <a:endParaRPr lang="en-US" dirty="0"/>
          </a:p>
        </p:txBody>
      </p:sp>
      <p:sp>
        <p:nvSpPr>
          <p:cNvPr id="46" name="Text Placeholder 23">
            <a:extLst>
              <a:ext uri="{FF2B5EF4-FFF2-40B4-BE49-F238E27FC236}">
                <a16:creationId xmlns:a16="http://schemas.microsoft.com/office/drawing/2014/main" id="{A533C557-EAB9-A644-A91D-5D8749DF0882}"/>
              </a:ext>
            </a:extLst>
          </p:cNvPr>
          <p:cNvSpPr>
            <a:spLocks noGrp="1"/>
          </p:cNvSpPr>
          <p:nvPr>
            <p:ph type="body" sz="quarter" idx="16" hasCustomPrompt="1"/>
          </p:nvPr>
        </p:nvSpPr>
        <p:spPr>
          <a:xfrm>
            <a:off x="639015" y="3790144"/>
            <a:ext cx="5881764" cy="634242"/>
          </a:xfrm>
          <a:prstGeom prst="rect">
            <a:avLst/>
          </a:prstGeom>
        </p:spPr>
        <p:txBody>
          <a:bodyPr>
            <a:noAutofit/>
          </a:bodyPr>
          <a:lstStyle>
            <a:lvl1pPr marL="0" indent="0" algn="l">
              <a:buNone/>
              <a:defRPr sz="3600" b="1" i="0">
                <a:solidFill>
                  <a:schemeClr val="bg1"/>
                </a:solidFill>
                <a:latin typeface="+mn-lt"/>
              </a:defRPr>
            </a:lvl1pPr>
          </a:lstStyle>
          <a:p>
            <a:pPr lvl="0"/>
            <a:r>
              <a:rPr lang="en-US" dirty="0"/>
              <a:t>Follow Our Journey</a:t>
            </a:r>
          </a:p>
        </p:txBody>
      </p:sp>
      <p:pic>
        <p:nvPicPr>
          <p:cNvPr id="21" name="Picture 20">
            <a:extLst>
              <a:ext uri="{FF2B5EF4-FFF2-40B4-BE49-F238E27FC236}">
                <a16:creationId xmlns:a16="http://schemas.microsoft.com/office/drawing/2014/main" id="{ED8AB1AA-16D1-B600-B5BC-CFCEF003D9C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5420" y="5916072"/>
            <a:ext cx="2054262" cy="457426"/>
          </a:xfrm>
          <a:prstGeom prst="rect">
            <a:avLst/>
          </a:prstGeom>
        </p:spPr>
      </p:pic>
      <p:pic>
        <p:nvPicPr>
          <p:cNvPr id="9" name="Picture 8">
            <a:extLst>
              <a:ext uri="{FF2B5EF4-FFF2-40B4-BE49-F238E27FC236}">
                <a16:creationId xmlns:a16="http://schemas.microsoft.com/office/drawing/2014/main" id="{3070DF7C-4D66-007C-C0F8-59C34562A2A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38735" y="50994"/>
            <a:ext cx="3196954" cy="2271519"/>
          </a:xfrm>
          <a:prstGeom prst="rect">
            <a:avLst/>
          </a:prstGeom>
        </p:spPr>
      </p:pic>
    </p:spTree>
    <p:extLst>
      <p:ext uri="{BB962C8B-B14F-4D97-AF65-F5344CB8AC3E}">
        <p14:creationId xmlns:p14="http://schemas.microsoft.com/office/powerpoint/2010/main" val="30970682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Content Slide - Navy">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28A2B8D5-B1A8-DD47-B5C1-C990227310BE}"/>
              </a:ext>
            </a:extLst>
          </p:cNvPr>
          <p:cNvSpPr/>
          <p:nvPr userDrawn="1"/>
        </p:nvSpPr>
        <p:spPr>
          <a:xfrm flipV="1">
            <a:off x="-1" y="-2"/>
            <a:ext cx="5214939" cy="6858002"/>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25">
            <a:extLst>
              <a:ext uri="{FF2B5EF4-FFF2-40B4-BE49-F238E27FC236}">
                <a16:creationId xmlns:a16="http://schemas.microsoft.com/office/drawing/2014/main" id="{B6FBFE60-B12C-7249-80E7-36657FB982C5}"/>
              </a:ext>
            </a:extLst>
          </p:cNvPr>
          <p:cNvSpPr>
            <a:spLocks noGrp="1"/>
          </p:cNvSpPr>
          <p:nvPr userDrawn="1">
            <p:ph type="body" sz="quarter" idx="15" hasCustomPrompt="1"/>
          </p:nvPr>
        </p:nvSpPr>
        <p:spPr>
          <a:xfrm>
            <a:off x="5796203" y="773909"/>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userDrawn="1">
            <p:ph type="body" sz="quarter" idx="14" hasCustomPrompt="1"/>
          </p:nvPr>
        </p:nvSpPr>
        <p:spPr>
          <a:xfrm>
            <a:off x="6631499" y="773910"/>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1" name="Text Placeholder 25">
            <a:extLst>
              <a:ext uri="{FF2B5EF4-FFF2-40B4-BE49-F238E27FC236}">
                <a16:creationId xmlns:a16="http://schemas.microsoft.com/office/drawing/2014/main" id="{F594FF25-E151-F942-926C-A77F810C7632}"/>
              </a:ext>
            </a:extLst>
          </p:cNvPr>
          <p:cNvSpPr>
            <a:spLocks noGrp="1"/>
          </p:cNvSpPr>
          <p:nvPr userDrawn="1">
            <p:ph type="body" sz="quarter" idx="29" hasCustomPrompt="1"/>
          </p:nvPr>
        </p:nvSpPr>
        <p:spPr>
          <a:xfrm>
            <a:off x="5796203" y="1351771"/>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userDrawn="1">
            <p:ph type="body" sz="quarter" idx="30" hasCustomPrompt="1"/>
          </p:nvPr>
        </p:nvSpPr>
        <p:spPr>
          <a:xfrm>
            <a:off x="6631499" y="1351772"/>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userDrawn="1">
            <p:ph type="body" sz="quarter" idx="31" hasCustomPrompt="1"/>
          </p:nvPr>
        </p:nvSpPr>
        <p:spPr>
          <a:xfrm>
            <a:off x="5796203" y="1930840"/>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userDrawn="1">
            <p:ph type="body" sz="quarter" idx="32" hasCustomPrompt="1"/>
          </p:nvPr>
        </p:nvSpPr>
        <p:spPr>
          <a:xfrm>
            <a:off x="6631499" y="1930841"/>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userDrawn="1">
            <p:ph type="body" sz="quarter" idx="33" hasCustomPrompt="1"/>
          </p:nvPr>
        </p:nvSpPr>
        <p:spPr>
          <a:xfrm>
            <a:off x="5796203" y="2513166"/>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userDrawn="1">
            <p:ph type="body" sz="quarter" idx="34" hasCustomPrompt="1"/>
          </p:nvPr>
        </p:nvSpPr>
        <p:spPr>
          <a:xfrm>
            <a:off x="6631499" y="2513167"/>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71" name="Text Placeholder 25">
            <a:extLst>
              <a:ext uri="{FF2B5EF4-FFF2-40B4-BE49-F238E27FC236}">
                <a16:creationId xmlns:a16="http://schemas.microsoft.com/office/drawing/2014/main" id="{5FEF9E0F-CCB4-9D40-9083-F85963D2966A}"/>
              </a:ext>
            </a:extLst>
          </p:cNvPr>
          <p:cNvSpPr>
            <a:spLocks noGrp="1"/>
          </p:cNvSpPr>
          <p:nvPr userDrawn="1">
            <p:ph type="body" sz="quarter" idx="35" hasCustomPrompt="1"/>
          </p:nvPr>
        </p:nvSpPr>
        <p:spPr>
          <a:xfrm>
            <a:off x="5796203" y="3092265"/>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05</a:t>
            </a:r>
          </a:p>
        </p:txBody>
      </p:sp>
      <p:sp>
        <p:nvSpPr>
          <p:cNvPr id="72" name="Text Placeholder 25">
            <a:extLst>
              <a:ext uri="{FF2B5EF4-FFF2-40B4-BE49-F238E27FC236}">
                <a16:creationId xmlns:a16="http://schemas.microsoft.com/office/drawing/2014/main" id="{1972AA1F-15FA-A945-A4A7-7FF4400BA6A5}"/>
              </a:ext>
            </a:extLst>
          </p:cNvPr>
          <p:cNvSpPr>
            <a:spLocks noGrp="1"/>
          </p:cNvSpPr>
          <p:nvPr userDrawn="1">
            <p:ph type="body" sz="quarter" idx="36" hasCustomPrompt="1"/>
          </p:nvPr>
        </p:nvSpPr>
        <p:spPr>
          <a:xfrm>
            <a:off x="6631499" y="3092266"/>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 name="Freeform 1">
            <a:extLst>
              <a:ext uri="{FF2B5EF4-FFF2-40B4-BE49-F238E27FC236}">
                <a16:creationId xmlns:a16="http://schemas.microsoft.com/office/drawing/2014/main" id="{8D6DEE65-4255-40E0-1424-3FAEA4533AF2}"/>
              </a:ext>
            </a:extLst>
          </p:cNvPr>
          <p:cNvSpPr/>
          <p:nvPr userDrawn="1"/>
        </p:nvSpPr>
        <p:spPr>
          <a:xfrm rot="9654881">
            <a:off x="-2205634" y="3301232"/>
            <a:ext cx="3411143" cy="4717638"/>
          </a:xfrm>
          <a:custGeom>
            <a:avLst/>
            <a:gdLst>
              <a:gd name="connsiteX0" fmla="*/ 2995421 w 3411143"/>
              <a:gd name="connsiteY0" fmla="*/ 4533254 h 4717638"/>
              <a:gd name="connsiteX1" fmla="*/ 3013438 w 3411143"/>
              <a:gd name="connsiteY1" fmla="*/ 4708644 h 4717638"/>
              <a:gd name="connsiteX2" fmla="*/ 2914342 w 3411143"/>
              <a:gd name="connsiteY2" fmla="*/ 4717638 h 4717638"/>
              <a:gd name="connsiteX3" fmla="*/ 2909835 w 3411143"/>
              <a:gd name="connsiteY3" fmla="*/ 4717638 h 4717638"/>
              <a:gd name="connsiteX4" fmla="*/ 2896324 w 3411143"/>
              <a:gd name="connsiteY4" fmla="*/ 4717638 h 4717638"/>
              <a:gd name="connsiteX5" fmla="*/ 2878307 w 3411143"/>
              <a:gd name="connsiteY5" fmla="*/ 4717638 h 4717638"/>
              <a:gd name="connsiteX6" fmla="*/ 2801730 w 3411143"/>
              <a:gd name="connsiteY6" fmla="*/ 4713141 h 4717638"/>
              <a:gd name="connsiteX7" fmla="*/ 2815245 w 3411143"/>
              <a:gd name="connsiteY7" fmla="*/ 4537751 h 4717638"/>
              <a:gd name="connsiteX8" fmla="*/ 2878307 w 3411143"/>
              <a:gd name="connsiteY8" fmla="*/ 4537751 h 4717638"/>
              <a:gd name="connsiteX9" fmla="*/ 2896324 w 3411143"/>
              <a:gd name="connsiteY9" fmla="*/ 4537751 h 4717638"/>
              <a:gd name="connsiteX10" fmla="*/ 2909835 w 3411143"/>
              <a:gd name="connsiteY10" fmla="*/ 4537751 h 4717638"/>
              <a:gd name="connsiteX11" fmla="*/ 2914342 w 3411143"/>
              <a:gd name="connsiteY11" fmla="*/ 4537751 h 4717638"/>
              <a:gd name="connsiteX12" fmla="*/ 2995421 w 3411143"/>
              <a:gd name="connsiteY12" fmla="*/ 4533254 h 4717638"/>
              <a:gd name="connsiteX13" fmla="*/ 1229700 w 3411143"/>
              <a:gd name="connsiteY13" fmla="*/ 4362357 h 4717638"/>
              <a:gd name="connsiteX14" fmla="*/ 1319788 w 3411143"/>
              <a:gd name="connsiteY14" fmla="*/ 4434313 h 4717638"/>
              <a:gd name="connsiteX15" fmla="*/ 1247718 w 3411143"/>
              <a:gd name="connsiteY15" fmla="*/ 4542249 h 4717638"/>
              <a:gd name="connsiteX16" fmla="*/ 1139613 w 3411143"/>
              <a:gd name="connsiteY16" fmla="*/ 4452303 h 4717638"/>
              <a:gd name="connsiteX17" fmla="*/ 1923376 w 3411143"/>
              <a:gd name="connsiteY17" fmla="*/ 4285903 h 4717638"/>
              <a:gd name="connsiteX18" fmla="*/ 2112561 w 3411143"/>
              <a:gd name="connsiteY18" fmla="*/ 4371351 h 4717638"/>
              <a:gd name="connsiteX19" fmla="*/ 2063010 w 3411143"/>
              <a:gd name="connsiteY19" fmla="*/ 4533254 h 4717638"/>
              <a:gd name="connsiteX20" fmla="*/ 1833288 w 3411143"/>
              <a:gd name="connsiteY20" fmla="*/ 4429816 h 4717638"/>
              <a:gd name="connsiteX21" fmla="*/ 2387326 w 3411143"/>
              <a:gd name="connsiteY21" fmla="*/ 4173470 h 4717638"/>
              <a:gd name="connsiteX22" fmla="*/ 2689122 w 3411143"/>
              <a:gd name="connsiteY22" fmla="*/ 4231935 h 4717638"/>
              <a:gd name="connsiteX23" fmla="*/ 2666598 w 3411143"/>
              <a:gd name="connsiteY23" fmla="*/ 4528752 h 4717638"/>
              <a:gd name="connsiteX24" fmla="*/ 2297238 w 3411143"/>
              <a:gd name="connsiteY24" fmla="*/ 4456800 h 4717638"/>
              <a:gd name="connsiteX25" fmla="*/ 3411143 w 3411143"/>
              <a:gd name="connsiteY25" fmla="*/ 4121685 h 4717638"/>
              <a:gd name="connsiteX26" fmla="*/ 3411143 w 3411143"/>
              <a:gd name="connsiteY26" fmla="*/ 4436662 h 4717638"/>
              <a:gd name="connsiteX27" fmla="*/ 3290878 w 3411143"/>
              <a:gd name="connsiteY27" fmla="*/ 4470503 h 4717638"/>
              <a:gd name="connsiteX28" fmla="*/ 3144063 w 3411143"/>
              <a:gd name="connsiteY28" fmla="*/ 4501773 h 4717638"/>
              <a:gd name="connsiteX29" fmla="*/ 3103526 w 3411143"/>
              <a:gd name="connsiteY29" fmla="*/ 4204951 h 4717638"/>
              <a:gd name="connsiteX30" fmla="*/ 3346762 w 3411143"/>
              <a:gd name="connsiteY30" fmla="*/ 4145363 h 4717638"/>
              <a:gd name="connsiteX31" fmla="*/ 1274744 w 3411143"/>
              <a:gd name="connsiteY31" fmla="*/ 3921622 h 4717638"/>
              <a:gd name="connsiteX32" fmla="*/ 1396361 w 3411143"/>
              <a:gd name="connsiteY32" fmla="*/ 4052043 h 4717638"/>
              <a:gd name="connsiteX33" fmla="*/ 1261229 w 3411143"/>
              <a:gd name="connsiteY33" fmla="*/ 4209449 h 4717638"/>
              <a:gd name="connsiteX34" fmla="*/ 1112586 w 3411143"/>
              <a:gd name="connsiteY34" fmla="*/ 4052043 h 4717638"/>
              <a:gd name="connsiteX35" fmla="*/ 1761218 w 3411143"/>
              <a:gd name="connsiteY35" fmla="*/ 3831676 h 4717638"/>
              <a:gd name="connsiteX36" fmla="*/ 1918870 w 3411143"/>
              <a:gd name="connsiteY36" fmla="*/ 3948606 h 4717638"/>
              <a:gd name="connsiteX37" fmla="*/ 1761218 w 3411143"/>
              <a:gd name="connsiteY37" fmla="*/ 4200454 h 4717638"/>
              <a:gd name="connsiteX38" fmla="*/ 1567527 w 3411143"/>
              <a:gd name="connsiteY38" fmla="*/ 4056541 h 4717638"/>
              <a:gd name="connsiteX39" fmla="*/ 2486422 w 3411143"/>
              <a:gd name="connsiteY39" fmla="*/ 3764217 h 4717638"/>
              <a:gd name="connsiteX40" fmla="*/ 2851280 w 3411143"/>
              <a:gd name="connsiteY40" fmla="*/ 3818184 h 4717638"/>
              <a:gd name="connsiteX41" fmla="*/ 2986412 w 3411143"/>
              <a:gd name="connsiteY41" fmla="*/ 3809189 h 4717638"/>
              <a:gd name="connsiteX42" fmla="*/ 3031456 w 3411143"/>
              <a:gd name="connsiteY42" fmla="*/ 4115005 h 4717638"/>
              <a:gd name="connsiteX43" fmla="*/ 2900826 w 3411143"/>
              <a:gd name="connsiteY43" fmla="*/ 4124000 h 4717638"/>
              <a:gd name="connsiteX44" fmla="*/ 2896324 w 3411143"/>
              <a:gd name="connsiteY44" fmla="*/ 4124000 h 4717638"/>
              <a:gd name="connsiteX45" fmla="*/ 2878307 w 3411143"/>
              <a:gd name="connsiteY45" fmla="*/ 4124000 h 4717638"/>
              <a:gd name="connsiteX46" fmla="*/ 2851280 w 3411143"/>
              <a:gd name="connsiteY46" fmla="*/ 4124000 h 4717638"/>
              <a:gd name="connsiteX47" fmla="*/ 2396335 w 3411143"/>
              <a:gd name="connsiteY47" fmla="*/ 4056541 h 4717638"/>
              <a:gd name="connsiteX48" fmla="*/ 3387300 w 3411143"/>
              <a:gd name="connsiteY48" fmla="*/ 3741730 h 4717638"/>
              <a:gd name="connsiteX49" fmla="*/ 3411143 w 3411143"/>
              <a:gd name="connsiteY49" fmla="*/ 3793873 h 4717638"/>
              <a:gd name="connsiteX50" fmla="*/ 3411143 w 3411143"/>
              <a:gd name="connsiteY50" fmla="*/ 3977193 h 4717638"/>
              <a:gd name="connsiteX51" fmla="*/ 3313543 w 3411143"/>
              <a:gd name="connsiteY51" fmla="*/ 4016627 h 4717638"/>
              <a:gd name="connsiteX52" fmla="*/ 3135054 w 3411143"/>
              <a:gd name="connsiteY52" fmla="*/ 4061038 h 4717638"/>
              <a:gd name="connsiteX53" fmla="*/ 3103526 w 3411143"/>
              <a:gd name="connsiteY53" fmla="*/ 3827179 h 4717638"/>
              <a:gd name="connsiteX54" fmla="*/ 3387300 w 3411143"/>
              <a:gd name="connsiteY54" fmla="*/ 3741730 h 4717638"/>
              <a:gd name="connsiteX55" fmla="*/ 2184631 w 3411143"/>
              <a:gd name="connsiteY55" fmla="*/ 3633795 h 4717638"/>
              <a:gd name="connsiteX56" fmla="*/ 2427868 w 3411143"/>
              <a:gd name="connsiteY56" fmla="*/ 3746227 h 4717638"/>
              <a:gd name="connsiteX57" fmla="*/ 2337780 w 3411143"/>
              <a:gd name="connsiteY57" fmla="*/ 4038551 h 4717638"/>
              <a:gd name="connsiteX58" fmla="*/ 2022473 w 3411143"/>
              <a:gd name="connsiteY58" fmla="*/ 3894638 h 4717638"/>
              <a:gd name="connsiteX59" fmla="*/ 639623 w 3411143"/>
              <a:gd name="connsiteY59" fmla="*/ 3552848 h 4717638"/>
              <a:gd name="connsiteX60" fmla="*/ 675658 w 3411143"/>
              <a:gd name="connsiteY60" fmla="*/ 3660779 h 4717638"/>
              <a:gd name="connsiteX61" fmla="*/ 558544 w 3411143"/>
              <a:gd name="connsiteY61" fmla="*/ 3714746 h 4717638"/>
              <a:gd name="connsiteX62" fmla="*/ 518007 w 3411143"/>
              <a:gd name="connsiteY62" fmla="*/ 3579832 h 4717638"/>
              <a:gd name="connsiteX63" fmla="*/ 2026975 w 3411143"/>
              <a:gd name="connsiteY63" fmla="*/ 3521367 h 4717638"/>
              <a:gd name="connsiteX64" fmla="*/ 2135080 w 3411143"/>
              <a:gd name="connsiteY64" fmla="*/ 3602314 h 4717638"/>
              <a:gd name="connsiteX65" fmla="*/ 1972922 w 3411143"/>
              <a:gd name="connsiteY65" fmla="*/ 3863157 h 4717638"/>
              <a:gd name="connsiteX66" fmla="*/ 1828782 w 3411143"/>
              <a:gd name="connsiteY66" fmla="*/ 3755222 h 4717638"/>
              <a:gd name="connsiteX67" fmla="*/ 1779236 w 3411143"/>
              <a:gd name="connsiteY67" fmla="*/ 3431421 h 4717638"/>
              <a:gd name="connsiteX68" fmla="*/ 1900852 w 3411143"/>
              <a:gd name="connsiteY68" fmla="*/ 3561843 h 4717638"/>
              <a:gd name="connsiteX69" fmla="*/ 1702659 w 3411143"/>
              <a:gd name="connsiteY69" fmla="*/ 3795698 h 4717638"/>
              <a:gd name="connsiteX70" fmla="*/ 1540501 w 3411143"/>
              <a:gd name="connsiteY70" fmla="*/ 3624800 h 4717638"/>
              <a:gd name="connsiteX71" fmla="*/ 2671105 w 3411143"/>
              <a:gd name="connsiteY71" fmla="*/ 3377454 h 4717638"/>
              <a:gd name="connsiteX72" fmla="*/ 2824254 w 3411143"/>
              <a:gd name="connsiteY72" fmla="*/ 3399940 h 4717638"/>
              <a:gd name="connsiteX73" fmla="*/ 2873800 w 3411143"/>
              <a:gd name="connsiteY73" fmla="*/ 3399940 h 4717638"/>
              <a:gd name="connsiteX74" fmla="*/ 2896324 w 3411143"/>
              <a:gd name="connsiteY74" fmla="*/ 3566340 h 4717638"/>
              <a:gd name="connsiteX75" fmla="*/ 2900826 w 3411143"/>
              <a:gd name="connsiteY75" fmla="*/ 3584325 h 4717638"/>
              <a:gd name="connsiteX76" fmla="*/ 2824254 w 3411143"/>
              <a:gd name="connsiteY76" fmla="*/ 3588827 h 4717638"/>
              <a:gd name="connsiteX77" fmla="*/ 2617052 w 3411143"/>
              <a:gd name="connsiteY77" fmla="*/ 3557346 h 4717638"/>
              <a:gd name="connsiteX78" fmla="*/ 2621554 w 3411143"/>
              <a:gd name="connsiteY78" fmla="*/ 3543854 h 4717638"/>
              <a:gd name="connsiteX79" fmla="*/ 3243160 w 3411143"/>
              <a:gd name="connsiteY79" fmla="*/ 3332481 h 4717638"/>
              <a:gd name="connsiteX80" fmla="*/ 3369282 w 3411143"/>
              <a:gd name="connsiteY80" fmla="*/ 3602314 h 4717638"/>
              <a:gd name="connsiteX81" fmla="*/ 3035958 w 3411143"/>
              <a:gd name="connsiteY81" fmla="*/ 3705752 h 4717638"/>
              <a:gd name="connsiteX82" fmla="*/ 3031456 w 3411143"/>
              <a:gd name="connsiteY82" fmla="*/ 3678768 h 4717638"/>
              <a:gd name="connsiteX83" fmla="*/ 2995421 w 3411143"/>
              <a:gd name="connsiteY83" fmla="*/ 3408935 h 4717638"/>
              <a:gd name="connsiteX84" fmla="*/ 3243160 w 3411143"/>
              <a:gd name="connsiteY84" fmla="*/ 3332481 h 4717638"/>
              <a:gd name="connsiteX85" fmla="*/ 2391833 w 3411143"/>
              <a:gd name="connsiteY85" fmla="*/ 3296503 h 4717638"/>
              <a:gd name="connsiteX86" fmla="*/ 2540475 w 3411143"/>
              <a:gd name="connsiteY86" fmla="*/ 3368459 h 4717638"/>
              <a:gd name="connsiteX87" fmla="*/ 2459396 w 3411143"/>
              <a:gd name="connsiteY87" fmla="*/ 3633795 h 4717638"/>
              <a:gd name="connsiteX88" fmla="*/ 2454894 w 3411143"/>
              <a:gd name="connsiteY88" fmla="*/ 3651784 h 4717638"/>
              <a:gd name="connsiteX89" fmla="*/ 2234177 w 3411143"/>
              <a:gd name="connsiteY89" fmla="*/ 3548351 h 4717638"/>
              <a:gd name="connsiteX90" fmla="*/ 3411143 w 3411143"/>
              <a:gd name="connsiteY90" fmla="*/ 3219361 h 4717638"/>
              <a:gd name="connsiteX91" fmla="*/ 3411143 w 3411143"/>
              <a:gd name="connsiteY91" fmla="*/ 3493594 h 4717638"/>
              <a:gd name="connsiteX92" fmla="*/ 3409824 w 3411143"/>
              <a:gd name="connsiteY92" fmla="*/ 3494384 h 4717638"/>
              <a:gd name="connsiteX93" fmla="*/ 3315230 w 3411143"/>
              <a:gd name="connsiteY93" fmla="*/ 3292005 h 4717638"/>
              <a:gd name="connsiteX94" fmla="*/ 3393495 w 3411143"/>
              <a:gd name="connsiteY94" fmla="*/ 3235789 h 4717638"/>
              <a:gd name="connsiteX95" fmla="*/ 2162106 w 3411143"/>
              <a:gd name="connsiteY95" fmla="*/ 3103119 h 4717638"/>
              <a:gd name="connsiteX96" fmla="*/ 2234177 w 3411143"/>
              <a:gd name="connsiteY96" fmla="*/ 3179573 h 4717638"/>
              <a:gd name="connsiteX97" fmla="*/ 2067517 w 3411143"/>
              <a:gd name="connsiteY97" fmla="*/ 3377454 h 4717638"/>
              <a:gd name="connsiteX98" fmla="*/ 2044992 w 3411143"/>
              <a:gd name="connsiteY98" fmla="*/ 3404438 h 4717638"/>
              <a:gd name="connsiteX99" fmla="*/ 1932385 w 3411143"/>
              <a:gd name="connsiteY99" fmla="*/ 3287508 h 4717638"/>
              <a:gd name="connsiteX100" fmla="*/ 1959411 w 3411143"/>
              <a:gd name="connsiteY100" fmla="*/ 3265022 h 4717638"/>
              <a:gd name="connsiteX101" fmla="*/ 1247718 w 3411143"/>
              <a:gd name="connsiteY101" fmla="*/ 3098622 h 4717638"/>
              <a:gd name="connsiteX102" fmla="*/ 1499964 w 3411143"/>
              <a:gd name="connsiteY102" fmla="*/ 3557346 h 4717638"/>
              <a:gd name="connsiteX103" fmla="*/ 1265736 w 3411143"/>
              <a:gd name="connsiteY103" fmla="*/ 3741730 h 4717638"/>
              <a:gd name="connsiteX104" fmla="*/ 963939 w 3411143"/>
              <a:gd name="connsiteY104" fmla="*/ 3193065 h 4717638"/>
              <a:gd name="connsiteX105" fmla="*/ 1630589 w 3411143"/>
              <a:gd name="connsiteY105" fmla="*/ 2968200 h 4717638"/>
              <a:gd name="connsiteX106" fmla="*/ 1815271 w 3411143"/>
              <a:gd name="connsiteY106" fmla="*/ 3301000 h 4717638"/>
              <a:gd name="connsiteX107" fmla="*/ 1576536 w 3411143"/>
              <a:gd name="connsiteY107" fmla="*/ 3494384 h 4717638"/>
              <a:gd name="connsiteX108" fmla="*/ 1342308 w 3411143"/>
              <a:gd name="connsiteY108" fmla="*/ 3067141 h 4717638"/>
              <a:gd name="connsiteX109" fmla="*/ 797279 w 3411143"/>
              <a:gd name="connsiteY109" fmla="*/ 2869260 h 4717638"/>
              <a:gd name="connsiteX110" fmla="*/ 846825 w 3411143"/>
              <a:gd name="connsiteY110" fmla="*/ 3098622 h 4717638"/>
              <a:gd name="connsiteX111" fmla="*/ 648632 w 3411143"/>
              <a:gd name="connsiteY111" fmla="*/ 3161584 h 4717638"/>
              <a:gd name="connsiteX112" fmla="*/ 590077 w 3411143"/>
              <a:gd name="connsiteY112" fmla="*/ 2887249 h 4717638"/>
              <a:gd name="connsiteX113" fmla="*/ 2004455 w 3411143"/>
              <a:gd name="connsiteY113" fmla="*/ 2842276 h 4717638"/>
              <a:gd name="connsiteX114" fmla="*/ 2121569 w 3411143"/>
              <a:gd name="connsiteY114" fmla="*/ 3058146 h 4717638"/>
              <a:gd name="connsiteX115" fmla="*/ 1918870 w 3411143"/>
              <a:gd name="connsiteY115" fmla="*/ 3220049 h 4717638"/>
              <a:gd name="connsiteX116" fmla="*/ 1891843 w 3411143"/>
              <a:gd name="connsiteY116" fmla="*/ 3242535 h 4717638"/>
              <a:gd name="connsiteX117" fmla="*/ 1720677 w 3411143"/>
              <a:gd name="connsiteY117" fmla="*/ 2936719 h 4717638"/>
              <a:gd name="connsiteX118" fmla="*/ 1373841 w 3411143"/>
              <a:gd name="connsiteY118" fmla="*/ 2711854 h 4717638"/>
              <a:gd name="connsiteX119" fmla="*/ 1423387 w 3411143"/>
              <a:gd name="connsiteY119" fmla="*/ 2945714 h 4717638"/>
              <a:gd name="connsiteX120" fmla="*/ 1135106 w 3411143"/>
              <a:gd name="connsiteY120" fmla="*/ 3044654 h 4717638"/>
              <a:gd name="connsiteX121" fmla="*/ 1067543 w 3411143"/>
              <a:gd name="connsiteY121" fmla="*/ 2743335 h 4717638"/>
              <a:gd name="connsiteX122" fmla="*/ 1878332 w 3411143"/>
              <a:gd name="connsiteY122" fmla="*/ 2657887 h 4717638"/>
              <a:gd name="connsiteX123" fmla="*/ 1909861 w 3411143"/>
              <a:gd name="connsiteY123" fmla="*/ 2801800 h 4717638"/>
              <a:gd name="connsiteX124" fmla="*/ 1630589 w 3411143"/>
              <a:gd name="connsiteY124" fmla="*/ 2896243 h 4717638"/>
              <a:gd name="connsiteX125" fmla="*/ 1585545 w 3411143"/>
              <a:gd name="connsiteY125" fmla="*/ 2684871 h 4717638"/>
              <a:gd name="connsiteX126" fmla="*/ 1594554 w 3411143"/>
              <a:gd name="connsiteY126" fmla="*/ 2684871 h 4717638"/>
              <a:gd name="connsiteX127" fmla="*/ 0 w 3411143"/>
              <a:gd name="connsiteY127" fmla="*/ 2460011 h 4717638"/>
              <a:gd name="connsiteX128" fmla="*/ 126123 w 3411143"/>
              <a:gd name="connsiteY128" fmla="*/ 2469005 h 4717638"/>
              <a:gd name="connsiteX129" fmla="*/ 130630 w 3411143"/>
              <a:gd name="connsiteY129" fmla="*/ 2585935 h 4717638"/>
              <a:gd name="connsiteX130" fmla="*/ 4507 w 3411143"/>
              <a:gd name="connsiteY130" fmla="*/ 2599427 h 4717638"/>
              <a:gd name="connsiteX131" fmla="*/ 0 w 3411143"/>
              <a:gd name="connsiteY131" fmla="*/ 2460011 h 4717638"/>
              <a:gd name="connsiteX132" fmla="*/ 1662122 w 3411143"/>
              <a:gd name="connsiteY132" fmla="*/ 2388054 h 4717638"/>
              <a:gd name="connsiteX133" fmla="*/ 1954905 w 3411143"/>
              <a:gd name="connsiteY133" fmla="*/ 2428530 h 4717638"/>
              <a:gd name="connsiteX134" fmla="*/ 1950403 w 3411143"/>
              <a:gd name="connsiteY134" fmla="*/ 2522973 h 4717638"/>
              <a:gd name="connsiteX135" fmla="*/ 1950403 w 3411143"/>
              <a:gd name="connsiteY135" fmla="*/ 2576940 h 4717638"/>
              <a:gd name="connsiteX136" fmla="*/ 1666624 w 3411143"/>
              <a:gd name="connsiteY136" fmla="*/ 2603924 h 4717638"/>
              <a:gd name="connsiteX137" fmla="*/ 1657615 w 3411143"/>
              <a:gd name="connsiteY137" fmla="*/ 2608421 h 4717638"/>
              <a:gd name="connsiteX138" fmla="*/ 1653113 w 3411143"/>
              <a:gd name="connsiteY138" fmla="*/ 2527470 h 4717638"/>
              <a:gd name="connsiteX139" fmla="*/ 1662122 w 3411143"/>
              <a:gd name="connsiteY139" fmla="*/ 2388054 h 4717638"/>
              <a:gd name="connsiteX140" fmla="*/ 1261229 w 3411143"/>
              <a:gd name="connsiteY140" fmla="*/ 2325092 h 4717638"/>
              <a:gd name="connsiteX141" fmla="*/ 1563025 w 3411143"/>
              <a:gd name="connsiteY141" fmla="*/ 2370065 h 4717638"/>
              <a:gd name="connsiteX142" fmla="*/ 1554016 w 3411143"/>
              <a:gd name="connsiteY142" fmla="*/ 2522973 h 4717638"/>
              <a:gd name="connsiteX143" fmla="*/ 1558519 w 3411143"/>
              <a:gd name="connsiteY143" fmla="*/ 2617411 h 4717638"/>
              <a:gd name="connsiteX144" fmla="*/ 1252220 w 3411143"/>
              <a:gd name="connsiteY144" fmla="*/ 2644400 h 4717638"/>
              <a:gd name="connsiteX145" fmla="*/ 1247718 w 3411143"/>
              <a:gd name="connsiteY145" fmla="*/ 2522973 h 4717638"/>
              <a:gd name="connsiteX146" fmla="*/ 1261229 w 3411143"/>
              <a:gd name="connsiteY146" fmla="*/ 2325092 h 4717638"/>
              <a:gd name="connsiteX147" fmla="*/ 869349 w 3411143"/>
              <a:gd name="connsiteY147" fmla="*/ 2271124 h 4717638"/>
              <a:gd name="connsiteX148" fmla="*/ 1162132 w 3411143"/>
              <a:gd name="connsiteY148" fmla="*/ 2311600 h 4717638"/>
              <a:gd name="connsiteX149" fmla="*/ 1148621 w 3411143"/>
              <a:gd name="connsiteY149" fmla="*/ 2522973 h 4717638"/>
              <a:gd name="connsiteX150" fmla="*/ 1153124 w 3411143"/>
              <a:gd name="connsiteY150" fmla="*/ 2653390 h 4717638"/>
              <a:gd name="connsiteX151" fmla="*/ 855834 w 3411143"/>
              <a:gd name="connsiteY151" fmla="*/ 2684871 h 4717638"/>
              <a:gd name="connsiteX152" fmla="*/ 851332 w 3411143"/>
              <a:gd name="connsiteY152" fmla="*/ 2522973 h 4717638"/>
              <a:gd name="connsiteX153" fmla="*/ 869349 w 3411143"/>
              <a:gd name="connsiteY153" fmla="*/ 2271124 h 4717638"/>
              <a:gd name="connsiteX154" fmla="*/ 360351 w 3411143"/>
              <a:gd name="connsiteY154" fmla="*/ 2230649 h 4717638"/>
              <a:gd name="connsiteX155" fmla="*/ 486474 w 3411143"/>
              <a:gd name="connsiteY155" fmla="*/ 2253135 h 4717638"/>
              <a:gd name="connsiteX156" fmla="*/ 477465 w 3411143"/>
              <a:gd name="connsiteY156" fmla="*/ 2370065 h 4717638"/>
              <a:gd name="connsiteX157" fmla="*/ 351342 w 3411143"/>
              <a:gd name="connsiteY157" fmla="*/ 2370065 h 4717638"/>
              <a:gd name="connsiteX158" fmla="*/ 360351 w 3411143"/>
              <a:gd name="connsiteY158" fmla="*/ 2230649 h 4717638"/>
              <a:gd name="connsiteX159" fmla="*/ 1635096 w 3411143"/>
              <a:gd name="connsiteY159" fmla="*/ 2136206 h 4717638"/>
              <a:gd name="connsiteX160" fmla="*/ 1644104 w 3411143"/>
              <a:gd name="connsiteY160" fmla="*/ 2140703 h 4717638"/>
              <a:gd name="connsiteX161" fmla="*/ 1914368 w 3411143"/>
              <a:gd name="connsiteY161" fmla="*/ 2235146 h 4717638"/>
              <a:gd name="connsiteX162" fmla="*/ 1887341 w 3411143"/>
              <a:gd name="connsiteY162" fmla="*/ 2347578 h 4717638"/>
              <a:gd name="connsiteX163" fmla="*/ 1594554 w 3411143"/>
              <a:gd name="connsiteY163" fmla="*/ 2307103 h 4717638"/>
              <a:gd name="connsiteX164" fmla="*/ 1635096 w 3411143"/>
              <a:gd name="connsiteY164" fmla="*/ 2136206 h 4717638"/>
              <a:gd name="connsiteX165" fmla="*/ 1153124 w 3411143"/>
              <a:gd name="connsiteY165" fmla="*/ 1974303 h 4717638"/>
              <a:gd name="connsiteX166" fmla="*/ 1441404 w 3411143"/>
              <a:gd name="connsiteY166" fmla="*/ 2077741 h 4717638"/>
              <a:gd name="connsiteX167" fmla="*/ 1396361 w 3411143"/>
              <a:gd name="connsiteY167" fmla="*/ 2266627 h 4717638"/>
              <a:gd name="connsiteX168" fmla="*/ 1094569 w 3411143"/>
              <a:gd name="connsiteY168" fmla="*/ 2221654 h 4717638"/>
              <a:gd name="connsiteX169" fmla="*/ 1153124 w 3411143"/>
              <a:gd name="connsiteY169" fmla="*/ 1974303 h 4717638"/>
              <a:gd name="connsiteX170" fmla="*/ 522509 w 3411143"/>
              <a:gd name="connsiteY170" fmla="*/ 1834887 h 4717638"/>
              <a:gd name="connsiteX171" fmla="*/ 720702 w 3411143"/>
              <a:gd name="connsiteY171" fmla="*/ 1906844 h 4717638"/>
              <a:gd name="connsiteX172" fmla="*/ 675658 w 3411143"/>
              <a:gd name="connsiteY172" fmla="*/ 2091233 h 4717638"/>
              <a:gd name="connsiteX173" fmla="*/ 468457 w 3411143"/>
              <a:gd name="connsiteY173" fmla="*/ 2059752 h 4717638"/>
              <a:gd name="connsiteX174" fmla="*/ 522509 w 3411143"/>
              <a:gd name="connsiteY174" fmla="*/ 1834887 h 4717638"/>
              <a:gd name="connsiteX175" fmla="*/ 3411143 w 3411143"/>
              <a:gd name="connsiteY175" fmla="*/ 1772380 h 4717638"/>
              <a:gd name="connsiteX176" fmla="*/ 3411143 w 3411143"/>
              <a:gd name="connsiteY176" fmla="*/ 1821235 h 4717638"/>
              <a:gd name="connsiteX177" fmla="*/ 3391807 w 3411143"/>
              <a:gd name="connsiteY177" fmla="*/ 1803406 h 4717638"/>
              <a:gd name="connsiteX178" fmla="*/ 1932385 w 3411143"/>
              <a:gd name="connsiteY178" fmla="*/ 1726952 h 4717638"/>
              <a:gd name="connsiteX179" fmla="*/ 1959411 w 3411143"/>
              <a:gd name="connsiteY179" fmla="*/ 1753936 h 4717638"/>
              <a:gd name="connsiteX180" fmla="*/ 2148595 w 3411143"/>
              <a:gd name="connsiteY180" fmla="*/ 1933827 h 4717638"/>
              <a:gd name="connsiteX181" fmla="*/ 1986438 w 3411143"/>
              <a:gd name="connsiteY181" fmla="*/ 2199168 h 4717638"/>
              <a:gd name="connsiteX182" fmla="*/ 1716174 w 3411143"/>
              <a:gd name="connsiteY182" fmla="*/ 2104725 h 4717638"/>
              <a:gd name="connsiteX183" fmla="*/ 1702663 w 3411143"/>
              <a:gd name="connsiteY183" fmla="*/ 2100227 h 4717638"/>
              <a:gd name="connsiteX184" fmla="*/ 1932385 w 3411143"/>
              <a:gd name="connsiteY184" fmla="*/ 1726952 h 4717638"/>
              <a:gd name="connsiteX185" fmla="*/ 2103552 w 3411143"/>
              <a:gd name="connsiteY185" fmla="*/ 1529071 h 4717638"/>
              <a:gd name="connsiteX186" fmla="*/ 2126076 w 3411143"/>
              <a:gd name="connsiteY186" fmla="*/ 1560552 h 4717638"/>
              <a:gd name="connsiteX187" fmla="*/ 2274718 w 3411143"/>
              <a:gd name="connsiteY187" fmla="*/ 1771925 h 4717638"/>
              <a:gd name="connsiteX188" fmla="*/ 2198146 w 3411143"/>
              <a:gd name="connsiteY188" fmla="*/ 1839384 h 4717638"/>
              <a:gd name="connsiteX189" fmla="*/ 2008957 w 3411143"/>
              <a:gd name="connsiteY189" fmla="*/ 1659492 h 4717638"/>
              <a:gd name="connsiteX190" fmla="*/ 1981931 w 3411143"/>
              <a:gd name="connsiteY190" fmla="*/ 1632509 h 4717638"/>
              <a:gd name="connsiteX191" fmla="*/ 2103552 w 3411143"/>
              <a:gd name="connsiteY191" fmla="*/ 1529071 h 4717638"/>
              <a:gd name="connsiteX192" fmla="*/ 1563025 w 3411143"/>
              <a:gd name="connsiteY192" fmla="*/ 1448120 h 4717638"/>
              <a:gd name="connsiteX193" fmla="*/ 1756711 w 3411143"/>
              <a:gd name="connsiteY193" fmla="*/ 1637006 h 4717638"/>
              <a:gd name="connsiteX194" fmla="*/ 1535999 w 3411143"/>
              <a:gd name="connsiteY194" fmla="*/ 1996789 h 4717638"/>
              <a:gd name="connsiteX195" fmla="*/ 1279251 w 3411143"/>
              <a:gd name="connsiteY195" fmla="*/ 1906844 h 4717638"/>
              <a:gd name="connsiteX196" fmla="*/ 1563025 w 3411143"/>
              <a:gd name="connsiteY196" fmla="*/ 1448120 h 4717638"/>
              <a:gd name="connsiteX197" fmla="*/ 2517955 w 3411143"/>
              <a:gd name="connsiteY197" fmla="*/ 1371670 h 4717638"/>
              <a:gd name="connsiteX198" fmla="*/ 2522457 w 3411143"/>
              <a:gd name="connsiteY198" fmla="*/ 1389659 h 4717638"/>
              <a:gd name="connsiteX199" fmla="*/ 2581017 w 3411143"/>
              <a:gd name="connsiteY199" fmla="*/ 1659492 h 4717638"/>
              <a:gd name="connsiteX200" fmla="*/ 2391833 w 3411143"/>
              <a:gd name="connsiteY200" fmla="*/ 1735946 h 4717638"/>
              <a:gd name="connsiteX201" fmla="*/ 2247692 w 3411143"/>
              <a:gd name="connsiteY201" fmla="*/ 1479601 h 4717638"/>
              <a:gd name="connsiteX202" fmla="*/ 2517955 w 3411143"/>
              <a:gd name="connsiteY202" fmla="*/ 1371670 h 4717638"/>
              <a:gd name="connsiteX203" fmla="*/ 3103526 w 3411143"/>
              <a:gd name="connsiteY203" fmla="*/ 1362676 h 4717638"/>
              <a:gd name="connsiteX204" fmla="*/ 3374636 w 3411143"/>
              <a:gd name="connsiteY204" fmla="*/ 1465758 h 4717638"/>
              <a:gd name="connsiteX205" fmla="*/ 3411143 w 3411143"/>
              <a:gd name="connsiteY205" fmla="*/ 1488428 h 4717638"/>
              <a:gd name="connsiteX206" fmla="*/ 3411143 w 3411143"/>
              <a:gd name="connsiteY206" fmla="*/ 1585431 h 4717638"/>
              <a:gd name="connsiteX207" fmla="*/ 3297217 w 3411143"/>
              <a:gd name="connsiteY207" fmla="*/ 1767427 h 4717638"/>
              <a:gd name="connsiteX208" fmla="*/ 3040464 w 3411143"/>
              <a:gd name="connsiteY208" fmla="*/ 1654995 h 4717638"/>
              <a:gd name="connsiteX209" fmla="*/ 3099024 w 3411143"/>
              <a:gd name="connsiteY209" fmla="*/ 1394157 h 4717638"/>
              <a:gd name="connsiteX210" fmla="*/ 2815245 w 3411143"/>
              <a:gd name="connsiteY210" fmla="*/ 1326697 h 4717638"/>
              <a:gd name="connsiteX211" fmla="*/ 3035962 w 3411143"/>
              <a:gd name="connsiteY211" fmla="*/ 1344687 h 4717638"/>
              <a:gd name="connsiteX212" fmla="*/ 3031455 w 3411143"/>
              <a:gd name="connsiteY212" fmla="*/ 1371670 h 4717638"/>
              <a:gd name="connsiteX213" fmla="*/ 2972896 w 3411143"/>
              <a:gd name="connsiteY213" fmla="*/ 1637006 h 4717638"/>
              <a:gd name="connsiteX214" fmla="*/ 2819747 w 3411143"/>
              <a:gd name="connsiteY214" fmla="*/ 1623514 h 4717638"/>
              <a:gd name="connsiteX215" fmla="*/ 2644078 w 3411143"/>
              <a:gd name="connsiteY215" fmla="*/ 1641503 h 4717638"/>
              <a:gd name="connsiteX216" fmla="*/ 2585523 w 3411143"/>
              <a:gd name="connsiteY216" fmla="*/ 1371670 h 4717638"/>
              <a:gd name="connsiteX217" fmla="*/ 2581017 w 3411143"/>
              <a:gd name="connsiteY217" fmla="*/ 1353681 h 4717638"/>
              <a:gd name="connsiteX218" fmla="*/ 2815245 w 3411143"/>
              <a:gd name="connsiteY218" fmla="*/ 1326697 h 4717638"/>
              <a:gd name="connsiteX219" fmla="*/ 1882839 w 3411143"/>
              <a:gd name="connsiteY219" fmla="*/ 1196276 h 4717638"/>
              <a:gd name="connsiteX220" fmla="*/ 2058508 w 3411143"/>
              <a:gd name="connsiteY220" fmla="*/ 1443622 h 4717638"/>
              <a:gd name="connsiteX221" fmla="*/ 1923376 w 3411143"/>
              <a:gd name="connsiteY221" fmla="*/ 1560552 h 4717638"/>
              <a:gd name="connsiteX222" fmla="*/ 1707166 w 3411143"/>
              <a:gd name="connsiteY222" fmla="*/ 1349184 h 4717638"/>
              <a:gd name="connsiteX223" fmla="*/ 1882839 w 3411143"/>
              <a:gd name="connsiteY223" fmla="*/ 1196276 h 4717638"/>
              <a:gd name="connsiteX224" fmla="*/ 1193665 w 3411143"/>
              <a:gd name="connsiteY224" fmla="*/ 1088341 h 4717638"/>
              <a:gd name="connsiteX225" fmla="*/ 1391858 w 3411143"/>
              <a:gd name="connsiteY225" fmla="*/ 1277227 h 4717638"/>
              <a:gd name="connsiteX226" fmla="*/ 1076551 w 3411143"/>
              <a:gd name="connsiteY226" fmla="*/ 1789914 h 4717638"/>
              <a:gd name="connsiteX227" fmla="*/ 815297 w 3411143"/>
              <a:gd name="connsiteY227" fmla="*/ 1699968 h 4717638"/>
              <a:gd name="connsiteX228" fmla="*/ 1193665 w 3411143"/>
              <a:gd name="connsiteY228" fmla="*/ 1088341 h 4717638"/>
              <a:gd name="connsiteX229" fmla="*/ 648632 w 3411143"/>
              <a:gd name="connsiteY229" fmla="*/ 1052362 h 4717638"/>
              <a:gd name="connsiteX230" fmla="*/ 738720 w 3411143"/>
              <a:gd name="connsiteY230" fmla="*/ 1115325 h 4717638"/>
              <a:gd name="connsiteX231" fmla="*/ 689174 w 3411143"/>
              <a:gd name="connsiteY231" fmla="*/ 1205270 h 4717638"/>
              <a:gd name="connsiteX232" fmla="*/ 590077 w 3411143"/>
              <a:gd name="connsiteY232" fmla="*/ 1160297 h 4717638"/>
              <a:gd name="connsiteX233" fmla="*/ 648632 w 3411143"/>
              <a:gd name="connsiteY233" fmla="*/ 1052362 h 4717638"/>
              <a:gd name="connsiteX234" fmla="*/ 3189112 w 3411143"/>
              <a:gd name="connsiteY234" fmla="*/ 966914 h 4717638"/>
              <a:gd name="connsiteX235" fmla="*/ 3400815 w 3411143"/>
              <a:gd name="connsiteY235" fmla="*/ 1034373 h 4717638"/>
              <a:gd name="connsiteX236" fmla="*/ 3411143 w 3411143"/>
              <a:gd name="connsiteY236" fmla="*/ 1039057 h 4717638"/>
              <a:gd name="connsiteX237" fmla="*/ 3411143 w 3411143"/>
              <a:gd name="connsiteY237" fmla="*/ 1373204 h 4717638"/>
              <a:gd name="connsiteX238" fmla="*/ 3324805 w 3411143"/>
              <a:gd name="connsiteY238" fmla="*/ 1330071 h 4717638"/>
              <a:gd name="connsiteX239" fmla="*/ 3121543 w 3411143"/>
              <a:gd name="connsiteY239" fmla="*/ 1263735 h 4717638"/>
              <a:gd name="connsiteX240" fmla="*/ 2405348 w 3411143"/>
              <a:gd name="connsiteY240" fmla="*/ 935433 h 4717638"/>
              <a:gd name="connsiteX241" fmla="*/ 2472911 w 3411143"/>
              <a:gd name="connsiteY241" fmla="*/ 1232254 h 4717638"/>
              <a:gd name="connsiteX242" fmla="*/ 2175622 w 3411143"/>
              <a:gd name="connsiteY242" fmla="*/ 1349184 h 4717638"/>
              <a:gd name="connsiteX243" fmla="*/ 2022473 w 3411143"/>
              <a:gd name="connsiteY243" fmla="*/ 1083843 h 4717638"/>
              <a:gd name="connsiteX244" fmla="*/ 2405348 w 3411143"/>
              <a:gd name="connsiteY244" fmla="*/ 935433 h 4717638"/>
              <a:gd name="connsiteX245" fmla="*/ 1635095 w 3411143"/>
              <a:gd name="connsiteY245" fmla="*/ 863476 h 4717638"/>
              <a:gd name="connsiteX246" fmla="*/ 1761218 w 3411143"/>
              <a:gd name="connsiteY246" fmla="*/ 1038871 h 4717638"/>
              <a:gd name="connsiteX247" fmla="*/ 1621580 w 3411143"/>
              <a:gd name="connsiteY247" fmla="*/ 1160297 h 4717638"/>
              <a:gd name="connsiteX248" fmla="*/ 1468430 w 3411143"/>
              <a:gd name="connsiteY248" fmla="*/ 1011887 h 4717638"/>
              <a:gd name="connsiteX249" fmla="*/ 1635095 w 3411143"/>
              <a:gd name="connsiteY249" fmla="*/ 863476 h 4717638"/>
              <a:gd name="connsiteX250" fmla="*/ 2815245 w 3411143"/>
              <a:gd name="connsiteY250" fmla="*/ 782525 h 4717638"/>
              <a:gd name="connsiteX251" fmla="*/ 3121543 w 3411143"/>
              <a:gd name="connsiteY251" fmla="*/ 814006 h 4717638"/>
              <a:gd name="connsiteX252" fmla="*/ 3053980 w 3411143"/>
              <a:gd name="connsiteY252" fmla="*/ 1110827 h 4717638"/>
              <a:gd name="connsiteX253" fmla="*/ 2815245 w 3411143"/>
              <a:gd name="connsiteY253" fmla="*/ 1092838 h 4717638"/>
              <a:gd name="connsiteX254" fmla="*/ 2553990 w 3411143"/>
              <a:gd name="connsiteY254" fmla="*/ 1119822 h 4717638"/>
              <a:gd name="connsiteX255" fmla="*/ 2486427 w 3411143"/>
              <a:gd name="connsiteY255" fmla="*/ 818503 h 4717638"/>
              <a:gd name="connsiteX256" fmla="*/ 2815245 w 3411143"/>
              <a:gd name="connsiteY256" fmla="*/ 782525 h 4717638"/>
              <a:gd name="connsiteX257" fmla="*/ 3310728 w 3411143"/>
              <a:gd name="connsiteY257" fmla="*/ 562157 h 4717638"/>
              <a:gd name="connsiteX258" fmla="*/ 3411143 w 3411143"/>
              <a:gd name="connsiteY258" fmla="*/ 589187 h 4717638"/>
              <a:gd name="connsiteX259" fmla="*/ 3411143 w 3411143"/>
              <a:gd name="connsiteY259" fmla="*/ 856007 h 4717638"/>
              <a:gd name="connsiteX260" fmla="*/ 3351268 w 3411143"/>
              <a:gd name="connsiteY260" fmla="*/ 835368 h 4717638"/>
              <a:gd name="connsiteX261" fmla="*/ 3256675 w 3411143"/>
              <a:gd name="connsiteY261" fmla="*/ 809508 h 4717638"/>
              <a:gd name="connsiteX262" fmla="*/ 1427894 w 3411143"/>
              <a:gd name="connsiteY262" fmla="*/ 499195 h 4717638"/>
              <a:gd name="connsiteX263" fmla="*/ 1508972 w 3411143"/>
              <a:gd name="connsiteY263" fmla="*/ 643109 h 4717638"/>
              <a:gd name="connsiteX264" fmla="*/ 1346814 w 3411143"/>
              <a:gd name="connsiteY264" fmla="*/ 773530 h 4717638"/>
              <a:gd name="connsiteX265" fmla="*/ 1229700 w 3411143"/>
              <a:gd name="connsiteY265" fmla="*/ 656600 h 4717638"/>
              <a:gd name="connsiteX266" fmla="*/ 1427894 w 3411143"/>
              <a:gd name="connsiteY266" fmla="*/ 499195 h 4717638"/>
              <a:gd name="connsiteX267" fmla="*/ 2306251 w 3411143"/>
              <a:gd name="connsiteY267" fmla="*/ 476709 h 4717638"/>
              <a:gd name="connsiteX268" fmla="*/ 2369308 w 3411143"/>
              <a:gd name="connsiteY268" fmla="*/ 769033 h 4717638"/>
              <a:gd name="connsiteX269" fmla="*/ 1959411 w 3411143"/>
              <a:gd name="connsiteY269" fmla="*/ 930935 h 4717638"/>
              <a:gd name="connsiteX270" fmla="*/ 1810769 w 3411143"/>
              <a:gd name="connsiteY270" fmla="*/ 670092 h 4717638"/>
              <a:gd name="connsiteX271" fmla="*/ 2306251 w 3411143"/>
              <a:gd name="connsiteY271" fmla="*/ 476709 h 4717638"/>
              <a:gd name="connsiteX272" fmla="*/ 2887315 w 3411143"/>
              <a:gd name="connsiteY272" fmla="*/ 454227 h 4717638"/>
              <a:gd name="connsiteX273" fmla="*/ 3148570 w 3411143"/>
              <a:gd name="connsiteY273" fmla="*/ 481211 h 4717638"/>
              <a:gd name="connsiteX274" fmla="*/ 3103526 w 3411143"/>
              <a:gd name="connsiteY274" fmla="*/ 679087 h 4717638"/>
              <a:gd name="connsiteX275" fmla="*/ 2887315 w 3411143"/>
              <a:gd name="connsiteY275" fmla="*/ 656600 h 4717638"/>
              <a:gd name="connsiteX276" fmla="*/ 2779210 w 3411143"/>
              <a:gd name="connsiteY276" fmla="*/ 202378 h 4717638"/>
              <a:gd name="connsiteX277" fmla="*/ 2779210 w 3411143"/>
              <a:gd name="connsiteY277" fmla="*/ 449730 h 4717638"/>
              <a:gd name="connsiteX278" fmla="*/ 2504440 w 3411143"/>
              <a:gd name="connsiteY278" fmla="*/ 481211 h 4717638"/>
              <a:gd name="connsiteX279" fmla="*/ 2450392 w 3411143"/>
              <a:gd name="connsiteY279" fmla="*/ 238357 h 4717638"/>
              <a:gd name="connsiteX280" fmla="*/ 2779210 w 3411143"/>
              <a:gd name="connsiteY280" fmla="*/ 202378 h 4717638"/>
              <a:gd name="connsiteX281" fmla="*/ 1639602 w 3411143"/>
              <a:gd name="connsiteY281" fmla="*/ 0 h 4717638"/>
              <a:gd name="connsiteX282" fmla="*/ 1689148 w 3411143"/>
              <a:gd name="connsiteY282" fmla="*/ 98941 h 4717638"/>
              <a:gd name="connsiteX283" fmla="*/ 1603562 w 3411143"/>
              <a:gd name="connsiteY283" fmla="*/ 152908 h 4717638"/>
              <a:gd name="connsiteX284" fmla="*/ 1535999 w 3411143"/>
              <a:gd name="connsiteY284" fmla="*/ 62962 h 4717638"/>
              <a:gd name="connsiteX285" fmla="*/ 1639602 w 3411143"/>
              <a:gd name="connsiteY285" fmla="*/ 0 h 4717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Lst>
            <a:rect l="l" t="t" r="r" b="b"/>
            <a:pathLst>
              <a:path w="3411143" h="4717638">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3411143" y="4121685"/>
                </a:moveTo>
                <a:lnTo>
                  <a:pt x="3411143" y="4436662"/>
                </a:lnTo>
                <a:lnTo>
                  <a:pt x="3290878" y="4470503"/>
                </a:lnTo>
                <a:cubicBezTo>
                  <a:pt x="3242597" y="4482379"/>
                  <a:pt x="3193612" y="4492779"/>
                  <a:pt x="3144063" y="4501773"/>
                </a:cubicBezTo>
                <a:lnTo>
                  <a:pt x="3103526" y="4204951"/>
                </a:lnTo>
                <a:cubicBezTo>
                  <a:pt x="3186856" y="4191460"/>
                  <a:pt x="3267935" y="4171222"/>
                  <a:pt x="3346762" y="4145363"/>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11143" y="3793873"/>
                </a:lnTo>
                <a:lnTo>
                  <a:pt x="3411143" y="3977193"/>
                </a:lnTo>
                <a:lnTo>
                  <a:pt x="3313543" y="4016627"/>
                </a:lnTo>
                <a:cubicBezTo>
                  <a:pt x="3255549" y="4035178"/>
                  <a:pt x="3195865" y="4049795"/>
                  <a:pt x="3135054" y="4061038"/>
                </a:cubicBezTo>
                <a:lnTo>
                  <a:pt x="3103526" y="3827179"/>
                </a:lnTo>
                <a:cubicBezTo>
                  <a:pt x="3202623" y="3813687"/>
                  <a:pt x="3297212" y="3782206"/>
                  <a:pt x="3387300" y="3741730"/>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3411143" y="3219361"/>
                </a:moveTo>
                <a:lnTo>
                  <a:pt x="3411143" y="3493594"/>
                </a:lnTo>
                <a:lnTo>
                  <a:pt x="3409824" y="3494384"/>
                </a:lnTo>
                <a:lnTo>
                  <a:pt x="3315230" y="3292005"/>
                </a:lnTo>
                <a:cubicBezTo>
                  <a:pt x="3342256" y="3276265"/>
                  <a:pt x="3368157" y="3257151"/>
                  <a:pt x="3393495" y="3235789"/>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797279" y="2869260"/>
                </a:moveTo>
                <a:cubicBezTo>
                  <a:pt x="806288" y="2945714"/>
                  <a:pt x="824306" y="3022168"/>
                  <a:pt x="846825" y="3098622"/>
                </a:cubicBezTo>
                <a:lnTo>
                  <a:pt x="648632" y="3161584"/>
                </a:lnTo>
                <a:cubicBezTo>
                  <a:pt x="621606" y="3071638"/>
                  <a:pt x="599086" y="2981692"/>
                  <a:pt x="590077" y="2887249"/>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3411143" y="1772380"/>
                </a:moveTo>
                <a:lnTo>
                  <a:pt x="3411143" y="1821235"/>
                </a:lnTo>
                <a:lnTo>
                  <a:pt x="3391807" y="1803406"/>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01499" y="1386287"/>
                  <a:pt x="3291869" y="1420014"/>
                  <a:pt x="3374636" y="1465758"/>
                </a:cubicBezTo>
                <a:lnTo>
                  <a:pt x="3411143" y="1488428"/>
                </a:lnTo>
                <a:lnTo>
                  <a:pt x="3411143" y="1585431"/>
                </a:lnTo>
                <a:lnTo>
                  <a:pt x="3297217" y="1767427"/>
                </a:lnTo>
                <a:cubicBezTo>
                  <a:pt x="3220641" y="1717957"/>
                  <a:pt x="3135054" y="1677482"/>
                  <a:pt x="3040464" y="1654995"/>
                </a:cubicBezTo>
                <a:lnTo>
                  <a:pt x="3099024" y="1394157"/>
                </a:ln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3189112" y="966914"/>
                </a:moveTo>
                <a:cubicBezTo>
                  <a:pt x="3261182" y="984903"/>
                  <a:pt x="3333252" y="1007389"/>
                  <a:pt x="3400815" y="1034373"/>
                </a:cubicBezTo>
                <a:lnTo>
                  <a:pt x="3411143" y="1039057"/>
                </a:lnTo>
                <a:lnTo>
                  <a:pt x="3411143" y="1373204"/>
                </a:lnTo>
                <a:lnTo>
                  <a:pt x="3324805" y="1330071"/>
                </a:lnTo>
                <a:cubicBezTo>
                  <a:pt x="3261180" y="1301962"/>
                  <a:pt x="3193614" y="127947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3310728" y="562157"/>
                </a:moveTo>
                <a:lnTo>
                  <a:pt x="3411143" y="589187"/>
                </a:lnTo>
                <a:lnTo>
                  <a:pt x="3411143" y="856007"/>
                </a:lnTo>
                <a:lnTo>
                  <a:pt x="3351268" y="835368"/>
                </a:lnTo>
                <a:cubicBezTo>
                  <a:pt x="3319737" y="825249"/>
                  <a:pt x="3288206" y="816254"/>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20538"/>
            </a:schemeClr>
          </a:solidFill>
          <a:ln w="9525" cap="flat">
            <a:noFill/>
            <a:prstDash val="solid"/>
            <a:miter/>
          </a:ln>
        </p:spPr>
        <p:txBody>
          <a:bodyPr rtlCol="0" anchor="ctr"/>
          <a:lstStyle/>
          <a:p>
            <a:endParaRPr lang="en-US"/>
          </a:p>
        </p:txBody>
      </p:sp>
      <p:sp>
        <p:nvSpPr>
          <p:cNvPr id="6" name="Text Placeholder 25">
            <a:extLst>
              <a:ext uri="{FF2B5EF4-FFF2-40B4-BE49-F238E27FC236}">
                <a16:creationId xmlns:a16="http://schemas.microsoft.com/office/drawing/2014/main" id="{AD61217D-D3A7-8E93-6AF9-E48FE0C42D37}"/>
              </a:ext>
            </a:extLst>
          </p:cNvPr>
          <p:cNvSpPr>
            <a:spLocks noGrp="1"/>
          </p:cNvSpPr>
          <p:nvPr>
            <p:ph type="body" sz="quarter" idx="37" hasCustomPrompt="1"/>
          </p:nvPr>
        </p:nvSpPr>
        <p:spPr>
          <a:xfrm>
            <a:off x="5791440" y="3683440"/>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7" name="Text Placeholder 25">
            <a:extLst>
              <a:ext uri="{FF2B5EF4-FFF2-40B4-BE49-F238E27FC236}">
                <a16:creationId xmlns:a16="http://schemas.microsoft.com/office/drawing/2014/main" id="{53F0C958-3A48-AC04-7378-96CA88E4D290}"/>
              </a:ext>
            </a:extLst>
          </p:cNvPr>
          <p:cNvSpPr>
            <a:spLocks noGrp="1"/>
          </p:cNvSpPr>
          <p:nvPr>
            <p:ph type="body" sz="quarter" idx="38" hasCustomPrompt="1"/>
          </p:nvPr>
        </p:nvSpPr>
        <p:spPr>
          <a:xfrm>
            <a:off x="6626736" y="3683441"/>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8" name="Text Placeholder 25">
            <a:extLst>
              <a:ext uri="{FF2B5EF4-FFF2-40B4-BE49-F238E27FC236}">
                <a16:creationId xmlns:a16="http://schemas.microsoft.com/office/drawing/2014/main" id="{C72BD1BD-4041-36A1-3441-02AF7AA7E5D1}"/>
              </a:ext>
            </a:extLst>
          </p:cNvPr>
          <p:cNvSpPr>
            <a:spLocks noGrp="1"/>
          </p:cNvSpPr>
          <p:nvPr>
            <p:ph type="body" sz="quarter" idx="39" hasCustomPrompt="1"/>
          </p:nvPr>
        </p:nvSpPr>
        <p:spPr>
          <a:xfrm>
            <a:off x="5791440" y="4265766"/>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04</a:t>
            </a:r>
          </a:p>
        </p:txBody>
      </p:sp>
      <p:sp>
        <p:nvSpPr>
          <p:cNvPr id="9" name="Text Placeholder 25">
            <a:extLst>
              <a:ext uri="{FF2B5EF4-FFF2-40B4-BE49-F238E27FC236}">
                <a16:creationId xmlns:a16="http://schemas.microsoft.com/office/drawing/2014/main" id="{7D86A38E-F98E-16CE-B993-045E36A6F65C}"/>
              </a:ext>
            </a:extLst>
          </p:cNvPr>
          <p:cNvSpPr>
            <a:spLocks noGrp="1"/>
          </p:cNvSpPr>
          <p:nvPr>
            <p:ph type="body" sz="quarter" idx="40" hasCustomPrompt="1"/>
          </p:nvPr>
        </p:nvSpPr>
        <p:spPr>
          <a:xfrm>
            <a:off x="6626736" y="4265767"/>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0" name="Text Placeholder 25">
            <a:extLst>
              <a:ext uri="{FF2B5EF4-FFF2-40B4-BE49-F238E27FC236}">
                <a16:creationId xmlns:a16="http://schemas.microsoft.com/office/drawing/2014/main" id="{9639DD67-C9E4-F4F9-0963-B3F5AE296FC4}"/>
              </a:ext>
            </a:extLst>
          </p:cNvPr>
          <p:cNvSpPr>
            <a:spLocks noGrp="1"/>
          </p:cNvSpPr>
          <p:nvPr>
            <p:ph type="body" sz="quarter" idx="41" hasCustomPrompt="1"/>
          </p:nvPr>
        </p:nvSpPr>
        <p:spPr>
          <a:xfrm>
            <a:off x="5791440" y="4844865"/>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05</a:t>
            </a:r>
          </a:p>
        </p:txBody>
      </p:sp>
      <p:sp>
        <p:nvSpPr>
          <p:cNvPr id="14" name="Text Placeholder 25">
            <a:extLst>
              <a:ext uri="{FF2B5EF4-FFF2-40B4-BE49-F238E27FC236}">
                <a16:creationId xmlns:a16="http://schemas.microsoft.com/office/drawing/2014/main" id="{05F38C23-D687-5609-D846-15F4D82A98A9}"/>
              </a:ext>
            </a:extLst>
          </p:cNvPr>
          <p:cNvSpPr>
            <a:spLocks noGrp="1"/>
          </p:cNvSpPr>
          <p:nvPr>
            <p:ph type="body" sz="quarter" idx="42" hasCustomPrompt="1"/>
          </p:nvPr>
        </p:nvSpPr>
        <p:spPr>
          <a:xfrm>
            <a:off x="6626736" y="4844866"/>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1" name="Text Placeholder 17">
            <a:extLst>
              <a:ext uri="{FF2B5EF4-FFF2-40B4-BE49-F238E27FC236}">
                <a16:creationId xmlns:a16="http://schemas.microsoft.com/office/drawing/2014/main" id="{575752C6-6689-9483-15F3-9BE36042DFAB}"/>
              </a:ext>
            </a:extLst>
          </p:cNvPr>
          <p:cNvSpPr>
            <a:spLocks noGrp="1"/>
          </p:cNvSpPr>
          <p:nvPr>
            <p:ph type="body" sz="quarter" idx="18" hasCustomPrompt="1"/>
          </p:nvPr>
        </p:nvSpPr>
        <p:spPr>
          <a:xfrm>
            <a:off x="482925" y="1785938"/>
            <a:ext cx="4360537" cy="4057649"/>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 name="TextBox 2">
            <a:extLst>
              <a:ext uri="{FF2B5EF4-FFF2-40B4-BE49-F238E27FC236}">
                <a16:creationId xmlns:a16="http://schemas.microsoft.com/office/drawing/2014/main" id="{C30BEF09-6B78-DC3B-0A46-A016AD33674F}"/>
              </a:ext>
            </a:extLst>
          </p:cNvPr>
          <p:cNvSpPr txBox="1"/>
          <p:nvPr userDrawn="1"/>
        </p:nvSpPr>
        <p:spPr>
          <a:xfrm>
            <a:off x="7141497" y="5674814"/>
            <a:ext cx="4346692" cy="364587"/>
          </a:xfrm>
          <a:prstGeom prst="rect">
            <a:avLst/>
          </a:prstGeom>
          <a:noFill/>
        </p:spPr>
        <p:txBody>
          <a:bodyPr wrap="square">
            <a:spAutoFit/>
          </a:bodyPr>
          <a:lstStyle/>
          <a:p>
            <a:pPr marL="0" marR="0" indent="0" algn="just" defTabSz="457200" rtl="0" eaLnBrk="1" fontAlgn="auto" latinLnBrk="0" hangingPunct="0">
              <a:lnSpc>
                <a:spcPts val="660"/>
              </a:lnSpc>
              <a:spcBef>
                <a:spcPts val="0"/>
              </a:spcBef>
              <a:spcAft>
                <a:spcPts val="0"/>
              </a:spcAft>
              <a:buClrTx/>
              <a:buSzTx/>
              <a:buFontTx/>
              <a:buNone/>
              <a:tabLst/>
              <a:defRPr/>
            </a:pPr>
            <a:r>
              <a:rPr lang="en-US" sz="600" kern="1200" dirty="0">
                <a:solidFill>
                  <a:srgbClr val="0C4659"/>
                </a:solidFill>
                <a:effectLst/>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lang="en-IE" sz="600" dirty="0">
              <a:solidFill>
                <a:srgbClr val="0C4659"/>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106A309A-E52C-0A55-8622-944C1082F2E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70902" y="5674812"/>
            <a:ext cx="1667896" cy="371393"/>
          </a:xfrm>
          <a:prstGeom prst="rect">
            <a:avLst/>
          </a:prstGeom>
        </p:spPr>
      </p:pic>
      <p:pic>
        <p:nvPicPr>
          <p:cNvPr id="11" name="Picture 10" descr="A grey and black sign with a person in a circle&#10;&#10;AI-generated content may be incorrect.">
            <a:extLst>
              <a:ext uri="{FF2B5EF4-FFF2-40B4-BE49-F238E27FC236}">
                <a16:creationId xmlns:a16="http://schemas.microsoft.com/office/drawing/2014/main" id="{4560149A-1B38-4A21-B478-E78CBF27E48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512370" y="6181436"/>
            <a:ext cx="869046" cy="317063"/>
          </a:xfrm>
          <a:prstGeom prst="rect">
            <a:avLst/>
          </a:prstGeom>
        </p:spPr>
      </p:pic>
      <p:sp>
        <p:nvSpPr>
          <p:cNvPr id="12" name="TextBox 11">
            <a:extLst>
              <a:ext uri="{FF2B5EF4-FFF2-40B4-BE49-F238E27FC236}">
                <a16:creationId xmlns:a16="http://schemas.microsoft.com/office/drawing/2014/main" id="{5172B193-B191-DBD8-36A9-7B98240E13CE}"/>
              </a:ext>
            </a:extLst>
          </p:cNvPr>
          <p:cNvSpPr txBox="1"/>
          <p:nvPr userDrawn="1"/>
        </p:nvSpPr>
        <p:spPr>
          <a:xfrm>
            <a:off x="7138798" y="6117122"/>
            <a:ext cx="432524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IE" sz="600" dirty="0">
                <a:solidFill>
                  <a:srgbClr val="0B3A5B"/>
                </a:solidFill>
              </a:rPr>
              <a:t>This license enables </a:t>
            </a:r>
            <a:r>
              <a:rPr lang="en-IE" sz="600" dirty="0" err="1">
                <a:solidFill>
                  <a:srgbClr val="0B3A5B"/>
                </a:solidFill>
              </a:rPr>
              <a:t>reusers</a:t>
            </a:r>
            <a:r>
              <a:rPr lang="en-IE" sz="600" dirty="0">
                <a:solidFill>
                  <a:srgbClr val="0B3A5B"/>
                </a:solidFill>
              </a:rPr>
              <a:t> to distribute, remix, adapt, and build upon the material in any medium or format, so long as </a:t>
            </a:r>
            <a:r>
              <a:rPr lang="en-US" sz="600" dirty="0">
                <a:solidFill>
                  <a:srgbClr val="0B3A5B"/>
                </a:solidFill>
              </a:rPr>
              <a:t>attribution is given to the creator. The license allows for commercial use. CC BY includes the following elements:</a:t>
            </a:r>
          </a:p>
          <a:p>
            <a:pPr algn="just"/>
            <a:r>
              <a:rPr lang="en-US" sz="600" dirty="0">
                <a:solidFill>
                  <a:srgbClr val="0B3A5B"/>
                </a:solidFill>
              </a:rPr>
              <a:t>BY: credit must be given to the creator.</a:t>
            </a:r>
            <a:endParaRPr lang="en-US" sz="600" dirty="0">
              <a:solidFill>
                <a:srgbClr val="0B3A5B"/>
              </a:solidFill>
              <a:ea typeface="Calibri"/>
              <a:cs typeface="Calibri"/>
            </a:endParaRPr>
          </a:p>
        </p:txBody>
      </p:sp>
    </p:spTree>
    <p:extLst>
      <p:ext uri="{BB962C8B-B14F-4D97-AF65-F5344CB8AC3E}">
        <p14:creationId xmlns:p14="http://schemas.microsoft.com/office/powerpoint/2010/main" val="2386083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01">
    <p:spTree>
      <p:nvGrpSpPr>
        <p:cNvPr id="1" name=""/>
        <p:cNvGrpSpPr/>
        <p:nvPr/>
      </p:nvGrpSpPr>
      <p:grpSpPr>
        <a:xfrm>
          <a:off x="0" y="0"/>
          <a:ext cx="0" cy="0"/>
          <a:chOff x="0" y="0"/>
          <a:chExt cx="0" cy="0"/>
        </a:xfrm>
      </p:grpSpPr>
      <p:sp>
        <p:nvSpPr>
          <p:cNvPr id="126" name="Rectangle 125">
            <a:extLst>
              <a:ext uri="{FF2B5EF4-FFF2-40B4-BE49-F238E27FC236}">
                <a16:creationId xmlns:a16="http://schemas.microsoft.com/office/drawing/2014/main" id="{83944EB6-3CB0-F145-A637-E3DB7CD725F9}"/>
              </a:ext>
            </a:extLst>
          </p:cNvPr>
          <p:cNvSpPr/>
          <p:nvPr userDrawn="1"/>
        </p:nvSpPr>
        <p:spPr>
          <a:xfrm>
            <a:off x="-1218514" y="-6377384"/>
            <a:ext cx="16024759" cy="5895581"/>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545CB842-9E13-7CA3-0A51-6059107FE7F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38735" y="50994"/>
            <a:ext cx="3196954" cy="2271519"/>
          </a:xfrm>
          <a:prstGeom prst="rect">
            <a:avLst/>
          </a:prstGeom>
        </p:spPr>
      </p:pic>
      <p:sp>
        <p:nvSpPr>
          <p:cNvPr id="10" name="Freeform 9">
            <a:extLst>
              <a:ext uri="{FF2B5EF4-FFF2-40B4-BE49-F238E27FC236}">
                <a16:creationId xmlns:a16="http://schemas.microsoft.com/office/drawing/2014/main" id="{C45C8739-346C-53FB-617A-7C85CCD85AA0}"/>
              </a:ext>
            </a:extLst>
          </p:cNvPr>
          <p:cNvSpPr>
            <a:spLocks noGrp="1"/>
          </p:cNvSpPr>
          <p:nvPr>
            <p:ph type="pic" sz="quarter" idx="12"/>
          </p:nvPr>
        </p:nvSpPr>
        <p:spPr>
          <a:xfrm>
            <a:off x="0" y="2271713"/>
            <a:ext cx="12192000" cy="3589993"/>
          </a:xfrm>
          <a:custGeom>
            <a:avLst/>
            <a:gdLst>
              <a:gd name="connsiteX0" fmla="*/ 0 w 12192000"/>
              <a:gd name="connsiteY0" fmla="*/ 0 h 3589993"/>
              <a:gd name="connsiteX1" fmla="*/ 12192000 w 12192000"/>
              <a:gd name="connsiteY1" fmla="*/ 0 h 3589993"/>
              <a:gd name="connsiteX2" fmla="*/ 12192000 w 12192000"/>
              <a:gd name="connsiteY2" fmla="*/ 3589993 h 3589993"/>
              <a:gd name="connsiteX3" fmla="*/ 4883406 w 12192000"/>
              <a:gd name="connsiteY3" fmla="*/ 3589993 h 3589993"/>
              <a:gd name="connsiteX4" fmla="*/ 4883406 w 12192000"/>
              <a:gd name="connsiteY4" fmla="*/ 1431353 h 3589993"/>
              <a:gd name="connsiteX5" fmla="*/ 0 w 12192000"/>
              <a:gd name="connsiteY5" fmla="*/ 1431353 h 3589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3589993">
                <a:moveTo>
                  <a:pt x="0" y="0"/>
                </a:moveTo>
                <a:lnTo>
                  <a:pt x="12192000" y="0"/>
                </a:lnTo>
                <a:lnTo>
                  <a:pt x="12192000" y="3589993"/>
                </a:lnTo>
                <a:lnTo>
                  <a:pt x="4883406" y="3589993"/>
                </a:lnTo>
                <a:lnTo>
                  <a:pt x="4883406" y="1431353"/>
                </a:lnTo>
                <a:lnTo>
                  <a:pt x="0" y="1431353"/>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dirty="0"/>
          </a:p>
          <a:p>
            <a:r>
              <a:rPr lang="en-US" dirty="0"/>
              <a:t>Drag Your Image Here</a:t>
            </a:r>
          </a:p>
        </p:txBody>
      </p:sp>
      <p:sp>
        <p:nvSpPr>
          <p:cNvPr id="11" name="Rectangle 10">
            <a:extLst>
              <a:ext uri="{FF2B5EF4-FFF2-40B4-BE49-F238E27FC236}">
                <a16:creationId xmlns:a16="http://schemas.microsoft.com/office/drawing/2014/main" id="{86081D7E-7037-5426-0E0B-333F821E7116}"/>
              </a:ext>
            </a:extLst>
          </p:cNvPr>
          <p:cNvSpPr/>
          <p:nvPr userDrawn="1"/>
        </p:nvSpPr>
        <p:spPr>
          <a:xfrm>
            <a:off x="0" y="3703066"/>
            <a:ext cx="4883406" cy="2856914"/>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9347" tIns="24673" rIns="49347" bIns="24673" numCol="1" spcCol="0" rtlCol="0" fromWordArt="0" anchor="ctr" anchorCtr="0" forceAA="0" compatLnSpc="1">
            <a:prstTxWarp prst="textNoShape">
              <a:avLst/>
            </a:prstTxWarp>
            <a:noAutofit/>
          </a:bodyPr>
          <a:lstStyle/>
          <a:p>
            <a:endParaRPr lang="en-GB" sz="529"/>
          </a:p>
        </p:txBody>
      </p:sp>
      <p:pic>
        <p:nvPicPr>
          <p:cNvPr id="4" name="Picture 3">
            <a:extLst>
              <a:ext uri="{FF2B5EF4-FFF2-40B4-BE49-F238E27FC236}">
                <a16:creationId xmlns:a16="http://schemas.microsoft.com/office/drawing/2014/main" id="{C448A626-EA8C-3582-37D5-3A90FEA1610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254334" y="6102554"/>
            <a:ext cx="2054262" cy="457426"/>
          </a:xfrm>
          <a:prstGeom prst="rect">
            <a:avLst/>
          </a:prstGeom>
        </p:spPr>
      </p:pic>
      <p:pic>
        <p:nvPicPr>
          <p:cNvPr id="5" name="Picture 4" descr="A grey and black sign with a person in a circle&#10;&#10;AI-generated content may be incorrect.">
            <a:extLst>
              <a:ext uri="{FF2B5EF4-FFF2-40B4-BE49-F238E27FC236}">
                <a16:creationId xmlns:a16="http://schemas.microsoft.com/office/drawing/2014/main" id="{2B6465AC-D00A-A9C5-7750-58373FA4C997}"/>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328248" y="6110791"/>
            <a:ext cx="1061410" cy="387245"/>
          </a:xfrm>
          <a:prstGeom prst="rect">
            <a:avLst/>
          </a:prstGeom>
        </p:spPr>
      </p:pic>
    </p:spTree>
    <p:extLst>
      <p:ext uri="{BB962C8B-B14F-4D97-AF65-F5344CB8AC3E}">
        <p14:creationId xmlns:p14="http://schemas.microsoft.com/office/powerpoint/2010/main" val="3845830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02">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ED8AB1AA-16D1-B600-B5BC-CFCEF003D9C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0106" y="6030484"/>
            <a:ext cx="2054262" cy="457426"/>
          </a:xfrm>
          <a:prstGeom prst="rect">
            <a:avLst/>
          </a:prstGeom>
        </p:spPr>
      </p:pic>
      <p:sp>
        <p:nvSpPr>
          <p:cNvPr id="2" name="Picture Placeholder 3">
            <a:extLst>
              <a:ext uri="{FF2B5EF4-FFF2-40B4-BE49-F238E27FC236}">
                <a16:creationId xmlns:a16="http://schemas.microsoft.com/office/drawing/2014/main" id="{452F375B-3C38-D5D7-426A-5036F173DC4C}"/>
              </a:ext>
            </a:extLst>
          </p:cNvPr>
          <p:cNvSpPr>
            <a:spLocks noGrp="1"/>
          </p:cNvSpPr>
          <p:nvPr>
            <p:ph type="pic" sz="quarter" idx="11"/>
          </p:nvPr>
        </p:nvSpPr>
        <p:spPr>
          <a:xfrm>
            <a:off x="0" y="2271713"/>
            <a:ext cx="12192000" cy="3543422"/>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dirty="0"/>
          </a:p>
          <a:p>
            <a:r>
              <a:rPr lang="en-US" dirty="0"/>
              <a:t>Drag Your Image Here</a:t>
            </a:r>
          </a:p>
        </p:txBody>
      </p:sp>
      <p:pic>
        <p:nvPicPr>
          <p:cNvPr id="4" name="Picture 3">
            <a:extLst>
              <a:ext uri="{FF2B5EF4-FFF2-40B4-BE49-F238E27FC236}">
                <a16:creationId xmlns:a16="http://schemas.microsoft.com/office/drawing/2014/main" id="{8EFE9B15-C1FC-51F8-04C3-66A1510F133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38735" y="50994"/>
            <a:ext cx="3196954" cy="2271519"/>
          </a:xfrm>
          <a:prstGeom prst="rect">
            <a:avLst/>
          </a:prstGeom>
        </p:spPr>
      </p:pic>
    </p:spTree>
    <p:extLst>
      <p:ext uri="{BB962C8B-B14F-4D97-AF65-F5344CB8AC3E}">
        <p14:creationId xmlns:p14="http://schemas.microsoft.com/office/powerpoint/2010/main" val="4067597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verview/Intro - Navy ">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151BFCDB-CADF-EC47-BAA7-197F619A3BA2}"/>
              </a:ext>
            </a:extLst>
          </p:cNvPr>
          <p:cNvSpPr/>
          <p:nvPr userDrawn="1"/>
        </p:nvSpPr>
        <p:spPr>
          <a:xfrm>
            <a:off x="2167324" y="772370"/>
            <a:ext cx="9320865" cy="5212793"/>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Calibri" panose="020F0502020204030204" pitchFamily="34" charset="0"/>
              <a:cs typeface="Calibri" panose="020F0502020204030204" pitchFamily="34" charset="0"/>
            </a:endParaRPr>
          </a:p>
        </p:txBody>
      </p:sp>
      <p:sp>
        <p:nvSpPr>
          <p:cNvPr id="47" name="Picture Placeholder 3">
            <a:extLst>
              <a:ext uri="{FF2B5EF4-FFF2-40B4-BE49-F238E27FC236}">
                <a16:creationId xmlns:a16="http://schemas.microsoft.com/office/drawing/2014/main" id="{CFFAA2CE-68E3-2F4C-B815-5E56A1944D9F}"/>
              </a:ext>
            </a:extLst>
          </p:cNvPr>
          <p:cNvSpPr>
            <a:spLocks noGrp="1"/>
          </p:cNvSpPr>
          <p:nvPr>
            <p:ph type="pic" sz="quarter" idx="10"/>
          </p:nvPr>
        </p:nvSpPr>
        <p:spPr>
          <a:xfrm>
            <a:off x="388401" y="385460"/>
            <a:ext cx="4107750" cy="6087079"/>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dirty="0"/>
          </a:p>
          <a:p>
            <a:r>
              <a:rPr lang="en-US" dirty="0"/>
              <a:t>Drag Your Image Here</a:t>
            </a:r>
          </a:p>
        </p:txBody>
      </p:sp>
      <p:sp>
        <p:nvSpPr>
          <p:cNvPr id="49" name="Text Placeholder 17">
            <a:extLst>
              <a:ext uri="{FF2B5EF4-FFF2-40B4-BE49-F238E27FC236}">
                <a16:creationId xmlns:a16="http://schemas.microsoft.com/office/drawing/2014/main" id="{69A6005D-0B69-4B46-8775-6C9D41A6536B}"/>
              </a:ext>
            </a:extLst>
          </p:cNvPr>
          <p:cNvSpPr>
            <a:spLocks noGrp="1"/>
          </p:cNvSpPr>
          <p:nvPr>
            <p:ph type="body" sz="quarter" idx="18" hasCustomPrompt="1"/>
          </p:nvPr>
        </p:nvSpPr>
        <p:spPr>
          <a:xfrm>
            <a:off x="4940627" y="3429001"/>
            <a:ext cx="6331432" cy="2123902"/>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Tree>
    <p:extLst>
      <p:ext uri="{BB962C8B-B14F-4D97-AF65-F5344CB8AC3E}">
        <p14:creationId xmlns:p14="http://schemas.microsoft.com/office/powerpoint/2010/main" val="612293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 Navy">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28A2B8D5-B1A8-DD47-B5C1-C990227310BE}"/>
              </a:ext>
            </a:extLst>
          </p:cNvPr>
          <p:cNvSpPr/>
          <p:nvPr userDrawn="1"/>
        </p:nvSpPr>
        <p:spPr>
          <a:xfrm flipV="1">
            <a:off x="0" y="-2"/>
            <a:ext cx="1378111" cy="6858002"/>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25">
            <a:extLst>
              <a:ext uri="{FF2B5EF4-FFF2-40B4-BE49-F238E27FC236}">
                <a16:creationId xmlns:a16="http://schemas.microsoft.com/office/drawing/2014/main" id="{B6FBFE60-B12C-7249-80E7-36657FB982C5}"/>
              </a:ext>
            </a:extLst>
          </p:cNvPr>
          <p:cNvSpPr>
            <a:spLocks noGrp="1"/>
          </p:cNvSpPr>
          <p:nvPr userDrawn="1">
            <p:ph type="body" sz="quarter" idx="15" hasCustomPrompt="1"/>
          </p:nvPr>
        </p:nvSpPr>
        <p:spPr>
          <a:xfrm>
            <a:off x="2267191" y="2545559"/>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userDrawn="1">
            <p:ph type="body" sz="quarter" idx="14" hasCustomPrompt="1"/>
          </p:nvPr>
        </p:nvSpPr>
        <p:spPr>
          <a:xfrm>
            <a:off x="3102488" y="2545560"/>
            <a:ext cx="7646734"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1" name="Text Placeholder 25">
            <a:extLst>
              <a:ext uri="{FF2B5EF4-FFF2-40B4-BE49-F238E27FC236}">
                <a16:creationId xmlns:a16="http://schemas.microsoft.com/office/drawing/2014/main" id="{F594FF25-E151-F942-926C-A77F810C7632}"/>
              </a:ext>
            </a:extLst>
          </p:cNvPr>
          <p:cNvSpPr>
            <a:spLocks noGrp="1"/>
          </p:cNvSpPr>
          <p:nvPr userDrawn="1">
            <p:ph type="body" sz="quarter" idx="29" hasCustomPrompt="1"/>
          </p:nvPr>
        </p:nvSpPr>
        <p:spPr>
          <a:xfrm>
            <a:off x="2267191" y="3123421"/>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userDrawn="1">
            <p:ph type="body" sz="quarter" idx="30" hasCustomPrompt="1"/>
          </p:nvPr>
        </p:nvSpPr>
        <p:spPr>
          <a:xfrm>
            <a:off x="3102488" y="3123422"/>
            <a:ext cx="7646734"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userDrawn="1">
            <p:ph type="body" sz="quarter" idx="31" hasCustomPrompt="1"/>
          </p:nvPr>
        </p:nvSpPr>
        <p:spPr>
          <a:xfrm>
            <a:off x="2267191" y="3702490"/>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userDrawn="1">
            <p:ph type="body" sz="quarter" idx="32" hasCustomPrompt="1"/>
          </p:nvPr>
        </p:nvSpPr>
        <p:spPr>
          <a:xfrm>
            <a:off x="3102488" y="3702491"/>
            <a:ext cx="7646734"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userDrawn="1">
            <p:ph type="body" sz="quarter" idx="33" hasCustomPrompt="1"/>
          </p:nvPr>
        </p:nvSpPr>
        <p:spPr>
          <a:xfrm>
            <a:off x="2267191" y="4284816"/>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userDrawn="1">
            <p:ph type="body" sz="quarter" idx="34" hasCustomPrompt="1"/>
          </p:nvPr>
        </p:nvSpPr>
        <p:spPr>
          <a:xfrm>
            <a:off x="3102488" y="4284817"/>
            <a:ext cx="7646734"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71" name="Text Placeholder 25">
            <a:extLst>
              <a:ext uri="{FF2B5EF4-FFF2-40B4-BE49-F238E27FC236}">
                <a16:creationId xmlns:a16="http://schemas.microsoft.com/office/drawing/2014/main" id="{5FEF9E0F-CCB4-9D40-9083-F85963D2966A}"/>
              </a:ext>
            </a:extLst>
          </p:cNvPr>
          <p:cNvSpPr>
            <a:spLocks noGrp="1"/>
          </p:cNvSpPr>
          <p:nvPr userDrawn="1">
            <p:ph type="body" sz="quarter" idx="35" hasCustomPrompt="1"/>
          </p:nvPr>
        </p:nvSpPr>
        <p:spPr>
          <a:xfrm>
            <a:off x="2267191" y="4863915"/>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05</a:t>
            </a:r>
          </a:p>
        </p:txBody>
      </p:sp>
      <p:sp>
        <p:nvSpPr>
          <p:cNvPr id="72" name="Text Placeholder 25">
            <a:extLst>
              <a:ext uri="{FF2B5EF4-FFF2-40B4-BE49-F238E27FC236}">
                <a16:creationId xmlns:a16="http://schemas.microsoft.com/office/drawing/2014/main" id="{1972AA1F-15FA-A945-A4A7-7FF4400BA6A5}"/>
              </a:ext>
            </a:extLst>
          </p:cNvPr>
          <p:cNvSpPr>
            <a:spLocks noGrp="1"/>
          </p:cNvSpPr>
          <p:nvPr userDrawn="1">
            <p:ph type="body" sz="quarter" idx="36" hasCustomPrompt="1"/>
          </p:nvPr>
        </p:nvSpPr>
        <p:spPr>
          <a:xfrm>
            <a:off x="3102488" y="4863916"/>
            <a:ext cx="7646734"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6" name="Rectangle 35">
            <a:extLst>
              <a:ext uri="{FF2B5EF4-FFF2-40B4-BE49-F238E27FC236}">
                <a16:creationId xmlns:a16="http://schemas.microsoft.com/office/drawing/2014/main" id="{27BC3113-E3C6-5349-8D68-5760D4A8C23B}"/>
              </a:ext>
            </a:extLst>
          </p:cNvPr>
          <p:cNvSpPr/>
          <p:nvPr userDrawn="1"/>
        </p:nvSpPr>
        <p:spPr>
          <a:xfrm>
            <a:off x="4388307" y="5855031"/>
            <a:ext cx="7016293" cy="615553"/>
          </a:xfrm>
          <a:prstGeom prst="rect">
            <a:avLst/>
          </a:prstGeom>
        </p:spPr>
        <p:txBody>
          <a:bodyPr wrap="square">
            <a:spAutoFit/>
          </a:bodyPr>
          <a:lstStyle/>
          <a:p>
            <a:pPr marL="0" marR="0" lvl="0" indent="0" algn="just" defTabSz="181904" rtl="0" eaLnBrk="1" fontAlgn="auto" latinLnBrk="0" hangingPunct="0">
              <a:lnSpc>
                <a:spcPct val="100000"/>
              </a:lnSpc>
              <a:spcBef>
                <a:spcPts val="0"/>
              </a:spcBef>
              <a:spcAft>
                <a:spcPts val="0"/>
              </a:spcAft>
              <a:buClrTx/>
              <a:buSzTx/>
              <a:buFontTx/>
              <a:buNone/>
              <a:tabLst/>
              <a:defRPr/>
            </a:pPr>
            <a:r>
              <a:rPr lang="en-US" sz="850" b="0" i="0" dirty="0">
                <a:solidFill>
                  <a:srgbClr val="09465E"/>
                </a:solidFill>
                <a:latin typeface="Calibri" panose="020F0502020204030204" pitchFamily="34" charset="0"/>
                <a:ea typeface="Open Sans" panose="020B0606030504020204" pitchFamily="34" charset="0"/>
                <a:cs typeface="Calibri" panose="020F0502020204030204" pitchFamily="34" charset="0"/>
              </a:rPr>
              <a:t>This project has been funded with support from the European Commission. The author is solely responsible for this publication (communication) and the Commission accepts no responsibility for any use may be made of the information contained therein. In compliance of the new GDPR framework, please note that the Partnership will only process your personal data in the sole interest and purpose of the project and without any prejudice to your rights.</a:t>
            </a:r>
          </a:p>
          <a:p>
            <a:pPr marL="0" marR="0" lvl="0" indent="0" algn="just" defTabSz="181904" rtl="0" eaLnBrk="1" fontAlgn="auto" latinLnBrk="0" hangingPunct="0">
              <a:lnSpc>
                <a:spcPct val="100000"/>
              </a:lnSpc>
              <a:spcBef>
                <a:spcPts val="0"/>
              </a:spcBef>
              <a:spcAft>
                <a:spcPts val="0"/>
              </a:spcAft>
              <a:buClrTx/>
              <a:buSzTx/>
              <a:buFontTx/>
              <a:buNone/>
              <a:tabLst/>
              <a:defRPr/>
            </a:pPr>
            <a:endParaRPr lang="en-US" sz="850" b="0" i="0" dirty="0">
              <a:solidFill>
                <a:srgbClr val="09465E"/>
              </a:solidFill>
              <a:latin typeface="Calibri" panose="020F0502020204030204" pitchFamily="34" charset="0"/>
              <a:ea typeface="Open Sans" panose="020B0606030504020204" pitchFamily="34" charset="0"/>
              <a:cs typeface="Calibri" panose="020F0502020204030204" pitchFamily="34" charset="0"/>
            </a:endParaRPr>
          </a:p>
        </p:txBody>
      </p:sp>
      <p:sp>
        <p:nvSpPr>
          <p:cNvPr id="3" name="Picture Placeholder 3">
            <a:extLst>
              <a:ext uri="{FF2B5EF4-FFF2-40B4-BE49-F238E27FC236}">
                <a16:creationId xmlns:a16="http://schemas.microsoft.com/office/drawing/2014/main" id="{EF376128-3D56-39EB-B878-881E313032D4}"/>
              </a:ext>
            </a:extLst>
          </p:cNvPr>
          <p:cNvSpPr>
            <a:spLocks noGrp="1"/>
          </p:cNvSpPr>
          <p:nvPr>
            <p:ph type="pic" sz="quarter" idx="11"/>
          </p:nvPr>
        </p:nvSpPr>
        <p:spPr>
          <a:xfrm>
            <a:off x="788894" y="340862"/>
            <a:ext cx="11403106" cy="1903699"/>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dirty="0"/>
          </a:p>
          <a:p>
            <a:r>
              <a:rPr lang="en-US" dirty="0"/>
              <a:t>Drag Your Image Here</a:t>
            </a:r>
          </a:p>
        </p:txBody>
      </p:sp>
      <p:pic>
        <p:nvPicPr>
          <p:cNvPr id="4" name="Picture 3">
            <a:extLst>
              <a:ext uri="{FF2B5EF4-FFF2-40B4-BE49-F238E27FC236}">
                <a16:creationId xmlns:a16="http://schemas.microsoft.com/office/drawing/2014/main" id="{D704BAEF-03F0-744A-90FB-0A1EF03B5F6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03050" y="5867924"/>
            <a:ext cx="2054262" cy="457426"/>
          </a:xfrm>
          <a:prstGeom prst="rect">
            <a:avLst/>
          </a:prstGeom>
        </p:spPr>
      </p:pic>
      <p:cxnSp>
        <p:nvCxnSpPr>
          <p:cNvPr id="11" name="Straight Connector 10">
            <a:extLst>
              <a:ext uri="{FF2B5EF4-FFF2-40B4-BE49-F238E27FC236}">
                <a16:creationId xmlns:a16="http://schemas.microsoft.com/office/drawing/2014/main" id="{4344D256-A31B-BC2F-4B9A-43E1183BF608}"/>
              </a:ext>
            </a:extLst>
          </p:cNvPr>
          <p:cNvCxnSpPr>
            <a:cxnSpLocks/>
          </p:cNvCxnSpPr>
          <p:nvPr userDrawn="1"/>
        </p:nvCxnSpPr>
        <p:spPr>
          <a:xfrm flipV="1">
            <a:off x="2156224" y="3114739"/>
            <a:ext cx="8867227"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37184EE-77EA-7EB6-556C-9284576B774E}"/>
              </a:ext>
            </a:extLst>
          </p:cNvPr>
          <p:cNvCxnSpPr>
            <a:cxnSpLocks/>
          </p:cNvCxnSpPr>
          <p:nvPr userDrawn="1"/>
        </p:nvCxnSpPr>
        <p:spPr>
          <a:xfrm flipV="1">
            <a:off x="2156224" y="3692562"/>
            <a:ext cx="8867227"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E695D3F-90BB-714D-905E-359A8A6F977A}"/>
              </a:ext>
            </a:extLst>
          </p:cNvPr>
          <p:cNvCxnSpPr>
            <a:cxnSpLocks/>
          </p:cNvCxnSpPr>
          <p:nvPr userDrawn="1"/>
        </p:nvCxnSpPr>
        <p:spPr>
          <a:xfrm flipV="1">
            <a:off x="2156224" y="4270385"/>
            <a:ext cx="8867227"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30A6276-CB75-B53D-5CED-F7679BCF3899}"/>
              </a:ext>
            </a:extLst>
          </p:cNvPr>
          <p:cNvCxnSpPr>
            <a:cxnSpLocks/>
          </p:cNvCxnSpPr>
          <p:nvPr userDrawn="1"/>
        </p:nvCxnSpPr>
        <p:spPr>
          <a:xfrm flipV="1">
            <a:off x="2156224" y="4848208"/>
            <a:ext cx="8867227"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sp>
        <p:nvSpPr>
          <p:cNvPr id="2" name="Freeform 1">
            <a:extLst>
              <a:ext uri="{FF2B5EF4-FFF2-40B4-BE49-F238E27FC236}">
                <a16:creationId xmlns:a16="http://schemas.microsoft.com/office/drawing/2014/main" id="{8D6DEE65-4255-40E0-1424-3FAEA4533AF2}"/>
              </a:ext>
            </a:extLst>
          </p:cNvPr>
          <p:cNvSpPr/>
          <p:nvPr userDrawn="1"/>
        </p:nvSpPr>
        <p:spPr>
          <a:xfrm rot="9654881">
            <a:off x="-1705571" y="2672583"/>
            <a:ext cx="3411143" cy="4717638"/>
          </a:xfrm>
          <a:custGeom>
            <a:avLst/>
            <a:gdLst>
              <a:gd name="connsiteX0" fmla="*/ 2995421 w 3411143"/>
              <a:gd name="connsiteY0" fmla="*/ 4533254 h 4717638"/>
              <a:gd name="connsiteX1" fmla="*/ 3013438 w 3411143"/>
              <a:gd name="connsiteY1" fmla="*/ 4708644 h 4717638"/>
              <a:gd name="connsiteX2" fmla="*/ 2914342 w 3411143"/>
              <a:gd name="connsiteY2" fmla="*/ 4717638 h 4717638"/>
              <a:gd name="connsiteX3" fmla="*/ 2909835 w 3411143"/>
              <a:gd name="connsiteY3" fmla="*/ 4717638 h 4717638"/>
              <a:gd name="connsiteX4" fmla="*/ 2896324 w 3411143"/>
              <a:gd name="connsiteY4" fmla="*/ 4717638 h 4717638"/>
              <a:gd name="connsiteX5" fmla="*/ 2878307 w 3411143"/>
              <a:gd name="connsiteY5" fmla="*/ 4717638 h 4717638"/>
              <a:gd name="connsiteX6" fmla="*/ 2801730 w 3411143"/>
              <a:gd name="connsiteY6" fmla="*/ 4713141 h 4717638"/>
              <a:gd name="connsiteX7" fmla="*/ 2815245 w 3411143"/>
              <a:gd name="connsiteY7" fmla="*/ 4537751 h 4717638"/>
              <a:gd name="connsiteX8" fmla="*/ 2878307 w 3411143"/>
              <a:gd name="connsiteY8" fmla="*/ 4537751 h 4717638"/>
              <a:gd name="connsiteX9" fmla="*/ 2896324 w 3411143"/>
              <a:gd name="connsiteY9" fmla="*/ 4537751 h 4717638"/>
              <a:gd name="connsiteX10" fmla="*/ 2909835 w 3411143"/>
              <a:gd name="connsiteY10" fmla="*/ 4537751 h 4717638"/>
              <a:gd name="connsiteX11" fmla="*/ 2914342 w 3411143"/>
              <a:gd name="connsiteY11" fmla="*/ 4537751 h 4717638"/>
              <a:gd name="connsiteX12" fmla="*/ 2995421 w 3411143"/>
              <a:gd name="connsiteY12" fmla="*/ 4533254 h 4717638"/>
              <a:gd name="connsiteX13" fmla="*/ 1229700 w 3411143"/>
              <a:gd name="connsiteY13" fmla="*/ 4362357 h 4717638"/>
              <a:gd name="connsiteX14" fmla="*/ 1319788 w 3411143"/>
              <a:gd name="connsiteY14" fmla="*/ 4434313 h 4717638"/>
              <a:gd name="connsiteX15" fmla="*/ 1247718 w 3411143"/>
              <a:gd name="connsiteY15" fmla="*/ 4542249 h 4717638"/>
              <a:gd name="connsiteX16" fmla="*/ 1139613 w 3411143"/>
              <a:gd name="connsiteY16" fmla="*/ 4452303 h 4717638"/>
              <a:gd name="connsiteX17" fmla="*/ 1923376 w 3411143"/>
              <a:gd name="connsiteY17" fmla="*/ 4285903 h 4717638"/>
              <a:gd name="connsiteX18" fmla="*/ 2112561 w 3411143"/>
              <a:gd name="connsiteY18" fmla="*/ 4371351 h 4717638"/>
              <a:gd name="connsiteX19" fmla="*/ 2063010 w 3411143"/>
              <a:gd name="connsiteY19" fmla="*/ 4533254 h 4717638"/>
              <a:gd name="connsiteX20" fmla="*/ 1833288 w 3411143"/>
              <a:gd name="connsiteY20" fmla="*/ 4429816 h 4717638"/>
              <a:gd name="connsiteX21" fmla="*/ 2387326 w 3411143"/>
              <a:gd name="connsiteY21" fmla="*/ 4173470 h 4717638"/>
              <a:gd name="connsiteX22" fmla="*/ 2689122 w 3411143"/>
              <a:gd name="connsiteY22" fmla="*/ 4231935 h 4717638"/>
              <a:gd name="connsiteX23" fmla="*/ 2666598 w 3411143"/>
              <a:gd name="connsiteY23" fmla="*/ 4528752 h 4717638"/>
              <a:gd name="connsiteX24" fmla="*/ 2297238 w 3411143"/>
              <a:gd name="connsiteY24" fmla="*/ 4456800 h 4717638"/>
              <a:gd name="connsiteX25" fmla="*/ 3411143 w 3411143"/>
              <a:gd name="connsiteY25" fmla="*/ 4121685 h 4717638"/>
              <a:gd name="connsiteX26" fmla="*/ 3411143 w 3411143"/>
              <a:gd name="connsiteY26" fmla="*/ 4436662 h 4717638"/>
              <a:gd name="connsiteX27" fmla="*/ 3290878 w 3411143"/>
              <a:gd name="connsiteY27" fmla="*/ 4470503 h 4717638"/>
              <a:gd name="connsiteX28" fmla="*/ 3144063 w 3411143"/>
              <a:gd name="connsiteY28" fmla="*/ 4501773 h 4717638"/>
              <a:gd name="connsiteX29" fmla="*/ 3103526 w 3411143"/>
              <a:gd name="connsiteY29" fmla="*/ 4204951 h 4717638"/>
              <a:gd name="connsiteX30" fmla="*/ 3346762 w 3411143"/>
              <a:gd name="connsiteY30" fmla="*/ 4145363 h 4717638"/>
              <a:gd name="connsiteX31" fmla="*/ 1274744 w 3411143"/>
              <a:gd name="connsiteY31" fmla="*/ 3921622 h 4717638"/>
              <a:gd name="connsiteX32" fmla="*/ 1396361 w 3411143"/>
              <a:gd name="connsiteY32" fmla="*/ 4052043 h 4717638"/>
              <a:gd name="connsiteX33" fmla="*/ 1261229 w 3411143"/>
              <a:gd name="connsiteY33" fmla="*/ 4209449 h 4717638"/>
              <a:gd name="connsiteX34" fmla="*/ 1112586 w 3411143"/>
              <a:gd name="connsiteY34" fmla="*/ 4052043 h 4717638"/>
              <a:gd name="connsiteX35" fmla="*/ 1761218 w 3411143"/>
              <a:gd name="connsiteY35" fmla="*/ 3831676 h 4717638"/>
              <a:gd name="connsiteX36" fmla="*/ 1918870 w 3411143"/>
              <a:gd name="connsiteY36" fmla="*/ 3948606 h 4717638"/>
              <a:gd name="connsiteX37" fmla="*/ 1761218 w 3411143"/>
              <a:gd name="connsiteY37" fmla="*/ 4200454 h 4717638"/>
              <a:gd name="connsiteX38" fmla="*/ 1567527 w 3411143"/>
              <a:gd name="connsiteY38" fmla="*/ 4056541 h 4717638"/>
              <a:gd name="connsiteX39" fmla="*/ 2486422 w 3411143"/>
              <a:gd name="connsiteY39" fmla="*/ 3764217 h 4717638"/>
              <a:gd name="connsiteX40" fmla="*/ 2851280 w 3411143"/>
              <a:gd name="connsiteY40" fmla="*/ 3818184 h 4717638"/>
              <a:gd name="connsiteX41" fmla="*/ 2986412 w 3411143"/>
              <a:gd name="connsiteY41" fmla="*/ 3809189 h 4717638"/>
              <a:gd name="connsiteX42" fmla="*/ 3031456 w 3411143"/>
              <a:gd name="connsiteY42" fmla="*/ 4115005 h 4717638"/>
              <a:gd name="connsiteX43" fmla="*/ 2900826 w 3411143"/>
              <a:gd name="connsiteY43" fmla="*/ 4124000 h 4717638"/>
              <a:gd name="connsiteX44" fmla="*/ 2896324 w 3411143"/>
              <a:gd name="connsiteY44" fmla="*/ 4124000 h 4717638"/>
              <a:gd name="connsiteX45" fmla="*/ 2878307 w 3411143"/>
              <a:gd name="connsiteY45" fmla="*/ 4124000 h 4717638"/>
              <a:gd name="connsiteX46" fmla="*/ 2851280 w 3411143"/>
              <a:gd name="connsiteY46" fmla="*/ 4124000 h 4717638"/>
              <a:gd name="connsiteX47" fmla="*/ 2396335 w 3411143"/>
              <a:gd name="connsiteY47" fmla="*/ 4056541 h 4717638"/>
              <a:gd name="connsiteX48" fmla="*/ 3387300 w 3411143"/>
              <a:gd name="connsiteY48" fmla="*/ 3741730 h 4717638"/>
              <a:gd name="connsiteX49" fmla="*/ 3411143 w 3411143"/>
              <a:gd name="connsiteY49" fmla="*/ 3793873 h 4717638"/>
              <a:gd name="connsiteX50" fmla="*/ 3411143 w 3411143"/>
              <a:gd name="connsiteY50" fmla="*/ 3977193 h 4717638"/>
              <a:gd name="connsiteX51" fmla="*/ 3313543 w 3411143"/>
              <a:gd name="connsiteY51" fmla="*/ 4016627 h 4717638"/>
              <a:gd name="connsiteX52" fmla="*/ 3135054 w 3411143"/>
              <a:gd name="connsiteY52" fmla="*/ 4061038 h 4717638"/>
              <a:gd name="connsiteX53" fmla="*/ 3103526 w 3411143"/>
              <a:gd name="connsiteY53" fmla="*/ 3827179 h 4717638"/>
              <a:gd name="connsiteX54" fmla="*/ 3387300 w 3411143"/>
              <a:gd name="connsiteY54" fmla="*/ 3741730 h 4717638"/>
              <a:gd name="connsiteX55" fmla="*/ 2184631 w 3411143"/>
              <a:gd name="connsiteY55" fmla="*/ 3633795 h 4717638"/>
              <a:gd name="connsiteX56" fmla="*/ 2427868 w 3411143"/>
              <a:gd name="connsiteY56" fmla="*/ 3746227 h 4717638"/>
              <a:gd name="connsiteX57" fmla="*/ 2337780 w 3411143"/>
              <a:gd name="connsiteY57" fmla="*/ 4038551 h 4717638"/>
              <a:gd name="connsiteX58" fmla="*/ 2022473 w 3411143"/>
              <a:gd name="connsiteY58" fmla="*/ 3894638 h 4717638"/>
              <a:gd name="connsiteX59" fmla="*/ 639623 w 3411143"/>
              <a:gd name="connsiteY59" fmla="*/ 3552848 h 4717638"/>
              <a:gd name="connsiteX60" fmla="*/ 675658 w 3411143"/>
              <a:gd name="connsiteY60" fmla="*/ 3660779 h 4717638"/>
              <a:gd name="connsiteX61" fmla="*/ 558544 w 3411143"/>
              <a:gd name="connsiteY61" fmla="*/ 3714746 h 4717638"/>
              <a:gd name="connsiteX62" fmla="*/ 518007 w 3411143"/>
              <a:gd name="connsiteY62" fmla="*/ 3579832 h 4717638"/>
              <a:gd name="connsiteX63" fmla="*/ 2026975 w 3411143"/>
              <a:gd name="connsiteY63" fmla="*/ 3521367 h 4717638"/>
              <a:gd name="connsiteX64" fmla="*/ 2135080 w 3411143"/>
              <a:gd name="connsiteY64" fmla="*/ 3602314 h 4717638"/>
              <a:gd name="connsiteX65" fmla="*/ 1972922 w 3411143"/>
              <a:gd name="connsiteY65" fmla="*/ 3863157 h 4717638"/>
              <a:gd name="connsiteX66" fmla="*/ 1828782 w 3411143"/>
              <a:gd name="connsiteY66" fmla="*/ 3755222 h 4717638"/>
              <a:gd name="connsiteX67" fmla="*/ 1779236 w 3411143"/>
              <a:gd name="connsiteY67" fmla="*/ 3431421 h 4717638"/>
              <a:gd name="connsiteX68" fmla="*/ 1900852 w 3411143"/>
              <a:gd name="connsiteY68" fmla="*/ 3561843 h 4717638"/>
              <a:gd name="connsiteX69" fmla="*/ 1702659 w 3411143"/>
              <a:gd name="connsiteY69" fmla="*/ 3795698 h 4717638"/>
              <a:gd name="connsiteX70" fmla="*/ 1540501 w 3411143"/>
              <a:gd name="connsiteY70" fmla="*/ 3624800 h 4717638"/>
              <a:gd name="connsiteX71" fmla="*/ 2671105 w 3411143"/>
              <a:gd name="connsiteY71" fmla="*/ 3377454 h 4717638"/>
              <a:gd name="connsiteX72" fmla="*/ 2824254 w 3411143"/>
              <a:gd name="connsiteY72" fmla="*/ 3399940 h 4717638"/>
              <a:gd name="connsiteX73" fmla="*/ 2873800 w 3411143"/>
              <a:gd name="connsiteY73" fmla="*/ 3399940 h 4717638"/>
              <a:gd name="connsiteX74" fmla="*/ 2896324 w 3411143"/>
              <a:gd name="connsiteY74" fmla="*/ 3566340 h 4717638"/>
              <a:gd name="connsiteX75" fmla="*/ 2900826 w 3411143"/>
              <a:gd name="connsiteY75" fmla="*/ 3584325 h 4717638"/>
              <a:gd name="connsiteX76" fmla="*/ 2824254 w 3411143"/>
              <a:gd name="connsiteY76" fmla="*/ 3588827 h 4717638"/>
              <a:gd name="connsiteX77" fmla="*/ 2617052 w 3411143"/>
              <a:gd name="connsiteY77" fmla="*/ 3557346 h 4717638"/>
              <a:gd name="connsiteX78" fmla="*/ 2621554 w 3411143"/>
              <a:gd name="connsiteY78" fmla="*/ 3543854 h 4717638"/>
              <a:gd name="connsiteX79" fmla="*/ 3243160 w 3411143"/>
              <a:gd name="connsiteY79" fmla="*/ 3332481 h 4717638"/>
              <a:gd name="connsiteX80" fmla="*/ 3369282 w 3411143"/>
              <a:gd name="connsiteY80" fmla="*/ 3602314 h 4717638"/>
              <a:gd name="connsiteX81" fmla="*/ 3035958 w 3411143"/>
              <a:gd name="connsiteY81" fmla="*/ 3705752 h 4717638"/>
              <a:gd name="connsiteX82" fmla="*/ 3031456 w 3411143"/>
              <a:gd name="connsiteY82" fmla="*/ 3678768 h 4717638"/>
              <a:gd name="connsiteX83" fmla="*/ 2995421 w 3411143"/>
              <a:gd name="connsiteY83" fmla="*/ 3408935 h 4717638"/>
              <a:gd name="connsiteX84" fmla="*/ 3243160 w 3411143"/>
              <a:gd name="connsiteY84" fmla="*/ 3332481 h 4717638"/>
              <a:gd name="connsiteX85" fmla="*/ 2391833 w 3411143"/>
              <a:gd name="connsiteY85" fmla="*/ 3296503 h 4717638"/>
              <a:gd name="connsiteX86" fmla="*/ 2540475 w 3411143"/>
              <a:gd name="connsiteY86" fmla="*/ 3368459 h 4717638"/>
              <a:gd name="connsiteX87" fmla="*/ 2459396 w 3411143"/>
              <a:gd name="connsiteY87" fmla="*/ 3633795 h 4717638"/>
              <a:gd name="connsiteX88" fmla="*/ 2454894 w 3411143"/>
              <a:gd name="connsiteY88" fmla="*/ 3651784 h 4717638"/>
              <a:gd name="connsiteX89" fmla="*/ 2234177 w 3411143"/>
              <a:gd name="connsiteY89" fmla="*/ 3548351 h 4717638"/>
              <a:gd name="connsiteX90" fmla="*/ 3411143 w 3411143"/>
              <a:gd name="connsiteY90" fmla="*/ 3219361 h 4717638"/>
              <a:gd name="connsiteX91" fmla="*/ 3411143 w 3411143"/>
              <a:gd name="connsiteY91" fmla="*/ 3493594 h 4717638"/>
              <a:gd name="connsiteX92" fmla="*/ 3409824 w 3411143"/>
              <a:gd name="connsiteY92" fmla="*/ 3494384 h 4717638"/>
              <a:gd name="connsiteX93" fmla="*/ 3315230 w 3411143"/>
              <a:gd name="connsiteY93" fmla="*/ 3292005 h 4717638"/>
              <a:gd name="connsiteX94" fmla="*/ 3393495 w 3411143"/>
              <a:gd name="connsiteY94" fmla="*/ 3235789 h 4717638"/>
              <a:gd name="connsiteX95" fmla="*/ 2162106 w 3411143"/>
              <a:gd name="connsiteY95" fmla="*/ 3103119 h 4717638"/>
              <a:gd name="connsiteX96" fmla="*/ 2234177 w 3411143"/>
              <a:gd name="connsiteY96" fmla="*/ 3179573 h 4717638"/>
              <a:gd name="connsiteX97" fmla="*/ 2067517 w 3411143"/>
              <a:gd name="connsiteY97" fmla="*/ 3377454 h 4717638"/>
              <a:gd name="connsiteX98" fmla="*/ 2044992 w 3411143"/>
              <a:gd name="connsiteY98" fmla="*/ 3404438 h 4717638"/>
              <a:gd name="connsiteX99" fmla="*/ 1932385 w 3411143"/>
              <a:gd name="connsiteY99" fmla="*/ 3287508 h 4717638"/>
              <a:gd name="connsiteX100" fmla="*/ 1959411 w 3411143"/>
              <a:gd name="connsiteY100" fmla="*/ 3265022 h 4717638"/>
              <a:gd name="connsiteX101" fmla="*/ 1247718 w 3411143"/>
              <a:gd name="connsiteY101" fmla="*/ 3098622 h 4717638"/>
              <a:gd name="connsiteX102" fmla="*/ 1499964 w 3411143"/>
              <a:gd name="connsiteY102" fmla="*/ 3557346 h 4717638"/>
              <a:gd name="connsiteX103" fmla="*/ 1265736 w 3411143"/>
              <a:gd name="connsiteY103" fmla="*/ 3741730 h 4717638"/>
              <a:gd name="connsiteX104" fmla="*/ 963939 w 3411143"/>
              <a:gd name="connsiteY104" fmla="*/ 3193065 h 4717638"/>
              <a:gd name="connsiteX105" fmla="*/ 1630589 w 3411143"/>
              <a:gd name="connsiteY105" fmla="*/ 2968200 h 4717638"/>
              <a:gd name="connsiteX106" fmla="*/ 1815271 w 3411143"/>
              <a:gd name="connsiteY106" fmla="*/ 3301000 h 4717638"/>
              <a:gd name="connsiteX107" fmla="*/ 1576536 w 3411143"/>
              <a:gd name="connsiteY107" fmla="*/ 3494384 h 4717638"/>
              <a:gd name="connsiteX108" fmla="*/ 1342308 w 3411143"/>
              <a:gd name="connsiteY108" fmla="*/ 3067141 h 4717638"/>
              <a:gd name="connsiteX109" fmla="*/ 797279 w 3411143"/>
              <a:gd name="connsiteY109" fmla="*/ 2869260 h 4717638"/>
              <a:gd name="connsiteX110" fmla="*/ 846825 w 3411143"/>
              <a:gd name="connsiteY110" fmla="*/ 3098622 h 4717638"/>
              <a:gd name="connsiteX111" fmla="*/ 648632 w 3411143"/>
              <a:gd name="connsiteY111" fmla="*/ 3161584 h 4717638"/>
              <a:gd name="connsiteX112" fmla="*/ 590077 w 3411143"/>
              <a:gd name="connsiteY112" fmla="*/ 2887249 h 4717638"/>
              <a:gd name="connsiteX113" fmla="*/ 2004455 w 3411143"/>
              <a:gd name="connsiteY113" fmla="*/ 2842276 h 4717638"/>
              <a:gd name="connsiteX114" fmla="*/ 2121569 w 3411143"/>
              <a:gd name="connsiteY114" fmla="*/ 3058146 h 4717638"/>
              <a:gd name="connsiteX115" fmla="*/ 1918870 w 3411143"/>
              <a:gd name="connsiteY115" fmla="*/ 3220049 h 4717638"/>
              <a:gd name="connsiteX116" fmla="*/ 1891843 w 3411143"/>
              <a:gd name="connsiteY116" fmla="*/ 3242535 h 4717638"/>
              <a:gd name="connsiteX117" fmla="*/ 1720677 w 3411143"/>
              <a:gd name="connsiteY117" fmla="*/ 2936719 h 4717638"/>
              <a:gd name="connsiteX118" fmla="*/ 1373841 w 3411143"/>
              <a:gd name="connsiteY118" fmla="*/ 2711854 h 4717638"/>
              <a:gd name="connsiteX119" fmla="*/ 1423387 w 3411143"/>
              <a:gd name="connsiteY119" fmla="*/ 2945714 h 4717638"/>
              <a:gd name="connsiteX120" fmla="*/ 1135106 w 3411143"/>
              <a:gd name="connsiteY120" fmla="*/ 3044654 h 4717638"/>
              <a:gd name="connsiteX121" fmla="*/ 1067543 w 3411143"/>
              <a:gd name="connsiteY121" fmla="*/ 2743335 h 4717638"/>
              <a:gd name="connsiteX122" fmla="*/ 1878332 w 3411143"/>
              <a:gd name="connsiteY122" fmla="*/ 2657887 h 4717638"/>
              <a:gd name="connsiteX123" fmla="*/ 1909861 w 3411143"/>
              <a:gd name="connsiteY123" fmla="*/ 2801800 h 4717638"/>
              <a:gd name="connsiteX124" fmla="*/ 1630589 w 3411143"/>
              <a:gd name="connsiteY124" fmla="*/ 2896243 h 4717638"/>
              <a:gd name="connsiteX125" fmla="*/ 1585545 w 3411143"/>
              <a:gd name="connsiteY125" fmla="*/ 2684871 h 4717638"/>
              <a:gd name="connsiteX126" fmla="*/ 1594554 w 3411143"/>
              <a:gd name="connsiteY126" fmla="*/ 2684871 h 4717638"/>
              <a:gd name="connsiteX127" fmla="*/ 0 w 3411143"/>
              <a:gd name="connsiteY127" fmla="*/ 2460011 h 4717638"/>
              <a:gd name="connsiteX128" fmla="*/ 126123 w 3411143"/>
              <a:gd name="connsiteY128" fmla="*/ 2469005 h 4717638"/>
              <a:gd name="connsiteX129" fmla="*/ 130630 w 3411143"/>
              <a:gd name="connsiteY129" fmla="*/ 2585935 h 4717638"/>
              <a:gd name="connsiteX130" fmla="*/ 4507 w 3411143"/>
              <a:gd name="connsiteY130" fmla="*/ 2599427 h 4717638"/>
              <a:gd name="connsiteX131" fmla="*/ 0 w 3411143"/>
              <a:gd name="connsiteY131" fmla="*/ 2460011 h 4717638"/>
              <a:gd name="connsiteX132" fmla="*/ 1662122 w 3411143"/>
              <a:gd name="connsiteY132" fmla="*/ 2388054 h 4717638"/>
              <a:gd name="connsiteX133" fmla="*/ 1954905 w 3411143"/>
              <a:gd name="connsiteY133" fmla="*/ 2428530 h 4717638"/>
              <a:gd name="connsiteX134" fmla="*/ 1950403 w 3411143"/>
              <a:gd name="connsiteY134" fmla="*/ 2522973 h 4717638"/>
              <a:gd name="connsiteX135" fmla="*/ 1950403 w 3411143"/>
              <a:gd name="connsiteY135" fmla="*/ 2576940 h 4717638"/>
              <a:gd name="connsiteX136" fmla="*/ 1666624 w 3411143"/>
              <a:gd name="connsiteY136" fmla="*/ 2603924 h 4717638"/>
              <a:gd name="connsiteX137" fmla="*/ 1657615 w 3411143"/>
              <a:gd name="connsiteY137" fmla="*/ 2608421 h 4717638"/>
              <a:gd name="connsiteX138" fmla="*/ 1653113 w 3411143"/>
              <a:gd name="connsiteY138" fmla="*/ 2527470 h 4717638"/>
              <a:gd name="connsiteX139" fmla="*/ 1662122 w 3411143"/>
              <a:gd name="connsiteY139" fmla="*/ 2388054 h 4717638"/>
              <a:gd name="connsiteX140" fmla="*/ 1261229 w 3411143"/>
              <a:gd name="connsiteY140" fmla="*/ 2325092 h 4717638"/>
              <a:gd name="connsiteX141" fmla="*/ 1563025 w 3411143"/>
              <a:gd name="connsiteY141" fmla="*/ 2370065 h 4717638"/>
              <a:gd name="connsiteX142" fmla="*/ 1554016 w 3411143"/>
              <a:gd name="connsiteY142" fmla="*/ 2522973 h 4717638"/>
              <a:gd name="connsiteX143" fmla="*/ 1558519 w 3411143"/>
              <a:gd name="connsiteY143" fmla="*/ 2617411 h 4717638"/>
              <a:gd name="connsiteX144" fmla="*/ 1252220 w 3411143"/>
              <a:gd name="connsiteY144" fmla="*/ 2644400 h 4717638"/>
              <a:gd name="connsiteX145" fmla="*/ 1247718 w 3411143"/>
              <a:gd name="connsiteY145" fmla="*/ 2522973 h 4717638"/>
              <a:gd name="connsiteX146" fmla="*/ 1261229 w 3411143"/>
              <a:gd name="connsiteY146" fmla="*/ 2325092 h 4717638"/>
              <a:gd name="connsiteX147" fmla="*/ 869349 w 3411143"/>
              <a:gd name="connsiteY147" fmla="*/ 2271124 h 4717638"/>
              <a:gd name="connsiteX148" fmla="*/ 1162132 w 3411143"/>
              <a:gd name="connsiteY148" fmla="*/ 2311600 h 4717638"/>
              <a:gd name="connsiteX149" fmla="*/ 1148621 w 3411143"/>
              <a:gd name="connsiteY149" fmla="*/ 2522973 h 4717638"/>
              <a:gd name="connsiteX150" fmla="*/ 1153124 w 3411143"/>
              <a:gd name="connsiteY150" fmla="*/ 2653390 h 4717638"/>
              <a:gd name="connsiteX151" fmla="*/ 855834 w 3411143"/>
              <a:gd name="connsiteY151" fmla="*/ 2684871 h 4717638"/>
              <a:gd name="connsiteX152" fmla="*/ 851332 w 3411143"/>
              <a:gd name="connsiteY152" fmla="*/ 2522973 h 4717638"/>
              <a:gd name="connsiteX153" fmla="*/ 869349 w 3411143"/>
              <a:gd name="connsiteY153" fmla="*/ 2271124 h 4717638"/>
              <a:gd name="connsiteX154" fmla="*/ 360351 w 3411143"/>
              <a:gd name="connsiteY154" fmla="*/ 2230649 h 4717638"/>
              <a:gd name="connsiteX155" fmla="*/ 486474 w 3411143"/>
              <a:gd name="connsiteY155" fmla="*/ 2253135 h 4717638"/>
              <a:gd name="connsiteX156" fmla="*/ 477465 w 3411143"/>
              <a:gd name="connsiteY156" fmla="*/ 2370065 h 4717638"/>
              <a:gd name="connsiteX157" fmla="*/ 351342 w 3411143"/>
              <a:gd name="connsiteY157" fmla="*/ 2370065 h 4717638"/>
              <a:gd name="connsiteX158" fmla="*/ 360351 w 3411143"/>
              <a:gd name="connsiteY158" fmla="*/ 2230649 h 4717638"/>
              <a:gd name="connsiteX159" fmla="*/ 1635096 w 3411143"/>
              <a:gd name="connsiteY159" fmla="*/ 2136206 h 4717638"/>
              <a:gd name="connsiteX160" fmla="*/ 1644104 w 3411143"/>
              <a:gd name="connsiteY160" fmla="*/ 2140703 h 4717638"/>
              <a:gd name="connsiteX161" fmla="*/ 1914368 w 3411143"/>
              <a:gd name="connsiteY161" fmla="*/ 2235146 h 4717638"/>
              <a:gd name="connsiteX162" fmla="*/ 1887341 w 3411143"/>
              <a:gd name="connsiteY162" fmla="*/ 2347578 h 4717638"/>
              <a:gd name="connsiteX163" fmla="*/ 1594554 w 3411143"/>
              <a:gd name="connsiteY163" fmla="*/ 2307103 h 4717638"/>
              <a:gd name="connsiteX164" fmla="*/ 1635096 w 3411143"/>
              <a:gd name="connsiteY164" fmla="*/ 2136206 h 4717638"/>
              <a:gd name="connsiteX165" fmla="*/ 1153124 w 3411143"/>
              <a:gd name="connsiteY165" fmla="*/ 1974303 h 4717638"/>
              <a:gd name="connsiteX166" fmla="*/ 1441404 w 3411143"/>
              <a:gd name="connsiteY166" fmla="*/ 2077741 h 4717638"/>
              <a:gd name="connsiteX167" fmla="*/ 1396361 w 3411143"/>
              <a:gd name="connsiteY167" fmla="*/ 2266627 h 4717638"/>
              <a:gd name="connsiteX168" fmla="*/ 1094569 w 3411143"/>
              <a:gd name="connsiteY168" fmla="*/ 2221654 h 4717638"/>
              <a:gd name="connsiteX169" fmla="*/ 1153124 w 3411143"/>
              <a:gd name="connsiteY169" fmla="*/ 1974303 h 4717638"/>
              <a:gd name="connsiteX170" fmla="*/ 522509 w 3411143"/>
              <a:gd name="connsiteY170" fmla="*/ 1834887 h 4717638"/>
              <a:gd name="connsiteX171" fmla="*/ 720702 w 3411143"/>
              <a:gd name="connsiteY171" fmla="*/ 1906844 h 4717638"/>
              <a:gd name="connsiteX172" fmla="*/ 675658 w 3411143"/>
              <a:gd name="connsiteY172" fmla="*/ 2091233 h 4717638"/>
              <a:gd name="connsiteX173" fmla="*/ 468457 w 3411143"/>
              <a:gd name="connsiteY173" fmla="*/ 2059752 h 4717638"/>
              <a:gd name="connsiteX174" fmla="*/ 522509 w 3411143"/>
              <a:gd name="connsiteY174" fmla="*/ 1834887 h 4717638"/>
              <a:gd name="connsiteX175" fmla="*/ 3411143 w 3411143"/>
              <a:gd name="connsiteY175" fmla="*/ 1772380 h 4717638"/>
              <a:gd name="connsiteX176" fmla="*/ 3411143 w 3411143"/>
              <a:gd name="connsiteY176" fmla="*/ 1821235 h 4717638"/>
              <a:gd name="connsiteX177" fmla="*/ 3391807 w 3411143"/>
              <a:gd name="connsiteY177" fmla="*/ 1803406 h 4717638"/>
              <a:gd name="connsiteX178" fmla="*/ 1932385 w 3411143"/>
              <a:gd name="connsiteY178" fmla="*/ 1726952 h 4717638"/>
              <a:gd name="connsiteX179" fmla="*/ 1959411 w 3411143"/>
              <a:gd name="connsiteY179" fmla="*/ 1753936 h 4717638"/>
              <a:gd name="connsiteX180" fmla="*/ 2148595 w 3411143"/>
              <a:gd name="connsiteY180" fmla="*/ 1933827 h 4717638"/>
              <a:gd name="connsiteX181" fmla="*/ 1986438 w 3411143"/>
              <a:gd name="connsiteY181" fmla="*/ 2199168 h 4717638"/>
              <a:gd name="connsiteX182" fmla="*/ 1716174 w 3411143"/>
              <a:gd name="connsiteY182" fmla="*/ 2104725 h 4717638"/>
              <a:gd name="connsiteX183" fmla="*/ 1702663 w 3411143"/>
              <a:gd name="connsiteY183" fmla="*/ 2100227 h 4717638"/>
              <a:gd name="connsiteX184" fmla="*/ 1932385 w 3411143"/>
              <a:gd name="connsiteY184" fmla="*/ 1726952 h 4717638"/>
              <a:gd name="connsiteX185" fmla="*/ 2103552 w 3411143"/>
              <a:gd name="connsiteY185" fmla="*/ 1529071 h 4717638"/>
              <a:gd name="connsiteX186" fmla="*/ 2126076 w 3411143"/>
              <a:gd name="connsiteY186" fmla="*/ 1560552 h 4717638"/>
              <a:gd name="connsiteX187" fmla="*/ 2274718 w 3411143"/>
              <a:gd name="connsiteY187" fmla="*/ 1771925 h 4717638"/>
              <a:gd name="connsiteX188" fmla="*/ 2198146 w 3411143"/>
              <a:gd name="connsiteY188" fmla="*/ 1839384 h 4717638"/>
              <a:gd name="connsiteX189" fmla="*/ 2008957 w 3411143"/>
              <a:gd name="connsiteY189" fmla="*/ 1659492 h 4717638"/>
              <a:gd name="connsiteX190" fmla="*/ 1981931 w 3411143"/>
              <a:gd name="connsiteY190" fmla="*/ 1632509 h 4717638"/>
              <a:gd name="connsiteX191" fmla="*/ 2103552 w 3411143"/>
              <a:gd name="connsiteY191" fmla="*/ 1529071 h 4717638"/>
              <a:gd name="connsiteX192" fmla="*/ 1563025 w 3411143"/>
              <a:gd name="connsiteY192" fmla="*/ 1448120 h 4717638"/>
              <a:gd name="connsiteX193" fmla="*/ 1756711 w 3411143"/>
              <a:gd name="connsiteY193" fmla="*/ 1637006 h 4717638"/>
              <a:gd name="connsiteX194" fmla="*/ 1535999 w 3411143"/>
              <a:gd name="connsiteY194" fmla="*/ 1996789 h 4717638"/>
              <a:gd name="connsiteX195" fmla="*/ 1279251 w 3411143"/>
              <a:gd name="connsiteY195" fmla="*/ 1906844 h 4717638"/>
              <a:gd name="connsiteX196" fmla="*/ 1563025 w 3411143"/>
              <a:gd name="connsiteY196" fmla="*/ 1448120 h 4717638"/>
              <a:gd name="connsiteX197" fmla="*/ 2517955 w 3411143"/>
              <a:gd name="connsiteY197" fmla="*/ 1371670 h 4717638"/>
              <a:gd name="connsiteX198" fmla="*/ 2522457 w 3411143"/>
              <a:gd name="connsiteY198" fmla="*/ 1389659 h 4717638"/>
              <a:gd name="connsiteX199" fmla="*/ 2581017 w 3411143"/>
              <a:gd name="connsiteY199" fmla="*/ 1659492 h 4717638"/>
              <a:gd name="connsiteX200" fmla="*/ 2391833 w 3411143"/>
              <a:gd name="connsiteY200" fmla="*/ 1735946 h 4717638"/>
              <a:gd name="connsiteX201" fmla="*/ 2247692 w 3411143"/>
              <a:gd name="connsiteY201" fmla="*/ 1479601 h 4717638"/>
              <a:gd name="connsiteX202" fmla="*/ 2517955 w 3411143"/>
              <a:gd name="connsiteY202" fmla="*/ 1371670 h 4717638"/>
              <a:gd name="connsiteX203" fmla="*/ 3103526 w 3411143"/>
              <a:gd name="connsiteY203" fmla="*/ 1362676 h 4717638"/>
              <a:gd name="connsiteX204" fmla="*/ 3374636 w 3411143"/>
              <a:gd name="connsiteY204" fmla="*/ 1465758 h 4717638"/>
              <a:gd name="connsiteX205" fmla="*/ 3411143 w 3411143"/>
              <a:gd name="connsiteY205" fmla="*/ 1488428 h 4717638"/>
              <a:gd name="connsiteX206" fmla="*/ 3411143 w 3411143"/>
              <a:gd name="connsiteY206" fmla="*/ 1585431 h 4717638"/>
              <a:gd name="connsiteX207" fmla="*/ 3297217 w 3411143"/>
              <a:gd name="connsiteY207" fmla="*/ 1767427 h 4717638"/>
              <a:gd name="connsiteX208" fmla="*/ 3040464 w 3411143"/>
              <a:gd name="connsiteY208" fmla="*/ 1654995 h 4717638"/>
              <a:gd name="connsiteX209" fmla="*/ 3099024 w 3411143"/>
              <a:gd name="connsiteY209" fmla="*/ 1394157 h 4717638"/>
              <a:gd name="connsiteX210" fmla="*/ 2815245 w 3411143"/>
              <a:gd name="connsiteY210" fmla="*/ 1326697 h 4717638"/>
              <a:gd name="connsiteX211" fmla="*/ 3035962 w 3411143"/>
              <a:gd name="connsiteY211" fmla="*/ 1344687 h 4717638"/>
              <a:gd name="connsiteX212" fmla="*/ 3031455 w 3411143"/>
              <a:gd name="connsiteY212" fmla="*/ 1371670 h 4717638"/>
              <a:gd name="connsiteX213" fmla="*/ 2972896 w 3411143"/>
              <a:gd name="connsiteY213" fmla="*/ 1637006 h 4717638"/>
              <a:gd name="connsiteX214" fmla="*/ 2819747 w 3411143"/>
              <a:gd name="connsiteY214" fmla="*/ 1623514 h 4717638"/>
              <a:gd name="connsiteX215" fmla="*/ 2644078 w 3411143"/>
              <a:gd name="connsiteY215" fmla="*/ 1641503 h 4717638"/>
              <a:gd name="connsiteX216" fmla="*/ 2585523 w 3411143"/>
              <a:gd name="connsiteY216" fmla="*/ 1371670 h 4717638"/>
              <a:gd name="connsiteX217" fmla="*/ 2581017 w 3411143"/>
              <a:gd name="connsiteY217" fmla="*/ 1353681 h 4717638"/>
              <a:gd name="connsiteX218" fmla="*/ 2815245 w 3411143"/>
              <a:gd name="connsiteY218" fmla="*/ 1326697 h 4717638"/>
              <a:gd name="connsiteX219" fmla="*/ 1882839 w 3411143"/>
              <a:gd name="connsiteY219" fmla="*/ 1196276 h 4717638"/>
              <a:gd name="connsiteX220" fmla="*/ 2058508 w 3411143"/>
              <a:gd name="connsiteY220" fmla="*/ 1443622 h 4717638"/>
              <a:gd name="connsiteX221" fmla="*/ 1923376 w 3411143"/>
              <a:gd name="connsiteY221" fmla="*/ 1560552 h 4717638"/>
              <a:gd name="connsiteX222" fmla="*/ 1707166 w 3411143"/>
              <a:gd name="connsiteY222" fmla="*/ 1349184 h 4717638"/>
              <a:gd name="connsiteX223" fmla="*/ 1882839 w 3411143"/>
              <a:gd name="connsiteY223" fmla="*/ 1196276 h 4717638"/>
              <a:gd name="connsiteX224" fmla="*/ 1193665 w 3411143"/>
              <a:gd name="connsiteY224" fmla="*/ 1088341 h 4717638"/>
              <a:gd name="connsiteX225" fmla="*/ 1391858 w 3411143"/>
              <a:gd name="connsiteY225" fmla="*/ 1277227 h 4717638"/>
              <a:gd name="connsiteX226" fmla="*/ 1076551 w 3411143"/>
              <a:gd name="connsiteY226" fmla="*/ 1789914 h 4717638"/>
              <a:gd name="connsiteX227" fmla="*/ 815297 w 3411143"/>
              <a:gd name="connsiteY227" fmla="*/ 1699968 h 4717638"/>
              <a:gd name="connsiteX228" fmla="*/ 1193665 w 3411143"/>
              <a:gd name="connsiteY228" fmla="*/ 1088341 h 4717638"/>
              <a:gd name="connsiteX229" fmla="*/ 648632 w 3411143"/>
              <a:gd name="connsiteY229" fmla="*/ 1052362 h 4717638"/>
              <a:gd name="connsiteX230" fmla="*/ 738720 w 3411143"/>
              <a:gd name="connsiteY230" fmla="*/ 1115325 h 4717638"/>
              <a:gd name="connsiteX231" fmla="*/ 689174 w 3411143"/>
              <a:gd name="connsiteY231" fmla="*/ 1205270 h 4717638"/>
              <a:gd name="connsiteX232" fmla="*/ 590077 w 3411143"/>
              <a:gd name="connsiteY232" fmla="*/ 1160297 h 4717638"/>
              <a:gd name="connsiteX233" fmla="*/ 648632 w 3411143"/>
              <a:gd name="connsiteY233" fmla="*/ 1052362 h 4717638"/>
              <a:gd name="connsiteX234" fmla="*/ 3189112 w 3411143"/>
              <a:gd name="connsiteY234" fmla="*/ 966914 h 4717638"/>
              <a:gd name="connsiteX235" fmla="*/ 3400815 w 3411143"/>
              <a:gd name="connsiteY235" fmla="*/ 1034373 h 4717638"/>
              <a:gd name="connsiteX236" fmla="*/ 3411143 w 3411143"/>
              <a:gd name="connsiteY236" fmla="*/ 1039057 h 4717638"/>
              <a:gd name="connsiteX237" fmla="*/ 3411143 w 3411143"/>
              <a:gd name="connsiteY237" fmla="*/ 1373204 h 4717638"/>
              <a:gd name="connsiteX238" fmla="*/ 3324805 w 3411143"/>
              <a:gd name="connsiteY238" fmla="*/ 1330071 h 4717638"/>
              <a:gd name="connsiteX239" fmla="*/ 3121543 w 3411143"/>
              <a:gd name="connsiteY239" fmla="*/ 1263735 h 4717638"/>
              <a:gd name="connsiteX240" fmla="*/ 2405348 w 3411143"/>
              <a:gd name="connsiteY240" fmla="*/ 935433 h 4717638"/>
              <a:gd name="connsiteX241" fmla="*/ 2472911 w 3411143"/>
              <a:gd name="connsiteY241" fmla="*/ 1232254 h 4717638"/>
              <a:gd name="connsiteX242" fmla="*/ 2175622 w 3411143"/>
              <a:gd name="connsiteY242" fmla="*/ 1349184 h 4717638"/>
              <a:gd name="connsiteX243" fmla="*/ 2022473 w 3411143"/>
              <a:gd name="connsiteY243" fmla="*/ 1083843 h 4717638"/>
              <a:gd name="connsiteX244" fmla="*/ 2405348 w 3411143"/>
              <a:gd name="connsiteY244" fmla="*/ 935433 h 4717638"/>
              <a:gd name="connsiteX245" fmla="*/ 1635095 w 3411143"/>
              <a:gd name="connsiteY245" fmla="*/ 863476 h 4717638"/>
              <a:gd name="connsiteX246" fmla="*/ 1761218 w 3411143"/>
              <a:gd name="connsiteY246" fmla="*/ 1038871 h 4717638"/>
              <a:gd name="connsiteX247" fmla="*/ 1621580 w 3411143"/>
              <a:gd name="connsiteY247" fmla="*/ 1160297 h 4717638"/>
              <a:gd name="connsiteX248" fmla="*/ 1468430 w 3411143"/>
              <a:gd name="connsiteY248" fmla="*/ 1011887 h 4717638"/>
              <a:gd name="connsiteX249" fmla="*/ 1635095 w 3411143"/>
              <a:gd name="connsiteY249" fmla="*/ 863476 h 4717638"/>
              <a:gd name="connsiteX250" fmla="*/ 2815245 w 3411143"/>
              <a:gd name="connsiteY250" fmla="*/ 782525 h 4717638"/>
              <a:gd name="connsiteX251" fmla="*/ 3121543 w 3411143"/>
              <a:gd name="connsiteY251" fmla="*/ 814006 h 4717638"/>
              <a:gd name="connsiteX252" fmla="*/ 3053980 w 3411143"/>
              <a:gd name="connsiteY252" fmla="*/ 1110827 h 4717638"/>
              <a:gd name="connsiteX253" fmla="*/ 2815245 w 3411143"/>
              <a:gd name="connsiteY253" fmla="*/ 1092838 h 4717638"/>
              <a:gd name="connsiteX254" fmla="*/ 2553990 w 3411143"/>
              <a:gd name="connsiteY254" fmla="*/ 1119822 h 4717638"/>
              <a:gd name="connsiteX255" fmla="*/ 2486427 w 3411143"/>
              <a:gd name="connsiteY255" fmla="*/ 818503 h 4717638"/>
              <a:gd name="connsiteX256" fmla="*/ 2815245 w 3411143"/>
              <a:gd name="connsiteY256" fmla="*/ 782525 h 4717638"/>
              <a:gd name="connsiteX257" fmla="*/ 3310728 w 3411143"/>
              <a:gd name="connsiteY257" fmla="*/ 562157 h 4717638"/>
              <a:gd name="connsiteX258" fmla="*/ 3411143 w 3411143"/>
              <a:gd name="connsiteY258" fmla="*/ 589187 h 4717638"/>
              <a:gd name="connsiteX259" fmla="*/ 3411143 w 3411143"/>
              <a:gd name="connsiteY259" fmla="*/ 856007 h 4717638"/>
              <a:gd name="connsiteX260" fmla="*/ 3351268 w 3411143"/>
              <a:gd name="connsiteY260" fmla="*/ 835368 h 4717638"/>
              <a:gd name="connsiteX261" fmla="*/ 3256675 w 3411143"/>
              <a:gd name="connsiteY261" fmla="*/ 809508 h 4717638"/>
              <a:gd name="connsiteX262" fmla="*/ 1427894 w 3411143"/>
              <a:gd name="connsiteY262" fmla="*/ 499195 h 4717638"/>
              <a:gd name="connsiteX263" fmla="*/ 1508972 w 3411143"/>
              <a:gd name="connsiteY263" fmla="*/ 643109 h 4717638"/>
              <a:gd name="connsiteX264" fmla="*/ 1346814 w 3411143"/>
              <a:gd name="connsiteY264" fmla="*/ 773530 h 4717638"/>
              <a:gd name="connsiteX265" fmla="*/ 1229700 w 3411143"/>
              <a:gd name="connsiteY265" fmla="*/ 656600 h 4717638"/>
              <a:gd name="connsiteX266" fmla="*/ 1427894 w 3411143"/>
              <a:gd name="connsiteY266" fmla="*/ 499195 h 4717638"/>
              <a:gd name="connsiteX267" fmla="*/ 2306251 w 3411143"/>
              <a:gd name="connsiteY267" fmla="*/ 476709 h 4717638"/>
              <a:gd name="connsiteX268" fmla="*/ 2369308 w 3411143"/>
              <a:gd name="connsiteY268" fmla="*/ 769033 h 4717638"/>
              <a:gd name="connsiteX269" fmla="*/ 1959411 w 3411143"/>
              <a:gd name="connsiteY269" fmla="*/ 930935 h 4717638"/>
              <a:gd name="connsiteX270" fmla="*/ 1810769 w 3411143"/>
              <a:gd name="connsiteY270" fmla="*/ 670092 h 4717638"/>
              <a:gd name="connsiteX271" fmla="*/ 2306251 w 3411143"/>
              <a:gd name="connsiteY271" fmla="*/ 476709 h 4717638"/>
              <a:gd name="connsiteX272" fmla="*/ 2887315 w 3411143"/>
              <a:gd name="connsiteY272" fmla="*/ 454227 h 4717638"/>
              <a:gd name="connsiteX273" fmla="*/ 3148570 w 3411143"/>
              <a:gd name="connsiteY273" fmla="*/ 481211 h 4717638"/>
              <a:gd name="connsiteX274" fmla="*/ 3103526 w 3411143"/>
              <a:gd name="connsiteY274" fmla="*/ 679087 h 4717638"/>
              <a:gd name="connsiteX275" fmla="*/ 2887315 w 3411143"/>
              <a:gd name="connsiteY275" fmla="*/ 656600 h 4717638"/>
              <a:gd name="connsiteX276" fmla="*/ 2779210 w 3411143"/>
              <a:gd name="connsiteY276" fmla="*/ 202378 h 4717638"/>
              <a:gd name="connsiteX277" fmla="*/ 2779210 w 3411143"/>
              <a:gd name="connsiteY277" fmla="*/ 449730 h 4717638"/>
              <a:gd name="connsiteX278" fmla="*/ 2504440 w 3411143"/>
              <a:gd name="connsiteY278" fmla="*/ 481211 h 4717638"/>
              <a:gd name="connsiteX279" fmla="*/ 2450392 w 3411143"/>
              <a:gd name="connsiteY279" fmla="*/ 238357 h 4717638"/>
              <a:gd name="connsiteX280" fmla="*/ 2779210 w 3411143"/>
              <a:gd name="connsiteY280" fmla="*/ 202378 h 4717638"/>
              <a:gd name="connsiteX281" fmla="*/ 1639602 w 3411143"/>
              <a:gd name="connsiteY281" fmla="*/ 0 h 4717638"/>
              <a:gd name="connsiteX282" fmla="*/ 1689148 w 3411143"/>
              <a:gd name="connsiteY282" fmla="*/ 98941 h 4717638"/>
              <a:gd name="connsiteX283" fmla="*/ 1603562 w 3411143"/>
              <a:gd name="connsiteY283" fmla="*/ 152908 h 4717638"/>
              <a:gd name="connsiteX284" fmla="*/ 1535999 w 3411143"/>
              <a:gd name="connsiteY284" fmla="*/ 62962 h 4717638"/>
              <a:gd name="connsiteX285" fmla="*/ 1639602 w 3411143"/>
              <a:gd name="connsiteY285" fmla="*/ 0 h 4717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Lst>
            <a:rect l="l" t="t" r="r" b="b"/>
            <a:pathLst>
              <a:path w="3411143" h="4717638">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3411143" y="4121685"/>
                </a:moveTo>
                <a:lnTo>
                  <a:pt x="3411143" y="4436662"/>
                </a:lnTo>
                <a:lnTo>
                  <a:pt x="3290878" y="4470503"/>
                </a:lnTo>
                <a:cubicBezTo>
                  <a:pt x="3242597" y="4482379"/>
                  <a:pt x="3193612" y="4492779"/>
                  <a:pt x="3144063" y="4501773"/>
                </a:cubicBezTo>
                <a:lnTo>
                  <a:pt x="3103526" y="4204951"/>
                </a:lnTo>
                <a:cubicBezTo>
                  <a:pt x="3186856" y="4191460"/>
                  <a:pt x="3267935" y="4171222"/>
                  <a:pt x="3346762" y="4145363"/>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11143" y="3793873"/>
                </a:lnTo>
                <a:lnTo>
                  <a:pt x="3411143" y="3977193"/>
                </a:lnTo>
                <a:lnTo>
                  <a:pt x="3313543" y="4016627"/>
                </a:lnTo>
                <a:cubicBezTo>
                  <a:pt x="3255549" y="4035178"/>
                  <a:pt x="3195865" y="4049795"/>
                  <a:pt x="3135054" y="4061038"/>
                </a:cubicBezTo>
                <a:lnTo>
                  <a:pt x="3103526" y="3827179"/>
                </a:lnTo>
                <a:cubicBezTo>
                  <a:pt x="3202623" y="3813687"/>
                  <a:pt x="3297212" y="3782206"/>
                  <a:pt x="3387300" y="3741730"/>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3411143" y="3219361"/>
                </a:moveTo>
                <a:lnTo>
                  <a:pt x="3411143" y="3493594"/>
                </a:lnTo>
                <a:lnTo>
                  <a:pt x="3409824" y="3494384"/>
                </a:lnTo>
                <a:lnTo>
                  <a:pt x="3315230" y="3292005"/>
                </a:lnTo>
                <a:cubicBezTo>
                  <a:pt x="3342256" y="3276265"/>
                  <a:pt x="3368157" y="3257151"/>
                  <a:pt x="3393495" y="3235789"/>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797279" y="2869260"/>
                </a:moveTo>
                <a:cubicBezTo>
                  <a:pt x="806288" y="2945714"/>
                  <a:pt x="824306" y="3022168"/>
                  <a:pt x="846825" y="3098622"/>
                </a:cubicBezTo>
                <a:lnTo>
                  <a:pt x="648632" y="3161584"/>
                </a:lnTo>
                <a:cubicBezTo>
                  <a:pt x="621606" y="3071638"/>
                  <a:pt x="599086" y="2981692"/>
                  <a:pt x="590077" y="2887249"/>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3411143" y="1772380"/>
                </a:moveTo>
                <a:lnTo>
                  <a:pt x="3411143" y="1821235"/>
                </a:lnTo>
                <a:lnTo>
                  <a:pt x="3391807" y="1803406"/>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01499" y="1386287"/>
                  <a:pt x="3291869" y="1420014"/>
                  <a:pt x="3374636" y="1465758"/>
                </a:cubicBezTo>
                <a:lnTo>
                  <a:pt x="3411143" y="1488428"/>
                </a:lnTo>
                <a:lnTo>
                  <a:pt x="3411143" y="1585431"/>
                </a:lnTo>
                <a:lnTo>
                  <a:pt x="3297217" y="1767427"/>
                </a:lnTo>
                <a:cubicBezTo>
                  <a:pt x="3220641" y="1717957"/>
                  <a:pt x="3135054" y="1677482"/>
                  <a:pt x="3040464" y="1654995"/>
                </a:cubicBezTo>
                <a:lnTo>
                  <a:pt x="3099024" y="1394157"/>
                </a:ln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3189112" y="966914"/>
                </a:moveTo>
                <a:cubicBezTo>
                  <a:pt x="3261182" y="984903"/>
                  <a:pt x="3333252" y="1007389"/>
                  <a:pt x="3400815" y="1034373"/>
                </a:cubicBezTo>
                <a:lnTo>
                  <a:pt x="3411143" y="1039057"/>
                </a:lnTo>
                <a:lnTo>
                  <a:pt x="3411143" y="1373204"/>
                </a:lnTo>
                <a:lnTo>
                  <a:pt x="3324805" y="1330071"/>
                </a:lnTo>
                <a:cubicBezTo>
                  <a:pt x="3261180" y="1301962"/>
                  <a:pt x="3193614" y="127947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3310728" y="562157"/>
                </a:moveTo>
                <a:lnTo>
                  <a:pt x="3411143" y="589187"/>
                </a:lnTo>
                <a:lnTo>
                  <a:pt x="3411143" y="856007"/>
                </a:lnTo>
                <a:lnTo>
                  <a:pt x="3351268" y="835368"/>
                </a:lnTo>
                <a:cubicBezTo>
                  <a:pt x="3319737" y="825249"/>
                  <a:pt x="3288206" y="816254"/>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20538"/>
            </a:schemeClr>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24765027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Photo Slide 01 - Navy">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BE1630F-ABE3-454E-AF33-B76A322BEE73}"/>
              </a:ext>
            </a:extLst>
          </p:cNvPr>
          <p:cNvSpPr/>
          <p:nvPr userDrawn="1"/>
        </p:nvSpPr>
        <p:spPr>
          <a:xfrm rot="16200000">
            <a:off x="2667000" y="-2667000"/>
            <a:ext cx="6858001" cy="12191999"/>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FF6A92F6-7AEB-B44D-810F-0ECFA12BA532}"/>
              </a:ext>
            </a:extLst>
          </p:cNvPr>
          <p:cNvSpPr/>
          <p:nvPr userDrawn="1"/>
        </p:nvSpPr>
        <p:spPr>
          <a:xfrm rot="16200000">
            <a:off x="2862666" y="-2030696"/>
            <a:ext cx="6141020" cy="109193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31" name="Picture Placeholder 3">
            <a:extLst>
              <a:ext uri="{FF2B5EF4-FFF2-40B4-BE49-F238E27FC236}">
                <a16:creationId xmlns:a16="http://schemas.microsoft.com/office/drawing/2014/main" id="{E95453CA-7B4E-0746-91B4-37426B27DE91}"/>
              </a:ext>
            </a:extLst>
          </p:cNvPr>
          <p:cNvSpPr>
            <a:spLocks noGrp="1"/>
          </p:cNvSpPr>
          <p:nvPr>
            <p:ph type="pic" sz="quarter" idx="11"/>
          </p:nvPr>
        </p:nvSpPr>
        <p:spPr>
          <a:xfrm>
            <a:off x="799128" y="746272"/>
            <a:ext cx="10203652" cy="5365455"/>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dirty="0"/>
          </a:p>
          <a:p>
            <a:r>
              <a:rPr lang="en-US" dirty="0"/>
              <a:t>Drag Your Image Here</a:t>
            </a:r>
          </a:p>
        </p:txBody>
      </p:sp>
      <p:grpSp>
        <p:nvGrpSpPr>
          <p:cNvPr id="4" name="Group 3">
            <a:extLst>
              <a:ext uri="{FF2B5EF4-FFF2-40B4-BE49-F238E27FC236}">
                <a16:creationId xmlns:a16="http://schemas.microsoft.com/office/drawing/2014/main" id="{51446C6C-3DF1-7233-DD14-F4717C528CEC}"/>
              </a:ext>
            </a:extLst>
          </p:cNvPr>
          <p:cNvGrpSpPr/>
          <p:nvPr userDrawn="1"/>
        </p:nvGrpSpPr>
        <p:grpSpPr>
          <a:xfrm>
            <a:off x="11656052" y="3880526"/>
            <a:ext cx="281949" cy="2748511"/>
            <a:chOff x="7176656" y="8423488"/>
            <a:chExt cx="190704" cy="1859031"/>
          </a:xfrm>
        </p:grpSpPr>
        <p:cxnSp>
          <p:nvCxnSpPr>
            <p:cNvPr id="5" name="Straight Connector 4">
              <a:extLst>
                <a:ext uri="{FF2B5EF4-FFF2-40B4-BE49-F238E27FC236}">
                  <a16:creationId xmlns:a16="http://schemas.microsoft.com/office/drawing/2014/main" id="{2F05E96D-09C7-6275-A582-448D736A922F}"/>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C30C52D9-085E-AF3B-5EA4-90697739943A}"/>
                </a:ext>
              </a:extLst>
            </p:cNvPr>
            <p:cNvPicPr>
              <a:picLocks noChangeAspect="1"/>
            </p:cNvPicPr>
            <p:nvPr userDrawn="1"/>
          </p:nvPicPr>
          <p:blipFill rotWithShape="1">
            <a:blip r:embed="rId2" cstate="screen">
              <a:biLevel thresh="2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649323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Photo Slide 02 - Navy">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1A64D667-BE72-C24D-B0CC-AD31B56CD27C}"/>
              </a:ext>
            </a:extLst>
          </p:cNvPr>
          <p:cNvSpPr/>
          <p:nvPr userDrawn="1"/>
        </p:nvSpPr>
        <p:spPr>
          <a:xfrm rot="16200000">
            <a:off x="4192375" y="-642572"/>
            <a:ext cx="3807250" cy="8129849"/>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7">
            <a:extLst>
              <a:ext uri="{FF2B5EF4-FFF2-40B4-BE49-F238E27FC236}">
                <a16:creationId xmlns:a16="http://schemas.microsoft.com/office/drawing/2014/main" id="{B6E1D271-A54F-3142-9810-88EAA303CC9C}"/>
              </a:ext>
            </a:extLst>
          </p:cNvPr>
          <p:cNvSpPr>
            <a:spLocks noGrp="1"/>
          </p:cNvSpPr>
          <p:nvPr>
            <p:ph type="body" sz="quarter" idx="18" hasCustomPrompt="1"/>
          </p:nvPr>
        </p:nvSpPr>
        <p:spPr>
          <a:xfrm>
            <a:off x="4063536" y="4285031"/>
            <a:ext cx="4064926" cy="577734"/>
          </a:xfrm>
          <a:prstGeom prst="rect">
            <a:avLst/>
          </a:prstGeom>
          <a:solidFill>
            <a:srgbClr val="60BA47"/>
          </a:solidFill>
          <a:ln>
            <a:noFill/>
          </a:ln>
        </p:spPr>
        <p:txBody>
          <a:bodyPr anchor="ct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Name</a:t>
            </a:r>
            <a:endParaRPr lang="en-US" dirty="0"/>
          </a:p>
        </p:txBody>
      </p:sp>
      <p:sp>
        <p:nvSpPr>
          <p:cNvPr id="18" name="Text Placeholder 17">
            <a:extLst>
              <a:ext uri="{FF2B5EF4-FFF2-40B4-BE49-F238E27FC236}">
                <a16:creationId xmlns:a16="http://schemas.microsoft.com/office/drawing/2014/main" id="{4CD73164-A5CD-B44E-851C-2983ED5519FA}"/>
              </a:ext>
            </a:extLst>
          </p:cNvPr>
          <p:cNvSpPr>
            <a:spLocks noGrp="1"/>
          </p:cNvSpPr>
          <p:nvPr>
            <p:ph type="body" sz="quarter" idx="19" hasCustomPrompt="1"/>
          </p:nvPr>
        </p:nvSpPr>
        <p:spPr>
          <a:xfrm>
            <a:off x="2031074" y="2022793"/>
            <a:ext cx="8129850" cy="1985691"/>
          </a:xfrm>
          <a:prstGeom prst="rect">
            <a:avLst/>
          </a:prstGeom>
          <a:noFill/>
          <a:ln>
            <a:noFill/>
          </a:ln>
        </p:spPr>
        <p:txBody>
          <a:bodyPr anchor="ctr"/>
          <a:lstStyle>
            <a:lvl1pPr algn="ctr">
              <a:buNone/>
              <a:defRPr sz="3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QUOTE</a:t>
            </a:r>
            <a:endParaRPr lang="en-US" dirty="0"/>
          </a:p>
        </p:txBody>
      </p:sp>
      <p:sp>
        <p:nvSpPr>
          <p:cNvPr id="30" name="Picture Placeholder 29">
            <a:extLst>
              <a:ext uri="{FF2B5EF4-FFF2-40B4-BE49-F238E27FC236}">
                <a16:creationId xmlns:a16="http://schemas.microsoft.com/office/drawing/2014/main" id="{C6C7483F-9D23-2345-991A-9E887BE50E14}"/>
              </a:ext>
            </a:extLst>
          </p:cNvPr>
          <p:cNvSpPr>
            <a:spLocks noGrp="1"/>
          </p:cNvSpPr>
          <p:nvPr>
            <p:ph type="pic" sz="quarter" idx="20"/>
          </p:nvPr>
        </p:nvSpPr>
        <p:spPr>
          <a:xfrm>
            <a:off x="-2" y="-7299"/>
            <a:ext cx="12192002" cy="6865298"/>
          </a:xfrm>
          <a:custGeom>
            <a:avLst/>
            <a:gdLst>
              <a:gd name="connsiteX0" fmla="*/ 2031077 w 12192002"/>
              <a:gd name="connsiteY0" fmla="*/ 1509985 h 6865298"/>
              <a:gd name="connsiteX1" fmla="*/ 2031077 w 12192002"/>
              <a:gd name="connsiteY1" fmla="*/ 5275310 h 6865298"/>
              <a:gd name="connsiteX2" fmla="*/ 10160926 w 12192002"/>
              <a:gd name="connsiteY2" fmla="*/ 5275310 h 6865298"/>
              <a:gd name="connsiteX3" fmla="*/ 10160926 w 12192002"/>
              <a:gd name="connsiteY3" fmla="*/ 1509985 h 6865298"/>
              <a:gd name="connsiteX4" fmla="*/ 0 w 12192002"/>
              <a:gd name="connsiteY4" fmla="*/ 0 h 6865298"/>
              <a:gd name="connsiteX5" fmla="*/ 12192002 w 12192002"/>
              <a:gd name="connsiteY5" fmla="*/ 0 h 6865298"/>
              <a:gd name="connsiteX6" fmla="*/ 12192002 w 12192002"/>
              <a:gd name="connsiteY6" fmla="*/ 5795417 h 6865298"/>
              <a:gd name="connsiteX7" fmla="*/ 12192002 w 12192002"/>
              <a:gd name="connsiteY7" fmla="*/ 6785294 h 6865298"/>
              <a:gd name="connsiteX8" fmla="*/ 12192002 w 12192002"/>
              <a:gd name="connsiteY8" fmla="*/ 6865298 h 6865298"/>
              <a:gd name="connsiteX9" fmla="*/ 0 w 12192002"/>
              <a:gd name="connsiteY9" fmla="*/ 6865298 h 6865298"/>
              <a:gd name="connsiteX10" fmla="*/ 0 w 12192002"/>
              <a:gd name="connsiteY10" fmla="*/ 6785294 h 6865298"/>
              <a:gd name="connsiteX11" fmla="*/ 0 w 12192002"/>
              <a:gd name="connsiteY11" fmla="*/ 5795417 h 6865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2" h="6865298">
                <a:moveTo>
                  <a:pt x="2031077" y="1509985"/>
                </a:moveTo>
                <a:lnTo>
                  <a:pt x="2031077" y="5275310"/>
                </a:lnTo>
                <a:lnTo>
                  <a:pt x="10160926" y="5275310"/>
                </a:lnTo>
                <a:lnTo>
                  <a:pt x="10160926" y="1509985"/>
                </a:lnTo>
                <a:close/>
                <a:moveTo>
                  <a:pt x="0" y="0"/>
                </a:moveTo>
                <a:lnTo>
                  <a:pt x="12192002" y="0"/>
                </a:lnTo>
                <a:lnTo>
                  <a:pt x="12192002" y="5795417"/>
                </a:lnTo>
                <a:lnTo>
                  <a:pt x="12192002" y="6785294"/>
                </a:lnTo>
                <a:lnTo>
                  <a:pt x="12192002" y="6865298"/>
                </a:lnTo>
                <a:lnTo>
                  <a:pt x="0" y="6865298"/>
                </a:lnTo>
                <a:lnTo>
                  <a:pt x="0" y="6785294"/>
                </a:lnTo>
                <a:lnTo>
                  <a:pt x="0" y="5795417"/>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dirty="0"/>
          </a:p>
          <a:p>
            <a:r>
              <a:rPr lang="en-US" dirty="0"/>
              <a:t>Drag Your Image Here</a:t>
            </a:r>
          </a:p>
        </p:txBody>
      </p:sp>
    </p:spTree>
    <p:extLst>
      <p:ext uri="{BB962C8B-B14F-4D97-AF65-F5344CB8AC3E}">
        <p14:creationId xmlns:p14="http://schemas.microsoft.com/office/powerpoint/2010/main" val="3819129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Photo Slide 03">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C25ED91B-E72D-454A-96A2-6160C2712A09}"/>
              </a:ext>
            </a:extLst>
          </p:cNvPr>
          <p:cNvSpPr>
            <a:spLocks noGrp="1"/>
          </p:cNvSpPr>
          <p:nvPr>
            <p:ph type="pic" sz="quarter" idx="11"/>
          </p:nvPr>
        </p:nvSpPr>
        <p:spPr>
          <a:xfrm>
            <a:off x="0" y="-12469"/>
            <a:ext cx="12192000" cy="6870469"/>
          </a:xfrm>
          <a:custGeom>
            <a:avLst/>
            <a:gdLst>
              <a:gd name="connsiteX0" fmla="*/ 593490 w 12192000"/>
              <a:gd name="connsiteY0" fmla="*/ 490474 h 6870469"/>
              <a:gd name="connsiteX1" fmla="*/ 593490 w 12192000"/>
              <a:gd name="connsiteY1" fmla="*/ 6379996 h 6870469"/>
              <a:gd name="connsiteX2" fmla="*/ 11598512 w 12192000"/>
              <a:gd name="connsiteY2" fmla="*/ 6379996 h 6870469"/>
              <a:gd name="connsiteX3" fmla="*/ 11598512 w 12192000"/>
              <a:gd name="connsiteY3" fmla="*/ 490474 h 6870469"/>
              <a:gd name="connsiteX4" fmla="*/ 0 w 12192000"/>
              <a:gd name="connsiteY4" fmla="*/ 0 h 6870469"/>
              <a:gd name="connsiteX5" fmla="*/ 12192000 w 12192000"/>
              <a:gd name="connsiteY5" fmla="*/ 0 h 6870469"/>
              <a:gd name="connsiteX6" fmla="*/ 12192000 w 12192000"/>
              <a:gd name="connsiteY6" fmla="*/ 6870469 h 6870469"/>
              <a:gd name="connsiteX7" fmla="*/ 0 w 12192000"/>
              <a:gd name="connsiteY7" fmla="*/ 6870469 h 6870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70469">
                <a:moveTo>
                  <a:pt x="593490" y="490474"/>
                </a:moveTo>
                <a:lnTo>
                  <a:pt x="593490" y="6379996"/>
                </a:lnTo>
                <a:lnTo>
                  <a:pt x="11598512" y="6379996"/>
                </a:lnTo>
                <a:lnTo>
                  <a:pt x="11598512" y="490474"/>
                </a:lnTo>
                <a:close/>
                <a:moveTo>
                  <a:pt x="0" y="0"/>
                </a:moveTo>
                <a:lnTo>
                  <a:pt x="12192000" y="0"/>
                </a:lnTo>
                <a:lnTo>
                  <a:pt x="12192000" y="6870469"/>
                </a:lnTo>
                <a:lnTo>
                  <a:pt x="0" y="6870469"/>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dirty="0"/>
          </a:p>
          <a:p>
            <a:r>
              <a:rPr lang="en-US" dirty="0"/>
              <a:t>Drag Your Image Here</a:t>
            </a:r>
          </a:p>
        </p:txBody>
      </p:sp>
      <p:sp>
        <p:nvSpPr>
          <p:cNvPr id="7" name="Text Placeholder 17">
            <a:extLst>
              <a:ext uri="{FF2B5EF4-FFF2-40B4-BE49-F238E27FC236}">
                <a16:creationId xmlns:a16="http://schemas.microsoft.com/office/drawing/2014/main" id="{074C7853-7CB6-7746-BAFE-C9DCDB2DED13}"/>
              </a:ext>
            </a:extLst>
          </p:cNvPr>
          <p:cNvSpPr>
            <a:spLocks noGrp="1"/>
          </p:cNvSpPr>
          <p:nvPr>
            <p:ph type="body" sz="quarter" idx="18" hasCustomPrompt="1"/>
          </p:nvPr>
        </p:nvSpPr>
        <p:spPr>
          <a:xfrm>
            <a:off x="4063536" y="4333157"/>
            <a:ext cx="4064926" cy="577734"/>
          </a:xfrm>
          <a:prstGeom prst="rect">
            <a:avLst/>
          </a:prstGeom>
          <a:solidFill>
            <a:srgbClr val="60BA47"/>
          </a:solidFill>
          <a:ln>
            <a:noFill/>
          </a:ln>
        </p:spPr>
        <p:txBody>
          <a:bodyPr anchor="ct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Name</a:t>
            </a:r>
            <a:endParaRPr lang="en-US" dirty="0"/>
          </a:p>
        </p:txBody>
      </p:sp>
      <p:sp>
        <p:nvSpPr>
          <p:cNvPr id="8" name="Text Placeholder 17">
            <a:extLst>
              <a:ext uri="{FF2B5EF4-FFF2-40B4-BE49-F238E27FC236}">
                <a16:creationId xmlns:a16="http://schemas.microsoft.com/office/drawing/2014/main" id="{B7076A1A-EEF6-B84F-88E3-91A2A97935FC}"/>
              </a:ext>
            </a:extLst>
          </p:cNvPr>
          <p:cNvSpPr>
            <a:spLocks noGrp="1"/>
          </p:cNvSpPr>
          <p:nvPr>
            <p:ph type="body" sz="quarter" idx="19" hasCustomPrompt="1"/>
          </p:nvPr>
        </p:nvSpPr>
        <p:spPr>
          <a:xfrm>
            <a:off x="2031074" y="2070919"/>
            <a:ext cx="8129850" cy="1985691"/>
          </a:xfrm>
          <a:prstGeom prst="rect">
            <a:avLst/>
          </a:prstGeom>
          <a:noFill/>
          <a:ln>
            <a:noFill/>
          </a:ln>
        </p:spPr>
        <p:txBody>
          <a:bodyPr anchor="ctr"/>
          <a:lstStyle>
            <a:lvl1pPr algn="ctr">
              <a:buNone/>
              <a:defRPr sz="30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QUOTE</a:t>
            </a:r>
            <a:endParaRPr lang="en-US" dirty="0"/>
          </a:p>
        </p:txBody>
      </p:sp>
    </p:spTree>
    <p:extLst>
      <p:ext uri="{BB962C8B-B14F-4D97-AF65-F5344CB8AC3E}">
        <p14:creationId xmlns:p14="http://schemas.microsoft.com/office/powerpoint/2010/main" val="15769583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ullet Point x3 slide with photo - Nav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B7E66DD-F23B-014C-B0A0-143429C57BC5}"/>
              </a:ext>
            </a:extLst>
          </p:cNvPr>
          <p:cNvSpPr/>
          <p:nvPr userDrawn="1"/>
        </p:nvSpPr>
        <p:spPr>
          <a:xfrm>
            <a:off x="0" y="16329"/>
            <a:ext cx="4780547" cy="6858000"/>
          </a:xfrm>
          <a:prstGeom prst="rect">
            <a:avLst/>
          </a:prstGeom>
          <a:solidFill>
            <a:srgbClr val="09465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Placeholder 8">
            <a:extLst>
              <a:ext uri="{FF2B5EF4-FFF2-40B4-BE49-F238E27FC236}">
                <a16:creationId xmlns:a16="http://schemas.microsoft.com/office/drawing/2014/main" id="{6B50FE60-44EB-BB47-9C00-77A0ED4F0BF3}"/>
              </a:ext>
            </a:extLst>
          </p:cNvPr>
          <p:cNvSpPr>
            <a:spLocks noGrp="1"/>
          </p:cNvSpPr>
          <p:nvPr>
            <p:ph type="body" sz="quarter" idx="35" hasCustomPrompt="1"/>
          </p:nvPr>
        </p:nvSpPr>
        <p:spPr>
          <a:xfrm>
            <a:off x="4912293" y="846903"/>
            <a:ext cx="6562677" cy="339415"/>
          </a:xfrm>
          <a:prstGeom prst="rect">
            <a:avLst/>
          </a:prstGeom>
        </p:spPr>
        <p:txBody>
          <a:bodyPr>
            <a:noAutofit/>
          </a:bodyPr>
          <a:lstStyle>
            <a:lvl1pPr marL="0" indent="0" algn="l">
              <a:lnSpc>
                <a:spcPct val="100000"/>
              </a:lnSpc>
              <a:spcBef>
                <a:spcPts val="0"/>
              </a:spcBef>
              <a:buNone/>
              <a:defRPr sz="2400" b="1" i="0">
                <a:solidFill>
                  <a:srgbClr val="60BA47"/>
                </a:solidFill>
                <a:latin typeface="Calibri" panose="020F0502020204030204" pitchFamily="34" charset="0"/>
                <a:cs typeface="Calibri" panose="020F0502020204030204" pitchFamily="34" charset="0"/>
              </a:defRPr>
            </a:lvl1pPr>
          </a:lstStyle>
          <a:p>
            <a:pPr lvl="0"/>
            <a:r>
              <a:rPr lang="en-US" dirty="0"/>
              <a:t>Feature Title</a:t>
            </a:r>
          </a:p>
        </p:txBody>
      </p:sp>
      <p:sp>
        <p:nvSpPr>
          <p:cNvPr id="40" name="Text Placeholder 8">
            <a:extLst>
              <a:ext uri="{FF2B5EF4-FFF2-40B4-BE49-F238E27FC236}">
                <a16:creationId xmlns:a16="http://schemas.microsoft.com/office/drawing/2014/main" id="{996601C1-C7DB-7145-B451-C6F27929EEA8}"/>
              </a:ext>
            </a:extLst>
          </p:cNvPr>
          <p:cNvSpPr>
            <a:spLocks noGrp="1"/>
          </p:cNvSpPr>
          <p:nvPr>
            <p:ph type="body" sz="quarter" idx="36" hasCustomPrompt="1"/>
          </p:nvPr>
        </p:nvSpPr>
        <p:spPr>
          <a:xfrm>
            <a:off x="4912294" y="1345616"/>
            <a:ext cx="6553234" cy="999383"/>
          </a:xfrm>
          <a:prstGeom prst="rect">
            <a:avLst/>
          </a:prstGeom>
        </p:spPr>
        <p:txBody>
          <a:bodyPr>
            <a:noAutofit/>
          </a:bodyPr>
          <a:lstStyle>
            <a:lvl1pPr marL="0" indent="0" algn="l">
              <a:lnSpc>
                <a:spcPct val="100000"/>
              </a:lnSpc>
              <a:spcBef>
                <a:spcPts val="0"/>
              </a:spcBef>
              <a:buNone/>
              <a:defRPr lang="en-US" sz="2200" b="0" i="0" smtClean="0">
                <a:solidFill>
                  <a:srgbClr val="09465E"/>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41" name="Text Placeholder 8">
            <a:extLst>
              <a:ext uri="{FF2B5EF4-FFF2-40B4-BE49-F238E27FC236}">
                <a16:creationId xmlns:a16="http://schemas.microsoft.com/office/drawing/2014/main" id="{E3964F16-943B-CF46-AC28-B5F2326590D6}"/>
              </a:ext>
            </a:extLst>
          </p:cNvPr>
          <p:cNvSpPr>
            <a:spLocks noGrp="1"/>
          </p:cNvSpPr>
          <p:nvPr>
            <p:ph type="body" sz="quarter" idx="37" hasCustomPrompt="1"/>
          </p:nvPr>
        </p:nvSpPr>
        <p:spPr>
          <a:xfrm>
            <a:off x="3880331" y="614396"/>
            <a:ext cx="1232765" cy="955625"/>
          </a:xfrm>
          <a:prstGeom prst="rect">
            <a:avLst/>
          </a:prstGeom>
          <a:noFill/>
        </p:spPr>
        <p:txBody>
          <a:bodyPr anchor="t">
            <a:noAutofit/>
          </a:bodyPr>
          <a:lstStyle>
            <a:lvl1pPr marL="0" indent="0" algn="l">
              <a:lnSpc>
                <a:spcPct val="130000"/>
              </a:lnSpc>
              <a:buNone/>
              <a:defRPr sz="4400" b="1" i="0">
                <a:solidFill>
                  <a:schemeClr val="bg1"/>
                </a:solidFill>
                <a:latin typeface="Calibri" panose="020F0502020204030204" pitchFamily="34" charset="0"/>
                <a:cs typeface="Calibri" panose="020F0502020204030204" pitchFamily="34" charset="0"/>
              </a:defRPr>
            </a:lvl1pPr>
          </a:lstStyle>
          <a:p>
            <a:pPr lvl="0"/>
            <a:r>
              <a:rPr lang="en-US" dirty="0"/>
              <a:t>01</a:t>
            </a:r>
          </a:p>
        </p:txBody>
      </p:sp>
      <p:sp>
        <p:nvSpPr>
          <p:cNvPr id="87" name="Text Placeholder 8">
            <a:extLst>
              <a:ext uri="{FF2B5EF4-FFF2-40B4-BE49-F238E27FC236}">
                <a16:creationId xmlns:a16="http://schemas.microsoft.com/office/drawing/2014/main" id="{3311F443-1C7A-514F-BCD9-D4AC14BBCBE9}"/>
              </a:ext>
            </a:extLst>
          </p:cNvPr>
          <p:cNvSpPr>
            <a:spLocks noGrp="1"/>
          </p:cNvSpPr>
          <p:nvPr>
            <p:ph type="body" sz="quarter" idx="42" hasCustomPrompt="1"/>
          </p:nvPr>
        </p:nvSpPr>
        <p:spPr>
          <a:xfrm>
            <a:off x="4912292" y="2770036"/>
            <a:ext cx="6562677" cy="339415"/>
          </a:xfrm>
          <a:prstGeom prst="rect">
            <a:avLst/>
          </a:prstGeom>
        </p:spPr>
        <p:txBody>
          <a:bodyPr>
            <a:noAutofit/>
          </a:bodyPr>
          <a:lstStyle>
            <a:lvl1pPr marL="0" indent="0" algn="l">
              <a:lnSpc>
                <a:spcPct val="100000"/>
              </a:lnSpc>
              <a:spcBef>
                <a:spcPts val="0"/>
              </a:spcBef>
              <a:buNone/>
              <a:defRPr sz="2400" b="1" i="0">
                <a:solidFill>
                  <a:srgbClr val="60BA47"/>
                </a:solidFill>
                <a:latin typeface="Calibri" panose="020F0502020204030204" pitchFamily="34" charset="0"/>
                <a:cs typeface="Calibri" panose="020F0502020204030204" pitchFamily="34" charset="0"/>
              </a:defRPr>
            </a:lvl1pPr>
          </a:lstStyle>
          <a:p>
            <a:pPr lvl="0"/>
            <a:r>
              <a:rPr lang="en-US" dirty="0"/>
              <a:t>Feature Title</a:t>
            </a:r>
          </a:p>
        </p:txBody>
      </p:sp>
      <p:sp>
        <p:nvSpPr>
          <p:cNvPr id="88" name="Text Placeholder 8">
            <a:extLst>
              <a:ext uri="{FF2B5EF4-FFF2-40B4-BE49-F238E27FC236}">
                <a16:creationId xmlns:a16="http://schemas.microsoft.com/office/drawing/2014/main" id="{B52771E6-777C-9F40-B966-428B455CB443}"/>
              </a:ext>
            </a:extLst>
          </p:cNvPr>
          <p:cNvSpPr>
            <a:spLocks noGrp="1"/>
          </p:cNvSpPr>
          <p:nvPr>
            <p:ph type="body" sz="quarter" idx="43" hasCustomPrompt="1"/>
          </p:nvPr>
        </p:nvSpPr>
        <p:spPr>
          <a:xfrm>
            <a:off x="4912293" y="3268749"/>
            <a:ext cx="6553234" cy="999383"/>
          </a:xfrm>
          <a:prstGeom prst="rect">
            <a:avLst/>
          </a:prstGeom>
        </p:spPr>
        <p:txBody>
          <a:bodyPr>
            <a:noAutofit/>
          </a:bodyPr>
          <a:lstStyle>
            <a:lvl1pPr marL="0" indent="0" algn="l">
              <a:lnSpc>
                <a:spcPct val="100000"/>
              </a:lnSpc>
              <a:spcBef>
                <a:spcPts val="0"/>
              </a:spcBef>
              <a:buNone/>
              <a:defRPr lang="en-US" sz="2200" b="0" i="0" smtClean="0">
                <a:solidFill>
                  <a:srgbClr val="09465E"/>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96" name="Text Placeholder 8">
            <a:extLst>
              <a:ext uri="{FF2B5EF4-FFF2-40B4-BE49-F238E27FC236}">
                <a16:creationId xmlns:a16="http://schemas.microsoft.com/office/drawing/2014/main" id="{861A60FE-EB03-3D4F-A2A8-02A4B3CB223C}"/>
              </a:ext>
            </a:extLst>
          </p:cNvPr>
          <p:cNvSpPr>
            <a:spLocks noGrp="1"/>
          </p:cNvSpPr>
          <p:nvPr>
            <p:ph type="body" sz="quarter" idx="45" hasCustomPrompt="1"/>
          </p:nvPr>
        </p:nvSpPr>
        <p:spPr>
          <a:xfrm>
            <a:off x="4927790" y="4633833"/>
            <a:ext cx="6562677" cy="339415"/>
          </a:xfrm>
          <a:prstGeom prst="rect">
            <a:avLst/>
          </a:prstGeom>
        </p:spPr>
        <p:txBody>
          <a:bodyPr>
            <a:noAutofit/>
          </a:bodyPr>
          <a:lstStyle>
            <a:lvl1pPr marL="0" indent="0" algn="l">
              <a:lnSpc>
                <a:spcPct val="100000"/>
              </a:lnSpc>
              <a:spcBef>
                <a:spcPts val="0"/>
              </a:spcBef>
              <a:buNone/>
              <a:defRPr sz="2400" b="1" i="0">
                <a:solidFill>
                  <a:srgbClr val="60BA47"/>
                </a:solidFill>
                <a:latin typeface="Calibri" panose="020F0502020204030204" pitchFamily="34" charset="0"/>
                <a:cs typeface="Calibri" panose="020F0502020204030204" pitchFamily="34" charset="0"/>
              </a:defRPr>
            </a:lvl1pPr>
          </a:lstStyle>
          <a:p>
            <a:pPr lvl="0"/>
            <a:r>
              <a:rPr lang="en-US" dirty="0"/>
              <a:t>Feature Title</a:t>
            </a:r>
          </a:p>
        </p:txBody>
      </p:sp>
      <p:sp>
        <p:nvSpPr>
          <p:cNvPr id="97" name="Text Placeholder 8">
            <a:extLst>
              <a:ext uri="{FF2B5EF4-FFF2-40B4-BE49-F238E27FC236}">
                <a16:creationId xmlns:a16="http://schemas.microsoft.com/office/drawing/2014/main" id="{212A7697-D9A5-8F4A-BEA5-B444AEB3A186}"/>
              </a:ext>
            </a:extLst>
          </p:cNvPr>
          <p:cNvSpPr>
            <a:spLocks noGrp="1"/>
          </p:cNvSpPr>
          <p:nvPr>
            <p:ph type="body" sz="quarter" idx="46" hasCustomPrompt="1"/>
          </p:nvPr>
        </p:nvSpPr>
        <p:spPr>
          <a:xfrm>
            <a:off x="4927791" y="5132546"/>
            <a:ext cx="6553234" cy="999383"/>
          </a:xfrm>
          <a:prstGeom prst="rect">
            <a:avLst/>
          </a:prstGeom>
        </p:spPr>
        <p:txBody>
          <a:bodyPr>
            <a:noAutofit/>
          </a:bodyPr>
          <a:lstStyle>
            <a:lvl1pPr marL="0" indent="0" algn="l">
              <a:lnSpc>
                <a:spcPct val="100000"/>
              </a:lnSpc>
              <a:spcBef>
                <a:spcPts val="0"/>
              </a:spcBef>
              <a:buNone/>
              <a:defRPr lang="en-US" sz="2200" b="0" i="0" smtClean="0">
                <a:solidFill>
                  <a:srgbClr val="09465E"/>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35" name="Picture Placeholder 2">
            <a:extLst>
              <a:ext uri="{FF2B5EF4-FFF2-40B4-BE49-F238E27FC236}">
                <a16:creationId xmlns:a16="http://schemas.microsoft.com/office/drawing/2014/main" id="{BD59DABF-111E-2D4A-BE64-98DAA5D97CFE}"/>
              </a:ext>
            </a:extLst>
          </p:cNvPr>
          <p:cNvSpPr>
            <a:spLocks noGrp="1"/>
          </p:cNvSpPr>
          <p:nvPr>
            <p:ph type="pic" sz="quarter" idx="19"/>
          </p:nvPr>
        </p:nvSpPr>
        <p:spPr>
          <a:xfrm>
            <a:off x="-48344" y="0"/>
            <a:ext cx="3570477" cy="6858000"/>
          </a:xfrm>
          <a:prstGeom prst="rect">
            <a:avLst/>
          </a:prstGeom>
          <a:solidFill>
            <a:schemeClr val="bg1">
              <a:lumMod val="85000"/>
            </a:schemeClr>
          </a:solidFill>
        </p:spPr>
        <p:txBody>
          <a:bodyPr/>
          <a:lstStyle>
            <a:lvl1pPr marL="0" indent="0" algn="ctr">
              <a:buNone/>
              <a:defRPr>
                <a:solidFill>
                  <a:srgbClr val="000000"/>
                </a:solidFill>
              </a:defRPr>
            </a:lvl1pPr>
          </a:lstStyle>
          <a:p>
            <a:endParaRPr lang="en-US" dirty="0"/>
          </a:p>
        </p:txBody>
      </p:sp>
      <p:sp>
        <p:nvSpPr>
          <p:cNvPr id="36" name="Text Placeholder 8">
            <a:extLst>
              <a:ext uri="{FF2B5EF4-FFF2-40B4-BE49-F238E27FC236}">
                <a16:creationId xmlns:a16="http://schemas.microsoft.com/office/drawing/2014/main" id="{E363E5FA-4BBA-1F46-9E5A-62305F8A9CF0}"/>
              </a:ext>
            </a:extLst>
          </p:cNvPr>
          <p:cNvSpPr>
            <a:spLocks noGrp="1"/>
          </p:cNvSpPr>
          <p:nvPr>
            <p:ph type="body" sz="quarter" idx="47" hasCustomPrompt="1"/>
          </p:nvPr>
        </p:nvSpPr>
        <p:spPr>
          <a:xfrm>
            <a:off x="3918849" y="2558717"/>
            <a:ext cx="1232765" cy="955625"/>
          </a:xfrm>
          <a:prstGeom prst="rect">
            <a:avLst/>
          </a:prstGeom>
          <a:noFill/>
        </p:spPr>
        <p:txBody>
          <a:bodyPr anchor="t">
            <a:noAutofit/>
          </a:bodyPr>
          <a:lstStyle>
            <a:lvl1pPr marL="0" indent="0" algn="l">
              <a:lnSpc>
                <a:spcPct val="130000"/>
              </a:lnSpc>
              <a:buNone/>
              <a:defRPr sz="4400" b="1" i="0">
                <a:solidFill>
                  <a:schemeClr val="bg1"/>
                </a:solidFill>
                <a:latin typeface="Calibri" panose="020F0502020204030204" pitchFamily="34" charset="0"/>
                <a:cs typeface="Calibri" panose="020F0502020204030204" pitchFamily="34" charset="0"/>
              </a:defRPr>
            </a:lvl1pPr>
          </a:lstStyle>
          <a:p>
            <a:pPr lvl="0"/>
            <a:r>
              <a:rPr lang="en-US" dirty="0"/>
              <a:t>02</a:t>
            </a:r>
          </a:p>
        </p:txBody>
      </p:sp>
      <p:sp>
        <p:nvSpPr>
          <p:cNvPr id="37" name="Text Placeholder 8">
            <a:extLst>
              <a:ext uri="{FF2B5EF4-FFF2-40B4-BE49-F238E27FC236}">
                <a16:creationId xmlns:a16="http://schemas.microsoft.com/office/drawing/2014/main" id="{0F5BA730-D07C-7641-9007-3F26BB35EE73}"/>
              </a:ext>
            </a:extLst>
          </p:cNvPr>
          <p:cNvSpPr>
            <a:spLocks noGrp="1"/>
          </p:cNvSpPr>
          <p:nvPr>
            <p:ph type="body" sz="quarter" idx="48" hasCustomPrompt="1"/>
          </p:nvPr>
        </p:nvSpPr>
        <p:spPr>
          <a:xfrm>
            <a:off x="3918849" y="4410972"/>
            <a:ext cx="1232765" cy="955625"/>
          </a:xfrm>
          <a:prstGeom prst="rect">
            <a:avLst/>
          </a:prstGeom>
          <a:noFill/>
        </p:spPr>
        <p:txBody>
          <a:bodyPr anchor="t">
            <a:noAutofit/>
          </a:bodyPr>
          <a:lstStyle>
            <a:lvl1pPr marL="0" indent="0" algn="l">
              <a:lnSpc>
                <a:spcPct val="130000"/>
              </a:lnSpc>
              <a:buNone/>
              <a:defRPr sz="4400" b="1" i="0">
                <a:solidFill>
                  <a:schemeClr val="bg1"/>
                </a:solidFill>
                <a:latin typeface="Calibri" panose="020F0502020204030204" pitchFamily="34" charset="0"/>
                <a:cs typeface="Calibri" panose="020F0502020204030204" pitchFamily="34" charset="0"/>
              </a:defRPr>
            </a:lvl1pPr>
          </a:lstStyle>
          <a:p>
            <a:pPr lvl="0"/>
            <a:r>
              <a:rPr lang="en-US" dirty="0"/>
              <a:t>03</a:t>
            </a:r>
          </a:p>
        </p:txBody>
      </p:sp>
    </p:spTree>
    <p:extLst>
      <p:ext uri="{BB962C8B-B14F-4D97-AF65-F5344CB8AC3E}">
        <p14:creationId xmlns:p14="http://schemas.microsoft.com/office/powerpoint/2010/main" val="19964546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2256D6CF-386B-B54A-4AAD-4FF4FFCC1229}"/>
              </a:ext>
            </a:extLst>
          </p:cNvPr>
          <p:cNvGrpSpPr/>
          <p:nvPr userDrawn="1"/>
        </p:nvGrpSpPr>
        <p:grpSpPr>
          <a:xfrm>
            <a:off x="11656052" y="3880526"/>
            <a:ext cx="281949" cy="2748511"/>
            <a:chOff x="7176656" y="8423488"/>
            <a:chExt cx="190704" cy="1859031"/>
          </a:xfrm>
        </p:grpSpPr>
        <p:cxnSp>
          <p:nvCxnSpPr>
            <p:cNvPr id="4" name="Straight Connector 3">
              <a:extLst>
                <a:ext uri="{FF2B5EF4-FFF2-40B4-BE49-F238E27FC236}">
                  <a16:creationId xmlns:a16="http://schemas.microsoft.com/office/drawing/2014/main" id="{A3E32C6B-46A7-8A55-1D08-634583AE0C02}"/>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8B3DF025-C9E1-DAD9-2F51-F83B7D60A85C}"/>
                </a:ext>
              </a:extLst>
            </p:cNvPr>
            <p:cNvPicPr>
              <a:picLocks noChangeAspect="1"/>
            </p:cNvPicPr>
            <p:nvPr userDrawn="1"/>
          </p:nvPicPr>
          <p:blipFill rotWithShape="1">
            <a:blip r:embed="rId20" cstate="screen">
              <a:extLs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580465908"/>
      </p:ext>
    </p:extLst>
  </p:cSld>
  <p:clrMap bg1="lt1" tx1="dk1" bg2="lt2" tx2="dk2" accent1="accent1" accent2="accent2" accent3="accent3" accent4="accent4" accent5="accent5" accent6="accent6" hlink="hlink" folHlink="folHlink"/>
  <p:sldLayoutIdLst>
    <p:sldLayoutId id="2147483867" r:id="rId1"/>
    <p:sldLayoutId id="2147483881" r:id="rId2"/>
    <p:sldLayoutId id="2147483897" r:id="rId3"/>
    <p:sldLayoutId id="2147483882" r:id="rId4"/>
    <p:sldLayoutId id="2147483842" r:id="rId5"/>
    <p:sldLayoutId id="2147483840" r:id="rId6"/>
    <p:sldLayoutId id="2147483884" r:id="rId7"/>
    <p:sldLayoutId id="2147483883" r:id="rId8"/>
    <p:sldLayoutId id="2147483877" r:id="rId9"/>
    <p:sldLayoutId id="2147483841" r:id="rId10"/>
    <p:sldLayoutId id="2147483885" r:id="rId11"/>
    <p:sldLayoutId id="2147483886" r:id="rId12"/>
    <p:sldLayoutId id="2147483878" r:id="rId13"/>
    <p:sldLayoutId id="2147483861" r:id="rId14"/>
    <p:sldLayoutId id="2147483833" r:id="rId15"/>
    <p:sldLayoutId id="2147483847" r:id="rId16"/>
    <p:sldLayoutId id="2147483853" r:id="rId17"/>
    <p:sldLayoutId id="214748389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14.xml"/><Relationship Id="rId5" Type="http://schemas.openxmlformats.org/officeDocument/2006/relationships/hyperlink" Target="https://creativecommons.org/licenses/by-nc-sa/3.0/" TargetMode="External"/><Relationship Id="rId4" Type="http://schemas.openxmlformats.org/officeDocument/2006/relationships/hyperlink" Target="https://technofaq.org/posts/2020/09/top-reasons-why-seo-optimisation-is-necessary-to-enhance-your-local-business/"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15.xml"/><Relationship Id="rId1" Type="http://schemas.openxmlformats.org/officeDocument/2006/relationships/video" Target="https://www.youtube.com/embed/fkWIbLc8l1U?feature=oembed"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Layout" Target="../slideLayouts/slideLayout15.xml"/><Relationship Id="rId1" Type="http://schemas.openxmlformats.org/officeDocument/2006/relationships/video" Target="https://www.youtube.com/embed/4EDYfSl-fmc?feature=oembed"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15.xml"/><Relationship Id="rId1" Type="http://schemas.openxmlformats.org/officeDocument/2006/relationships/video" Target="https://www.youtube.com/embed/s2HCrhNVfak?feature=oembed"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1.xml"/><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hyperlink" Target="https://www.accesstraininguk.co.uk/blended-training-courses"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17.xml"/><Relationship Id="rId5" Type="http://schemas.openxmlformats.org/officeDocument/2006/relationships/hyperlink" Target="https://www.linkedin.com/company/cooperation-in-education-gateway" TargetMode="External"/><Relationship Id="rId4" Type="http://schemas.openxmlformats.org/officeDocument/2006/relationships/hyperlink" Target="https://www.youtube.com/@CiEGateway"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1.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1.xml"/><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hyperlink" Target="https://www.labmanager.com/food-labs-offer-a-cozy-sense-of-community-22483"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Woman working on fruit packing line">
            <a:extLst>
              <a:ext uri="{FF2B5EF4-FFF2-40B4-BE49-F238E27FC236}">
                <a16:creationId xmlns:a16="http://schemas.microsoft.com/office/drawing/2014/main" id="{4CD6076F-E3A1-B768-41D3-F237490F460C}"/>
              </a:ext>
            </a:extLst>
          </p:cNvPr>
          <p:cNvPicPr>
            <a:picLocks noGrp="1" noChangeAspect="1"/>
          </p:cNvPicPr>
          <p:nvPr>
            <p:ph type="pic" sz="quarter" idx="12"/>
          </p:nvPr>
        </p:nvPicPr>
        <p:blipFill>
          <a:blip r:embed="rId3" cstate="screen">
            <a:extLst>
              <a:ext uri="{28A0092B-C50C-407E-A947-70E740481C1C}">
                <a14:useLocalDpi xmlns:a14="http://schemas.microsoft.com/office/drawing/2010/main"/>
              </a:ext>
            </a:extLst>
          </a:blip>
          <a:srcRect/>
          <a:stretch>
            <a:fillRect/>
          </a:stretch>
        </p:blipFill>
        <p:spPr/>
      </p:pic>
      <p:sp>
        <p:nvSpPr>
          <p:cNvPr id="9" name="Rectangle 8">
            <a:extLst>
              <a:ext uri="{FF2B5EF4-FFF2-40B4-BE49-F238E27FC236}">
                <a16:creationId xmlns:a16="http://schemas.microsoft.com/office/drawing/2014/main" id="{1C649D26-280B-9DCA-8DAE-3F92754507FD}"/>
              </a:ext>
            </a:extLst>
          </p:cNvPr>
          <p:cNvSpPr/>
          <p:nvPr/>
        </p:nvSpPr>
        <p:spPr>
          <a:xfrm>
            <a:off x="1902693" y="4316115"/>
            <a:ext cx="5583957" cy="13188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Montserrat" panose="00000500000000000000" pitchFamily="50" charset="0"/>
            </a:endParaRPr>
          </a:p>
        </p:txBody>
      </p:sp>
      <p:sp>
        <p:nvSpPr>
          <p:cNvPr id="14" name="TextBox 13">
            <a:extLst>
              <a:ext uri="{FF2B5EF4-FFF2-40B4-BE49-F238E27FC236}">
                <a16:creationId xmlns:a16="http://schemas.microsoft.com/office/drawing/2014/main" id="{A10B8A40-3CA0-B8CA-33CE-C991B6732794}"/>
              </a:ext>
            </a:extLst>
          </p:cNvPr>
          <p:cNvSpPr txBox="1"/>
          <p:nvPr/>
        </p:nvSpPr>
        <p:spPr>
          <a:xfrm>
            <a:off x="2086715" y="4368413"/>
            <a:ext cx="5091325" cy="1200329"/>
          </a:xfrm>
          <a:prstGeom prst="rect">
            <a:avLst/>
          </a:prstGeom>
          <a:noFill/>
        </p:spPr>
        <p:txBody>
          <a:bodyPr wrap="square" rtlCol="0">
            <a:spAutoFit/>
          </a:bodyPr>
          <a:lstStyle/>
          <a:p>
            <a:r>
              <a:rPr lang="en-US" sz="3600" b="1" dirty="0">
                <a:solidFill>
                  <a:srgbClr val="60BA47"/>
                </a:solidFill>
                <a:latin typeface="Calibri" panose="020F0502020204030204" pitchFamily="34" charset="0"/>
                <a:cs typeface="Calibri" panose="020F0502020204030204" pitchFamily="34" charset="0"/>
              </a:rPr>
              <a:t>TUOTANTOPROSESSIEN OPTIMOINTI</a:t>
            </a:r>
          </a:p>
        </p:txBody>
      </p:sp>
      <p:sp>
        <p:nvSpPr>
          <p:cNvPr id="27" name="Rectangle 26">
            <a:extLst>
              <a:ext uri="{FF2B5EF4-FFF2-40B4-BE49-F238E27FC236}">
                <a16:creationId xmlns:a16="http://schemas.microsoft.com/office/drawing/2014/main" id="{99497C1B-B593-0A46-5D9E-2FB78AA921C2}"/>
              </a:ext>
            </a:extLst>
          </p:cNvPr>
          <p:cNvSpPr/>
          <p:nvPr/>
        </p:nvSpPr>
        <p:spPr>
          <a:xfrm>
            <a:off x="1902693" y="3429000"/>
            <a:ext cx="3457226" cy="698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Montserrat" panose="00000500000000000000" pitchFamily="50" charset="0"/>
            </a:endParaRPr>
          </a:p>
        </p:txBody>
      </p:sp>
      <p:sp>
        <p:nvSpPr>
          <p:cNvPr id="28" name="TextBox 27">
            <a:extLst>
              <a:ext uri="{FF2B5EF4-FFF2-40B4-BE49-F238E27FC236}">
                <a16:creationId xmlns:a16="http://schemas.microsoft.com/office/drawing/2014/main" id="{373DC257-EF49-02BB-E048-4BF67B408B01}"/>
              </a:ext>
            </a:extLst>
          </p:cNvPr>
          <p:cNvSpPr txBox="1"/>
          <p:nvPr/>
        </p:nvSpPr>
        <p:spPr>
          <a:xfrm>
            <a:off x="2086715" y="3481298"/>
            <a:ext cx="2584938" cy="646331"/>
          </a:xfrm>
          <a:prstGeom prst="rect">
            <a:avLst/>
          </a:prstGeom>
          <a:noFill/>
        </p:spPr>
        <p:txBody>
          <a:bodyPr wrap="none" rtlCol="0">
            <a:spAutoFit/>
          </a:bodyPr>
          <a:lstStyle/>
          <a:p>
            <a:r>
              <a:rPr lang="en-US" sz="3600" b="1" spc="324" dirty="0">
                <a:solidFill>
                  <a:srgbClr val="60BA47"/>
                </a:solidFill>
                <a:latin typeface="Calibri" panose="020F0502020204030204" pitchFamily="34" charset="0"/>
                <a:cs typeface="Calibri" panose="020F0502020204030204" pitchFamily="34" charset="0"/>
              </a:rPr>
              <a:t>MODUULI 7</a:t>
            </a:r>
          </a:p>
        </p:txBody>
      </p:sp>
      <p:sp>
        <p:nvSpPr>
          <p:cNvPr id="7" name="Freeform 6">
            <a:extLst>
              <a:ext uri="{FF2B5EF4-FFF2-40B4-BE49-F238E27FC236}">
                <a16:creationId xmlns:a16="http://schemas.microsoft.com/office/drawing/2014/main" id="{C40B9A60-FED6-6A69-5E46-BF9D97A5548F}"/>
              </a:ext>
            </a:extLst>
          </p:cNvPr>
          <p:cNvSpPr/>
          <p:nvPr/>
        </p:nvSpPr>
        <p:spPr>
          <a:xfrm>
            <a:off x="-7084955" y="2866448"/>
            <a:ext cx="9288048" cy="4785098"/>
          </a:xfrm>
          <a:custGeom>
            <a:avLst/>
            <a:gdLst>
              <a:gd name="connsiteX0" fmla="*/ 6968291 w 9288048"/>
              <a:gd name="connsiteY0" fmla="*/ 4582720 h 4785098"/>
              <a:gd name="connsiteX1" fmla="*/ 7008833 w 9288048"/>
              <a:gd name="connsiteY1" fmla="*/ 4758114 h 4785098"/>
              <a:gd name="connsiteX2" fmla="*/ 6770098 w 9288048"/>
              <a:gd name="connsiteY2" fmla="*/ 4785098 h 4785098"/>
              <a:gd name="connsiteX3" fmla="*/ 6770098 w 9288048"/>
              <a:gd name="connsiteY3" fmla="*/ 4605206 h 4785098"/>
              <a:gd name="connsiteX4" fmla="*/ 6968291 w 9288048"/>
              <a:gd name="connsiteY4" fmla="*/ 4582720 h 4785098"/>
              <a:gd name="connsiteX5" fmla="*/ 2995421 w 9288048"/>
              <a:gd name="connsiteY5" fmla="*/ 4533254 h 4785098"/>
              <a:gd name="connsiteX6" fmla="*/ 3013438 w 9288048"/>
              <a:gd name="connsiteY6" fmla="*/ 4708644 h 4785098"/>
              <a:gd name="connsiteX7" fmla="*/ 2914342 w 9288048"/>
              <a:gd name="connsiteY7" fmla="*/ 4717638 h 4785098"/>
              <a:gd name="connsiteX8" fmla="*/ 2909835 w 9288048"/>
              <a:gd name="connsiteY8" fmla="*/ 4717638 h 4785098"/>
              <a:gd name="connsiteX9" fmla="*/ 2896324 w 9288048"/>
              <a:gd name="connsiteY9" fmla="*/ 4717638 h 4785098"/>
              <a:gd name="connsiteX10" fmla="*/ 2878307 w 9288048"/>
              <a:gd name="connsiteY10" fmla="*/ 4717638 h 4785098"/>
              <a:gd name="connsiteX11" fmla="*/ 2801730 w 9288048"/>
              <a:gd name="connsiteY11" fmla="*/ 4713141 h 4785098"/>
              <a:gd name="connsiteX12" fmla="*/ 2815245 w 9288048"/>
              <a:gd name="connsiteY12" fmla="*/ 4537751 h 4785098"/>
              <a:gd name="connsiteX13" fmla="*/ 2878307 w 9288048"/>
              <a:gd name="connsiteY13" fmla="*/ 4537751 h 4785098"/>
              <a:gd name="connsiteX14" fmla="*/ 2896324 w 9288048"/>
              <a:gd name="connsiteY14" fmla="*/ 4537751 h 4785098"/>
              <a:gd name="connsiteX15" fmla="*/ 2909835 w 9288048"/>
              <a:gd name="connsiteY15" fmla="*/ 4537751 h 4785098"/>
              <a:gd name="connsiteX16" fmla="*/ 2914342 w 9288048"/>
              <a:gd name="connsiteY16" fmla="*/ 4537751 h 4785098"/>
              <a:gd name="connsiteX17" fmla="*/ 2995421 w 9288048"/>
              <a:gd name="connsiteY17" fmla="*/ 4533254 h 4785098"/>
              <a:gd name="connsiteX18" fmla="*/ 6301641 w 9288048"/>
              <a:gd name="connsiteY18" fmla="*/ 4375844 h 4785098"/>
              <a:gd name="connsiteX19" fmla="*/ 6517852 w 9288048"/>
              <a:gd name="connsiteY19" fmla="*/ 4398331 h 4785098"/>
              <a:gd name="connsiteX20" fmla="*/ 6517852 w 9288048"/>
              <a:gd name="connsiteY20" fmla="*/ 4600709 h 4785098"/>
              <a:gd name="connsiteX21" fmla="*/ 6256597 w 9288048"/>
              <a:gd name="connsiteY21" fmla="*/ 4573725 h 4785098"/>
              <a:gd name="connsiteX22" fmla="*/ 1229700 w 9288048"/>
              <a:gd name="connsiteY22" fmla="*/ 4362357 h 4785098"/>
              <a:gd name="connsiteX23" fmla="*/ 1319788 w 9288048"/>
              <a:gd name="connsiteY23" fmla="*/ 4434313 h 4785098"/>
              <a:gd name="connsiteX24" fmla="*/ 1247718 w 9288048"/>
              <a:gd name="connsiteY24" fmla="*/ 4542249 h 4785098"/>
              <a:gd name="connsiteX25" fmla="*/ 1139613 w 9288048"/>
              <a:gd name="connsiteY25" fmla="*/ 4452303 h 4785098"/>
              <a:gd name="connsiteX26" fmla="*/ 1923376 w 9288048"/>
              <a:gd name="connsiteY26" fmla="*/ 4285903 h 4785098"/>
              <a:gd name="connsiteX27" fmla="*/ 2112561 w 9288048"/>
              <a:gd name="connsiteY27" fmla="*/ 4371351 h 4785098"/>
              <a:gd name="connsiteX28" fmla="*/ 2063010 w 9288048"/>
              <a:gd name="connsiteY28" fmla="*/ 4533254 h 4785098"/>
              <a:gd name="connsiteX29" fmla="*/ 1833288 w 9288048"/>
              <a:gd name="connsiteY29" fmla="*/ 4429816 h 4785098"/>
              <a:gd name="connsiteX30" fmla="*/ 2387326 w 9288048"/>
              <a:gd name="connsiteY30" fmla="*/ 4173470 h 4785098"/>
              <a:gd name="connsiteX31" fmla="*/ 2689122 w 9288048"/>
              <a:gd name="connsiteY31" fmla="*/ 4231935 h 4785098"/>
              <a:gd name="connsiteX32" fmla="*/ 2666598 w 9288048"/>
              <a:gd name="connsiteY32" fmla="*/ 4528752 h 4785098"/>
              <a:gd name="connsiteX33" fmla="*/ 2297238 w 9288048"/>
              <a:gd name="connsiteY33" fmla="*/ 4456800 h 4785098"/>
              <a:gd name="connsiteX34" fmla="*/ 5675534 w 9288048"/>
              <a:gd name="connsiteY34" fmla="*/ 4128498 h 4785098"/>
              <a:gd name="connsiteX35" fmla="*/ 5995343 w 9288048"/>
              <a:gd name="connsiteY35" fmla="*/ 4263417 h 4785098"/>
              <a:gd name="connsiteX36" fmla="*/ 5959308 w 9288048"/>
              <a:gd name="connsiteY36" fmla="*/ 4443304 h 4785098"/>
              <a:gd name="connsiteX37" fmla="*/ 5576432 w 9288048"/>
              <a:gd name="connsiteY37" fmla="*/ 4281401 h 4785098"/>
              <a:gd name="connsiteX38" fmla="*/ 3576484 w 9288048"/>
              <a:gd name="connsiteY38" fmla="*/ 4052043 h 4785098"/>
              <a:gd name="connsiteX39" fmla="*/ 3702607 w 9288048"/>
              <a:gd name="connsiteY39" fmla="*/ 4321881 h 4785098"/>
              <a:gd name="connsiteX40" fmla="*/ 3144063 w 9288048"/>
              <a:gd name="connsiteY40" fmla="*/ 4501773 h 4785098"/>
              <a:gd name="connsiteX41" fmla="*/ 3103526 w 9288048"/>
              <a:gd name="connsiteY41" fmla="*/ 4204951 h 4785098"/>
              <a:gd name="connsiteX42" fmla="*/ 3576484 w 9288048"/>
              <a:gd name="connsiteY42" fmla="*/ 4052043 h 4785098"/>
              <a:gd name="connsiteX43" fmla="*/ 7423232 w 9288048"/>
              <a:gd name="connsiteY43" fmla="*/ 4025060 h 4785098"/>
              <a:gd name="connsiteX44" fmla="*/ 7571879 w 9288048"/>
              <a:gd name="connsiteY44" fmla="*/ 4285903 h 4785098"/>
              <a:gd name="connsiteX45" fmla="*/ 7076396 w 9288048"/>
              <a:gd name="connsiteY45" fmla="*/ 4479282 h 4785098"/>
              <a:gd name="connsiteX46" fmla="*/ 7013335 w 9288048"/>
              <a:gd name="connsiteY46" fmla="*/ 4186962 h 4785098"/>
              <a:gd name="connsiteX47" fmla="*/ 7423232 w 9288048"/>
              <a:gd name="connsiteY47" fmla="*/ 4025060 h 4785098"/>
              <a:gd name="connsiteX48" fmla="*/ 7882683 w 9288048"/>
              <a:gd name="connsiteY48" fmla="*/ 3975590 h 4785098"/>
              <a:gd name="connsiteX49" fmla="*/ 8094387 w 9288048"/>
              <a:gd name="connsiteY49" fmla="*/ 4182465 h 4785098"/>
              <a:gd name="connsiteX50" fmla="*/ 7860159 w 9288048"/>
              <a:gd name="connsiteY50" fmla="*/ 4384839 h 4785098"/>
              <a:gd name="connsiteX51" fmla="*/ 7688993 w 9288048"/>
              <a:gd name="connsiteY51" fmla="*/ 4141989 h 4785098"/>
              <a:gd name="connsiteX52" fmla="*/ 7882683 w 9288048"/>
              <a:gd name="connsiteY52" fmla="*/ 3975590 h 4785098"/>
              <a:gd name="connsiteX53" fmla="*/ 6851177 w 9288048"/>
              <a:gd name="connsiteY53" fmla="*/ 3935114 h 4785098"/>
              <a:gd name="connsiteX54" fmla="*/ 6918745 w 9288048"/>
              <a:gd name="connsiteY54" fmla="*/ 4236433 h 4785098"/>
              <a:gd name="connsiteX55" fmla="*/ 6589922 w 9288048"/>
              <a:gd name="connsiteY55" fmla="*/ 4272411 h 4785098"/>
              <a:gd name="connsiteX56" fmla="*/ 6283624 w 9288048"/>
              <a:gd name="connsiteY56" fmla="*/ 4240930 h 4785098"/>
              <a:gd name="connsiteX57" fmla="*/ 6351192 w 9288048"/>
              <a:gd name="connsiteY57" fmla="*/ 3944109 h 4785098"/>
              <a:gd name="connsiteX58" fmla="*/ 6589922 w 9288048"/>
              <a:gd name="connsiteY58" fmla="*/ 3962098 h 4785098"/>
              <a:gd name="connsiteX59" fmla="*/ 6851177 w 9288048"/>
              <a:gd name="connsiteY59" fmla="*/ 3935114 h 4785098"/>
              <a:gd name="connsiteX60" fmla="*/ 1274744 w 9288048"/>
              <a:gd name="connsiteY60" fmla="*/ 3921622 h 4785098"/>
              <a:gd name="connsiteX61" fmla="*/ 1396361 w 9288048"/>
              <a:gd name="connsiteY61" fmla="*/ 4052043 h 4785098"/>
              <a:gd name="connsiteX62" fmla="*/ 1261229 w 9288048"/>
              <a:gd name="connsiteY62" fmla="*/ 4209449 h 4785098"/>
              <a:gd name="connsiteX63" fmla="*/ 1112586 w 9288048"/>
              <a:gd name="connsiteY63" fmla="*/ 4052043 h 4785098"/>
              <a:gd name="connsiteX64" fmla="*/ 3963862 w 9288048"/>
              <a:gd name="connsiteY64" fmla="*/ 3858660 h 4785098"/>
              <a:gd name="connsiteX65" fmla="*/ 4117011 w 9288048"/>
              <a:gd name="connsiteY65" fmla="*/ 4052043 h 4785098"/>
              <a:gd name="connsiteX66" fmla="*/ 3765668 w 9288048"/>
              <a:gd name="connsiteY66" fmla="*/ 4294897 h 4785098"/>
              <a:gd name="connsiteX67" fmla="*/ 3662070 w 9288048"/>
              <a:gd name="connsiteY67" fmla="*/ 4070033 h 4785098"/>
              <a:gd name="connsiteX68" fmla="*/ 3963862 w 9288048"/>
              <a:gd name="connsiteY68" fmla="*/ 3858660 h 4785098"/>
              <a:gd name="connsiteX69" fmla="*/ 8715993 w 9288048"/>
              <a:gd name="connsiteY69" fmla="*/ 3845168 h 4785098"/>
              <a:gd name="connsiteX70" fmla="*/ 8815089 w 9288048"/>
              <a:gd name="connsiteY70" fmla="*/ 3890141 h 4785098"/>
              <a:gd name="connsiteX71" fmla="*/ 8756535 w 9288048"/>
              <a:gd name="connsiteY71" fmla="*/ 3998076 h 4785098"/>
              <a:gd name="connsiteX72" fmla="*/ 8666447 w 9288048"/>
              <a:gd name="connsiteY72" fmla="*/ 3935114 h 4785098"/>
              <a:gd name="connsiteX73" fmla="*/ 8715993 w 9288048"/>
              <a:gd name="connsiteY73" fmla="*/ 3845168 h 4785098"/>
              <a:gd name="connsiteX74" fmla="*/ 1761218 w 9288048"/>
              <a:gd name="connsiteY74" fmla="*/ 3831676 h 4785098"/>
              <a:gd name="connsiteX75" fmla="*/ 1918870 w 9288048"/>
              <a:gd name="connsiteY75" fmla="*/ 3948606 h 4785098"/>
              <a:gd name="connsiteX76" fmla="*/ 1761218 w 9288048"/>
              <a:gd name="connsiteY76" fmla="*/ 4200454 h 4785098"/>
              <a:gd name="connsiteX77" fmla="*/ 1567527 w 9288048"/>
              <a:gd name="connsiteY77" fmla="*/ 4056541 h 4785098"/>
              <a:gd name="connsiteX78" fmla="*/ 2486422 w 9288048"/>
              <a:gd name="connsiteY78" fmla="*/ 3764217 h 4785098"/>
              <a:gd name="connsiteX79" fmla="*/ 2851280 w 9288048"/>
              <a:gd name="connsiteY79" fmla="*/ 3818184 h 4785098"/>
              <a:gd name="connsiteX80" fmla="*/ 2986412 w 9288048"/>
              <a:gd name="connsiteY80" fmla="*/ 3809189 h 4785098"/>
              <a:gd name="connsiteX81" fmla="*/ 3031456 w 9288048"/>
              <a:gd name="connsiteY81" fmla="*/ 4115005 h 4785098"/>
              <a:gd name="connsiteX82" fmla="*/ 2900826 w 9288048"/>
              <a:gd name="connsiteY82" fmla="*/ 4124000 h 4785098"/>
              <a:gd name="connsiteX83" fmla="*/ 2896324 w 9288048"/>
              <a:gd name="connsiteY83" fmla="*/ 4124000 h 4785098"/>
              <a:gd name="connsiteX84" fmla="*/ 2878307 w 9288048"/>
              <a:gd name="connsiteY84" fmla="*/ 4124000 h 4785098"/>
              <a:gd name="connsiteX85" fmla="*/ 2851280 w 9288048"/>
              <a:gd name="connsiteY85" fmla="*/ 4124000 h 4785098"/>
              <a:gd name="connsiteX86" fmla="*/ 2396335 w 9288048"/>
              <a:gd name="connsiteY86" fmla="*/ 4056541 h 4785098"/>
              <a:gd name="connsiteX87" fmla="*/ 3387300 w 9288048"/>
              <a:gd name="connsiteY87" fmla="*/ 3741730 h 4785098"/>
              <a:gd name="connsiteX88" fmla="*/ 3481894 w 9288048"/>
              <a:gd name="connsiteY88" fmla="*/ 3948606 h 4785098"/>
              <a:gd name="connsiteX89" fmla="*/ 3135054 w 9288048"/>
              <a:gd name="connsiteY89" fmla="*/ 4061038 h 4785098"/>
              <a:gd name="connsiteX90" fmla="*/ 3103526 w 9288048"/>
              <a:gd name="connsiteY90" fmla="*/ 3827179 h 4785098"/>
              <a:gd name="connsiteX91" fmla="*/ 3387300 w 9288048"/>
              <a:gd name="connsiteY91" fmla="*/ 3741730 h 4785098"/>
              <a:gd name="connsiteX92" fmla="*/ 7207026 w 9288048"/>
              <a:gd name="connsiteY92" fmla="*/ 3665276 h 4785098"/>
              <a:gd name="connsiteX93" fmla="*/ 7360175 w 9288048"/>
              <a:gd name="connsiteY93" fmla="*/ 3930617 h 4785098"/>
              <a:gd name="connsiteX94" fmla="*/ 6977299 w 9288048"/>
              <a:gd name="connsiteY94" fmla="*/ 4079027 h 4785098"/>
              <a:gd name="connsiteX95" fmla="*/ 6909736 w 9288048"/>
              <a:gd name="connsiteY95" fmla="*/ 3782206 h 4785098"/>
              <a:gd name="connsiteX96" fmla="*/ 7207026 w 9288048"/>
              <a:gd name="connsiteY96" fmla="*/ 3665276 h 4785098"/>
              <a:gd name="connsiteX97" fmla="*/ 5909762 w 9288048"/>
              <a:gd name="connsiteY97" fmla="*/ 3633795 h 4785098"/>
              <a:gd name="connsiteX98" fmla="*/ 5927779 w 9288048"/>
              <a:gd name="connsiteY98" fmla="*/ 3642790 h 4785098"/>
              <a:gd name="connsiteX99" fmla="*/ 6292633 w 9288048"/>
              <a:gd name="connsiteY99" fmla="*/ 3786703 h 4785098"/>
              <a:gd name="connsiteX100" fmla="*/ 6234078 w 9288048"/>
              <a:gd name="connsiteY100" fmla="*/ 4083525 h 4785098"/>
              <a:gd name="connsiteX101" fmla="*/ 5747604 w 9288048"/>
              <a:gd name="connsiteY101" fmla="*/ 3881146 h 4785098"/>
              <a:gd name="connsiteX102" fmla="*/ 2184631 w 9288048"/>
              <a:gd name="connsiteY102" fmla="*/ 3633795 h 4785098"/>
              <a:gd name="connsiteX103" fmla="*/ 2427868 w 9288048"/>
              <a:gd name="connsiteY103" fmla="*/ 3746227 h 4785098"/>
              <a:gd name="connsiteX104" fmla="*/ 2337780 w 9288048"/>
              <a:gd name="connsiteY104" fmla="*/ 4038551 h 4785098"/>
              <a:gd name="connsiteX105" fmla="*/ 2022473 w 9288048"/>
              <a:gd name="connsiteY105" fmla="*/ 3894638 h 4785098"/>
              <a:gd name="connsiteX106" fmla="*/ 639623 w 9288048"/>
              <a:gd name="connsiteY106" fmla="*/ 3552848 h 4785098"/>
              <a:gd name="connsiteX107" fmla="*/ 675658 w 9288048"/>
              <a:gd name="connsiteY107" fmla="*/ 3660779 h 4785098"/>
              <a:gd name="connsiteX108" fmla="*/ 558544 w 9288048"/>
              <a:gd name="connsiteY108" fmla="*/ 3714746 h 4785098"/>
              <a:gd name="connsiteX109" fmla="*/ 518007 w 9288048"/>
              <a:gd name="connsiteY109" fmla="*/ 3579832 h 4785098"/>
              <a:gd name="connsiteX110" fmla="*/ 2026975 w 9288048"/>
              <a:gd name="connsiteY110" fmla="*/ 3521367 h 4785098"/>
              <a:gd name="connsiteX111" fmla="*/ 2135080 w 9288048"/>
              <a:gd name="connsiteY111" fmla="*/ 3602314 h 4785098"/>
              <a:gd name="connsiteX112" fmla="*/ 1972922 w 9288048"/>
              <a:gd name="connsiteY112" fmla="*/ 3863157 h 4785098"/>
              <a:gd name="connsiteX113" fmla="*/ 1828782 w 9288048"/>
              <a:gd name="connsiteY113" fmla="*/ 3755222 h 4785098"/>
              <a:gd name="connsiteX114" fmla="*/ 7481791 w 9288048"/>
              <a:gd name="connsiteY114" fmla="*/ 3494379 h 4785098"/>
              <a:gd name="connsiteX115" fmla="*/ 7698001 w 9288048"/>
              <a:gd name="connsiteY115" fmla="*/ 3705752 h 4785098"/>
              <a:gd name="connsiteX116" fmla="*/ 7522333 w 9288048"/>
              <a:gd name="connsiteY116" fmla="*/ 3858660 h 4785098"/>
              <a:gd name="connsiteX117" fmla="*/ 7346659 w 9288048"/>
              <a:gd name="connsiteY117" fmla="*/ 3611309 h 4785098"/>
              <a:gd name="connsiteX118" fmla="*/ 7481791 w 9288048"/>
              <a:gd name="connsiteY118" fmla="*/ 3494379 h 4785098"/>
              <a:gd name="connsiteX119" fmla="*/ 1779236 w 9288048"/>
              <a:gd name="connsiteY119" fmla="*/ 3431421 h 4785098"/>
              <a:gd name="connsiteX120" fmla="*/ 1900852 w 9288048"/>
              <a:gd name="connsiteY120" fmla="*/ 3561843 h 4785098"/>
              <a:gd name="connsiteX121" fmla="*/ 1702659 w 9288048"/>
              <a:gd name="connsiteY121" fmla="*/ 3795698 h 4785098"/>
              <a:gd name="connsiteX122" fmla="*/ 1540501 w 9288048"/>
              <a:gd name="connsiteY122" fmla="*/ 3624800 h 4785098"/>
              <a:gd name="connsiteX123" fmla="*/ 6761089 w 9288048"/>
              <a:gd name="connsiteY123" fmla="*/ 3408930 h 4785098"/>
              <a:gd name="connsiteX124" fmla="*/ 6819648 w 9288048"/>
              <a:gd name="connsiteY124" fmla="*/ 3678768 h 4785098"/>
              <a:gd name="connsiteX125" fmla="*/ 6824150 w 9288048"/>
              <a:gd name="connsiteY125" fmla="*/ 3696757 h 4785098"/>
              <a:gd name="connsiteX126" fmla="*/ 6589922 w 9288048"/>
              <a:gd name="connsiteY126" fmla="*/ 3723741 h 4785098"/>
              <a:gd name="connsiteX127" fmla="*/ 6369209 w 9288048"/>
              <a:gd name="connsiteY127" fmla="*/ 3705752 h 4785098"/>
              <a:gd name="connsiteX128" fmla="*/ 6373711 w 9288048"/>
              <a:gd name="connsiteY128" fmla="*/ 3678768 h 4785098"/>
              <a:gd name="connsiteX129" fmla="*/ 6432266 w 9288048"/>
              <a:gd name="connsiteY129" fmla="*/ 3413428 h 4785098"/>
              <a:gd name="connsiteX130" fmla="*/ 6585420 w 9288048"/>
              <a:gd name="connsiteY130" fmla="*/ 3426920 h 4785098"/>
              <a:gd name="connsiteX131" fmla="*/ 6761089 w 9288048"/>
              <a:gd name="connsiteY131" fmla="*/ 3408930 h 4785098"/>
              <a:gd name="connsiteX132" fmla="*/ 2671105 w 9288048"/>
              <a:gd name="connsiteY132" fmla="*/ 3377454 h 4785098"/>
              <a:gd name="connsiteX133" fmla="*/ 2824254 w 9288048"/>
              <a:gd name="connsiteY133" fmla="*/ 3399940 h 4785098"/>
              <a:gd name="connsiteX134" fmla="*/ 2873800 w 9288048"/>
              <a:gd name="connsiteY134" fmla="*/ 3399940 h 4785098"/>
              <a:gd name="connsiteX135" fmla="*/ 2896324 w 9288048"/>
              <a:gd name="connsiteY135" fmla="*/ 3566340 h 4785098"/>
              <a:gd name="connsiteX136" fmla="*/ 2900826 w 9288048"/>
              <a:gd name="connsiteY136" fmla="*/ 3584325 h 4785098"/>
              <a:gd name="connsiteX137" fmla="*/ 2824254 w 9288048"/>
              <a:gd name="connsiteY137" fmla="*/ 3588827 h 4785098"/>
              <a:gd name="connsiteX138" fmla="*/ 2617052 w 9288048"/>
              <a:gd name="connsiteY138" fmla="*/ 3557346 h 4785098"/>
              <a:gd name="connsiteX139" fmla="*/ 2621554 w 9288048"/>
              <a:gd name="connsiteY139" fmla="*/ 3543854 h 4785098"/>
              <a:gd name="connsiteX140" fmla="*/ 8324109 w 9288048"/>
              <a:gd name="connsiteY140" fmla="*/ 3332481 h 4785098"/>
              <a:gd name="connsiteX141" fmla="*/ 8535817 w 9288048"/>
              <a:gd name="connsiteY141" fmla="*/ 3404433 h 4785098"/>
              <a:gd name="connsiteX142" fmla="*/ 8229519 w 9288048"/>
              <a:gd name="connsiteY142" fmla="*/ 3899136 h 4785098"/>
              <a:gd name="connsiteX143" fmla="*/ 8067361 w 9288048"/>
              <a:gd name="connsiteY143" fmla="*/ 3746228 h 4785098"/>
              <a:gd name="connsiteX144" fmla="*/ 8324109 w 9288048"/>
              <a:gd name="connsiteY144" fmla="*/ 3332481 h 4785098"/>
              <a:gd name="connsiteX145" fmla="*/ 3243160 w 9288048"/>
              <a:gd name="connsiteY145" fmla="*/ 3332481 h 4785098"/>
              <a:gd name="connsiteX146" fmla="*/ 3369282 w 9288048"/>
              <a:gd name="connsiteY146" fmla="*/ 3602314 h 4785098"/>
              <a:gd name="connsiteX147" fmla="*/ 3035958 w 9288048"/>
              <a:gd name="connsiteY147" fmla="*/ 3705752 h 4785098"/>
              <a:gd name="connsiteX148" fmla="*/ 3031456 w 9288048"/>
              <a:gd name="connsiteY148" fmla="*/ 3678768 h 4785098"/>
              <a:gd name="connsiteX149" fmla="*/ 2995421 w 9288048"/>
              <a:gd name="connsiteY149" fmla="*/ 3408935 h 4785098"/>
              <a:gd name="connsiteX150" fmla="*/ 3243160 w 9288048"/>
              <a:gd name="connsiteY150" fmla="*/ 3332481 h 4785098"/>
              <a:gd name="connsiteX151" fmla="*/ 6162003 w 9288048"/>
              <a:gd name="connsiteY151" fmla="*/ 3323487 h 4785098"/>
              <a:gd name="connsiteX152" fmla="*/ 6166510 w 9288048"/>
              <a:gd name="connsiteY152" fmla="*/ 3323487 h 4785098"/>
              <a:gd name="connsiteX153" fmla="*/ 6328668 w 9288048"/>
              <a:gd name="connsiteY153" fmla="*/ 3390941 h 4785098"/>
              <a:gd name="connsiteX154" fmla="*/ 6288130 w 9288048"/>
              <a:gd name="connsiteY154" fmla="*/ 3588822 h 4785098"/>
              <a:gd name="connsiteX155" fmla="*/ 6058404 w 9288048"/>
              <a:gd name="connsiteY155" fmla="*/ 3498876 h 4785098"/>
              <a:gd name="connsiteX156" fmla="*/ 6049396 w 9288048"/>
              <a:gd name="connsiteY156" fmla="*/ 3494379 h 4785098"/>
              <a:gd name="connsiteX157" fmla="*/ 7013335 w 9288048"/>
              <a:gd name="connsiteY157" fmla="*/ 3318989 h 4785098"/>
              <a:gd name="connsiteX158" fmla="*/ 7157475 w 9288048"/>
              <a:gd name="connsiteY158" fmla="*/ 3575330 h 4785098"/>
              <a:gd name="connsiteX159" fmla="*/ 6887212 w 9288048"/>
              <a:gd name="connsiteY159" fmla="*/ 3683265 h 4785098"/>
              <a:gd name="connsiteX160" fmla="*/ 6882705 w 9288048"/>
              <a:gd name="connsiteY160" fmla="*/ 3665276 h 4785098"/>
              <a:gd name="connsiteX161" fmla="*/ 6824150 w 9288048"/>
              <a:gd name="connsiteY161" fmla="*/ 3395439 h 4785098"/>
              <a:gd name="connsiteX162" fmla="*/ 7013335 w 9288048"/>
              <a:gd name="connsiteY162" fmla="*/ 3318989 h 4785098"/>
              <a:gd name="connsiteX163" fmla="*/ 2391833 w 9288048"/>
              <a:gd name="connsiteY163" fmla="*/ 3296503 h 4785098"/>
              <a:gd name="connsiteX164" fmla="*/ 2540475 w 9288048"/>
              <a:gd name="connsiteY164" fmla="*/ 3368459 h 4785098"/>
              <a:gd name="connsiteX165" fmla="*/ 2459396 w 9288048"/>
              <a:gd name="connsiteY165" fmla="*/ 3633795 h 4785098"/>
              <a:gd name="connsiteX166" fmla="*/ 2454894 w 9288048"/>
              <a:gd name="connsiteY166" fmla="*/ 3651784 h 4785098"/>
              <a:gd name="connsiteX167" fmla="*/ 2234177 w 9288048"/>
              <a:gd name="connsiteY167" fmla="*/ 3548351 h 4785098"/>
              <a:gd name="connsiteX168" fmla="*/ 4963840 w 9288048"/>
              <a:gd name="connsiteY168" fmla="*/ 3229043 h 4785098"/>
              <a:gd name="connsiteX169" fmla="*/ 5644001 w 9288048"/>
              <a:gd name="connsiteY169" fmla="*/ 3926119 h 4785098"/>
              <a:gd name="connsiteX170" fmla="*/ 5481843 w 9288048"/>
              <a:gd name="connsiteY170" fmla="*/ 4173471 h 4785098"/>
              <a:gd name="connsiteX171" fmla="*/ 4774656 w 9288048"/>
              <a:gd name="connsiteY171" fmla="*/ 3462898 h 4785098"/>
              <a:gd name="connsiteX172" fmla="*/ 4806184 w 9288048"/>
              <a:gd name="connsiteY172" fmla="*/ 3422422 h 4785098"/>
              <a:gd name="connsiteX173" fmla="*/ 4837718 w 9288048"/>
              <a:gd name="connsiteY173" fmla="*/ 3381947 h 4785098"/>
              <a:gd name="connsiteX174" fmla="*/ 4900774 w 9288048"/>
              <a:gd name="connsiteY174" fmla="*/ 3305497 h 4785098"/>
              <a:gd name="connsiteX175" fmla="*/ 4932307 w 9288048"/>
              <a:gd name="connsiteY175" fmla="*/ 3269519 h 4785098"/>
              <a:gd name="connsiteX176" fmla="*/ 7207026 w 9288048"/>
              <a:gd name="connsiteY176" fmla="*/ 3215552 h 4785098"/>
              <a:gd name="connsiteX177" fmla="*/ 7396210 w 9288048"/>
              <a:gd name="connsiteY177" fmla="*/ 3395439 h 4785098"/>
              <a:gd name="connsiteX178" fmla="*/ 7423232 w 9288048"/>
              <a:gd name="connsiteY178" fmla="*/ 3422422 h 4785098"/>
              <a:gd name="connsiteX179" fmla="*/ 7301615 w 9288048"/>
              <a:gd name="connsiteY179" fmla="*/ 3525860 h 4785098"/>
              <a:gd name="connsiteX180" fmla="*/ 7279096 w 9288048"/>
              <a:gd name="connsiteY180" fmla="*/ 3494379 h 4785098"/>
              <a:gd name="connsiteX181" fmla="*/ 7130449 w 9288048"/>
              <a:gd name="connsiteY181" fmla="*/ 3283011 h 4785098"/>
              <a:gd name="connsiteX182" fmla="*/ 7207026 w 9288048"/>
              <a:gd name="connsiteY182" fmla="*/ 3215552 h 4785098"/>
              <a:gd name="connsiteX183" fmla="*/ 3468379 w 9288048"/>
              <a:gd name="connsiteY183" fmla="*/ 3166081 h 4785098"/>
              <a:gd name="connsiteX184" fmla="*/ 3603511 w 9288048"/>
              <a:gd name="connsiteY184" fmla="*/ 3341476 h 4785098"/>
              <a:gd name="connsiteX185" fmla="*/ 3432344 w 9288048"/>
              <a:gd name="connsiteY185" fmla="*/ 3480892 h 4785098"/>
              <a:gd name="connsiteX186" fmla="*/ 3409824 w 9288048"/>
              <a:gd name="connsiteY186" fmla="*/ 3494384 h 4785098"/>
              <a:gd name="connsiteX187" fmla="*/ 3315230 w 9288048"/>
              <a:gd name="connsiteY187" fmla="*/ 3292005 h 4785098"/>
              <a:gd name="connsiteX188" fmla="*/ 3468379 w 9288048"/>
              <a:gd name="connsiteY188" fmla="*/ 3166081 h 4785098"/>
              <a:gd name="connsiteX189" fmla="*/ 2162106 w 9288048"/>
              <a:gd name="connsiteY189" fmla="*/ 3103119 h 4785098"/>
              <a:gd name="connsiteX190" fmla="*/ 2234177 w 9288048"/>
              <a:gd name="connsiteY190" fmla="*/ 3179573 h 4785098"/>
              <a:gd name="connsiteX191" fmla="*/ 2067517 w 9288048"/>
              <a:gd name="connsiteY191" fmla="*/ 3377454 h 4785098"/>
              <a:gd name="connsiteX192" fmla="*/ 2044992 w 9288048"/>
              <a:gd name="connsiteY192" fmla="*/ 3404438 h 4785098"/>
              <a:gd name="connsiteX193" fmla="*/ 1932385 w 9288048"/>
              <a:gd name="connsiteY193" fmla="*/ 3287508 h 4785098"/>
              <a:gd name="connsiteX194" fmla="*/ 1959411 w 9288048"/>
              <a:gd name="connsiteY194" fmla="*/ 3265022 h 4785098"/>
              <a:gd name="connsiteX195" fmla="*/ 1247718 w 9288048"/>
              <a:gd name="connsiteY195" fmla="*/ 3098622 h 4785098"/>
              <a:gd name="connsiteX196" fmla="*/ 1499964 w 9288048"/>
              <a:gd name="connsiteY196" fmla="*/ 3557346 h 4785098"/>
              <a:gd name="connsiteX197" fmla="*/ 1265736 w 9288048"/>
              <a:gd name="connsiteY197" fmla="*/ 3741730 h 4785098"/>
              <a:gd name="connsiteX198" fmla="*/ 963939 w 9288048"/>
              <a:gd name="connsiteY198" fmla="*/ 3193065 h 4785098"/>
              <a:gd name="connsiteX199" fmla="*/ 7869168 w 9288048"/>
              <a:gd name="connsiteY199" fmla="*/ 3053649 h 4785098"/>
              <a:gd name="connsiteX200" fmla="*/ 8125921 w 9288048"/>
              <a:gd name="connsiteY200" fmla="*/ 3143595 h 4785098"/>
              <a:gd name="connsiteX201" fmla="*/ 7842141 w 9288048"/>
              <a:gd name="connsiteY201" fmla="*/ 3602314 h 4785098"/>
              <a:gd name="connsiteX202" fmla="*/ 7648451 w 9288048"/>
              <a:gd name="connsiteY202" fmla="*/ 3413428 h 4785098"/>
              <a:gd name="connsiteX203" fmla="*/ 7869168 w 9288048"/>
              <a:gd name="connsiteY203" fmla="*/ 3053649 h 4785098"/>
              <a:gd name="connsiteX204" fmla="*/ 4666546 w 9288048"/>
              <a:gd name="connsiteY204" fmla="*/ 3017670 h 4785098"/>
              <a:gd name="connsiteX205" fmla="*/ 4855730 w 9288048"/>
              <a:gd name="connsiteY205" fmla="*/ 3215551 h 4785098"/>
              <a:gd name="connsiteX206" fmla="*/ 4202592 w 9288048"/>
              <a:gd name="connsiteY206" fmla="*/ 3980087 h 4785098"/>
              <a:gd name="connsiteX207" fmla="*/ 4031430 w 9288048"/>
              <a:gd name="connsiteY207" fmla="*/ 3755222 h 4785098"/>
              <a:gd name="connsiteX208" fmla="*/ 4666546 w 9288048"/>
              <a:gd name="connsiteY208" fmla="*/ 3017670 h 4785098"/>
              <a:gd name="connsiteX209" fmla="*/ 5801652 w 9288048"/>
              <a:gd name="connsiteY209" fmla="*/ 2990687 h 4785098"/>
              <a:gd name="connsiteX210" fmla="*/ 6076422 w 9288048"/>
              <a:gd name="connsiteY210" fmla="*/ 3265022 h 4785098"/>
              <a:gd name="connsiteX211" fmla="*/ 5914264 w 9288048"/>
              <a:gd name="connsiteY211" fmla="*/ 3512368 h 4785098"/>
              <a:gd name="connsiteX212" fmla="*/ 5612472 w 9288048"/>
              <a:gd name="connsiteY212" fmla="*/ 3229043 h 4785098"/>
              <a:gd name="connsiteX213" fmla="*/ 1630589 w 9288048"/>
              <a:gd name="connsiteY213" fmla="*/ 2968200 h 4785098"/>
              <a:gd name="connsiteX214" fmla="*/ 1815271 w 9288048"/>
              <a:gd name="connsiteY214" fmla="*/ 3301000 h 4785098"/>
              <a:gd name="connsiteX215" fmla="*/ 1576536 w 9288048"/>
              <a:gd name="connsiteY215" fmla="*/ 3494384 h 4785098"/>
              <a:gd name="connsiteX216" fmla="*/ 1342308 w 9288048"/>
              <a:gd name="connsiteY216" fmla="*/ 3067141 h 4785098"/>
              <a:gd name="connsiteX217" fmla="*/ 8783557 w 9288048"/>
              <a:gd name="connsiteY217" fmla="*/ 2954708 h 4785098"/>
              <a:gd name="connsiteX218" fmla="*/ 8990758 w 9288048"/>
              <a:gd name="connsiteY218" fmla="*/ 2986189 h 4785098"/>
              <a:gd name="connsiteX219" fmla="*/ 8936706 w 9288048"/>
              <a:gd name="connsiteY219" fmla="*/ 3211054 h 4785098"/>
              <a:gd name="connsiteX220" fmla="*/ 8912843 w 9288048"/>
              <a:gd name="connsiteY220" fmla="*/ 3202390 h 4785098"/>
              <a:gd name="connsiteX221" fmla="*/ 8909679 w 9288048"/>
              <a:gd name="connsiteY221" fmla="*/ 3215552 h 4785098"/>
              <a:gd name="connsiteX222" fmla="*/ 8711491 w 9288048"/>
              <a:gd name="connsiteY222" fmla="*/ 3143595 h 4785098"/>
              <a:gd name="connsiteX223" fmla="*/ 8756535 w 9288048"/>
              <a:gd name="connsiteY223" fmla="*/ 2959206 h 4785098"/>
              <a:gd name="connsiteX224" fmla="*/ 8781531 w 9288048"/>
              <a:gd name="connsiteY224" fmla="*/ 2963004 h 4785098"/>
              <a:gd name="connsiteX225" fmla="*/ 5211579 w 9288048"/>
              <a:gd name="connsiteY225" fmla="*/ 2950211 h 4785098"/>
              <a:gd name="connsiteX226" fmla="*/ 5833185 w 9288048"/>
              <a:gd name="connsiteY226" fmla="*/ 3575330 h 4785098"/>
              <a:gd name="connsiteX227" fmla="*/ 5684542 w 9288048"/>
              <a:gd name="connsiteY227" fmla="*/ 3800195 h 4785098"/>
              <a:gd name="connsiteX228" fmla="*/ 5044919 w 9288048"/>
              <a:gd name="connsiteY228" fmla="*/ 3152589 h 4785098"/>
              <a:gd name="connsiteX229" fmla="*/ 5062937 w 9288048"/>
              <a:gd name="connsiteY229" fmla="*/ 3130103 h 4785098"/>
              <a:gd name="connsiteX230" fmla="*/ 5098972 w 9288048"/>
              <a:gd name="connsiteY230" fmla="*/ 3085130 h 4785098"/>
              <a:gd name="connsiteX231" fmla="*/ 5157527 w 9288048"/>
              <a:gd name="connsiteY231" fmla="*/ 3013173 h 4785098"/>
              <a:gd name="connsiteX232" fmla="*/ 5184553 w 9288048"/>
              <a:gd name="connsiteY232" fmla="*/ 2981692 h 4785098"/>
              <a:gd name="connsiteX233" fmla="*/ 797279 w 9288048"/>
              <a:gd name="connsiteY233" fmla="*/ 2869260 h 4785098"/>
              <a:gd name="connsiteX234" fmla="*/ 846825 w 9288048"/>
              <a:gd name="connsiteY234" fmla="*/ 3098622 h 4785098"/>
              <a:gd name="connsiteX235" fmla="*/ 648632 w 9288048"/>
              <a:gd name="connsiteY235" fmla="*/ 3161584 h 4785098"/>
              <a:gd name="connsiteX236" fmla="*/ 590077 w 9288048"/>
              <a:gd name="connsiteY236" fmla="*/ 2887249 h 4785098"/>
              <a:gd name="connsiteX237" fmla="*/ 7418730 w 9288048"/>
              <a:gd name="connsiteY237" fmla="*/ 2855768 h 4785098"/>
              <a:gd name="connsiteX238" fmla="*/ 7688993 w 9288048"/>
              <a:gd name="connsiteY238" fmla="*/ 2950211 h 4785098"/>
              <a:gd name="connsiteX239" fmla="*/ 7702508 w 9288048"/>
              <a:gd name="connsiteY239" fmla="*/ 2954708 h 4785098"/>
              <a:gd name="connsiteX240" fmla="*/ 7472782 w 9288048"/>
              <a:gd name="connsiteY240" fmla="*/ 3327984 h 4785098"/>
              <a:gd name="connsiteX241" fmla="*/ 7445756 w 9288048"/>
              <a:gd name="connsiteY241" fmla="*/ 3301000 h 4785098"/>
              <a:gd name="connsiteX242" fmla="*/ 7256572 w 9288048"/>
              <a:gd name="connsiteY242" fmla="*/ 3121108 h 4785098"/>
              <a:gd name="connsiteX243" fmla="*/ 7418730 w 9288048"/>
              <a:gd name="connsiteY243" fmla="*/ 2855768 h 4785098"/>
              <a:gd name="connsiteX244" fmla="*/ 2004455 w 9288048"/>
              <a:gd name="connsiteY244" fmla="*/ 2842276 h 4785098"/>
              <a:gd name="connsiteX245" fmla="*/ 2121569 w 9288048"/>
              <a:gd name="connsiteY245" fmla="*/ 3058146 h 4785098"/>
              <a:gd name="connsiteX246" fmla="*/ 1918870 w 9288048"/>
              <a:gd name="connsiteY246" fmla="*/ 3220049 h 4785098"/>
              <a:gd name="connsiteX247" fmla="*/ 1891843 w 9288048"/>
              <a:gd name="connsiteY247" fmla="*/ 3242535 h 4785098"/>
              <a:gd name="connsiteX248" fmla="*/ 1720677 w 9288048"/>
              <a:gd name="connsiteY248" fmla="*/ 2936719 h 4785098"/>
              <a:gd name="connsiteX249" fmla="*/ 3761166 w 9288048"/>
              <a:gd name="connsiteY249" fmla="*/ 2828784 h 4785098"/>
              <a:gd name="connsiteX250" fmla="*/ 3963862 w 9288048"/>
              <a:gd name="connsiteY250" fmla="*/ 3053649 h 4785098"/>
              <a:gd name="connsiteX251" fmla="*/ 3729633 w 9288048"/>
              <a:gd name="connsiteY251" fmla="*/ 3323486 h 4785098"/>
              <a:gd name="connsiteX252" fmla="*/ 3544956 w 9288048"/>
              <a:gd name="connsiteY252" fmla="*/ 3085130 h 4785098"/>
              <a:gd name="connsiteX253" fmla="*/ 3725131 w 9288048"/>
              <a:gd name="connsiteY253" fmla="*/ 2873757 h 4785098"/>
              <a:gd name="connsiteX254" fmla="*/ 8062855 w 9288048"/>
              <a:gd name="connsiteY254" fmla="*/ 2779314 h 4785098"/>
              <a:gd name="connsiteX255" fmla="*/ 8364651 w 9288048"/>
              <a:gd name="connsiteY255" fmla="*/ 2824287 h 4785098"/>
              <a:gd name="connsiteX256" fmla="*/ 8306091 w 9288048"/>
              <a:gd name="connsiteY256" fmla="*/ 3071638 h 4785098"/>
              <a:gd name="connsiteX257" fmla="*/ 8282162 w 9288048"/>
              <a:gd name="connsiteY257" fmla="*/ 3063052 h 4785098"/>
              <a:gd name="connsiteX258" fmla="*/ 8279065 w 9288048"/>
              <a:gd name="connsiteY258" fmla="*/ 3076135 h 4785098"/>
              <a:gd name="connsiteX259" fmla="*/ 7990789 w 9288048"/>
              <a:gd name="connsiteY259" fmla="*/ 2972698 h 4785098"/>
              <a:gd name="connsiteX260" fmla="*/ 8035833 w 9288048"/>
              <a:gd name="connsiteY260" fmla="*/ 2783811 h 4785098"/>
              <a:gd name="connsiteX261" fmla="*/ 8060892 w 9288048"/>
              <a:gd name="connsiteY261" fmla="*/ 2787546 h 4785098"/>
              <a:gd name="connsiteX262" fmla="*/ 1373841 w 9288048"/>
              <a:gd name="connsiteY262" fmla="*/ 2711854 h 4785098"/>
              <a:gd name="connsiteX263" fmla="*/ 1423387 w 9288048"/>
              <a:gd name="connsiteY263" fmla="*/ 2945714 h 4785098"/>
              <a:gd name="connsiteX264" fmla="*/ 1135106 w 9288048"/>
              <a:gd name="connsiteY264" fmla="*/ 3044654 h 4785098"/>
              <a:gd name="connsiteX265" fmla="*/ 1067543 w 9288048"/>
              <a:gd name="connsiteY265" fmla="*/ 2743335 h 4785098"/>
              <a:gd name="connsiteX266" fmla="*/ 7571879 w 9288048"/>
              <a:gd name="connsiteY266" fmla="*/ 2702860 h 4785098"/>
              <a:gd name="connsiteX267" fmla="*/ 7864661 w 9288048"/>
              <a:gd name="connsiteY267" fmla="*/ 2743335 h 4785098"/>
              <a:gd name="connsiteX268" fmla="*/ 7824125 w 9288048"/>
              <a:gd name="connsiteY268" fmla="*/ 2914233 h 4785098"/>
              <a:gd name="connsiteX269" fmla="*/ 7815115 w 9288048"/>
              <a:gd name="connsiteY269" fmla="*/ 2909735 h 4785098"/>
              <a:gd name="connsiteX270" fmla="*/ 7800448 w 9288048"/>
              <a:gd name="connsiteY270" fmla="*/ 2904610 h 4785098"/>
              <a:gd name="connsiteX271" fmla="*/ 7797098 w 9288048"/>
              <a:gd name="connsiteY271" fmla="*/ 2918730 h 4785098"/>
              <a:gd name="connsiteX272" fmla="*/ 7788089 w 9288048"/>
              <a:gd name="connsiteY272" fmla="*/ 2914233 h 4785098"/>
              <a:gd name="connsiteX273" fmla="*/ 7517826 w 9288048"/>
              <a:gd name="connsiteY273" fmla="*/ 2819790 h 4785098"/>
              <a:gd name="connsiteX274" fmla="*/ 7544852 w 9288048"/>
              <a:gd name="connsiteY274" fmla="*/ 2707357 h 4785098"/>
              <a:gd name="connsiteX275" fmla="*/ 7569963 w 9288048"/>
              <a:gd name="connsiteY275" fmla="*/ 2710829 h 4785098"/>
              <a:gd name="connsiteX276" fmla="*/ 1878332 w 9288048"/>
              <a:gd name="connsiteY276" fmla="*/ 2657887 h 4785098"/>
              <a:gd name="connsiteX277" fmla="*/ 1909861 w 9288048"/>
              <a:gd name="connsiteY277" fmla="*/ 2801800 h 4785098"/>
              <a:gd name="connsiteX278" fmla="*/ 1630589 w 9288048"/>
              <a:gd name="connsiteY278" fmla="*/ 2896243 h 4785098"/>
              <a:gd name="connsiteX279" fmla="*/ 1585545 w 9288048"/>
              <a:gd name="connsiteY279" fmla="*/ 2684871 h 4785098"/>
              <a:gd name="connsiteX280" fmla="*/ 1594554 w 9288048"/>
              <a:gd name="connsiteY280" fmla="*/ 2684871 h 4785098"/>
              <a:gd name="connsiteX281" fmla="*/ 3918818 w 9288048"/>
              <a:gd name="connsiteY281" fmla="*/ 2644400 h 4785098"/>
              <a:gd name="connsiteX282" fmla="*/ 4089984 w 9288048"/>
              <a:gd name="connsiteY282" fmla="*/ 2837779 h 4785098"/>
              <a:gd name="connsiteX283" fmla="*/ 3995395 w 9288048"/>
              <a:gd name="connsiteY283" fmla="*/ 2954708 h 4785098"/>
              <a:gd name="connsiteX284" fmla="*/ 3819721 w 9288048"/>
              <a:gd name="connsiteY284" fmla="*/ 2761325 h 4785098"/>
              <a:gd name="connsiteX285" fmla="*/ 5481843 w 9288048"/>
              <a:gd name="connsiteY285" fmla="*/ 2599422 h 4785098"/>
              <a:gd name="connsiteX286" fmla="*/ 5711564 w 9288048"/>
              <a:gd name="connsiteY286" fmla="*/ 2873757 h 4785098"/>
              <a:gd name="connsiteX287" fmla="*/ 5765621 w 9288048"/>
              <a:gd name="connsiteY287" fmla="*/ 2941217 h 4785098"/>
              <a:gd name="connsiteX288" fmla="*/ 5576432 w 9288048"/>
              <a:gd name="connsiteY288" fmla="*/ 3179573 h 4785098"/>
              <a:gd name="connsiteX289" fmla="*/ 5481843 w 9288048"/>
              <a:gd name="connsiteY289" fmla="*/ 3067141 h 4785098"/>
              <a:gd name="connsiteX290" fmla="*/ 5387248 w 9288048"/>
              <a:gd name="connsiteY290" fmla="*/ 2950211 h 4785098"/>
              <a:gd name="connsiteX291" fmla="*/ 5292658 w 9288048"/>
              <a:gd name="connsiteY291" fmla="*/ 2833281 h 4785098"/>
              <a:gd name="connsiteX292" fmla="*/ 5324191 w 9288048"/>
              <a:gd name="connsiteY292" fmla="*/ 2792806 h 4785098"/>
              <a:gd name="connsiteX293" fmla="*/ 5355720 w 9288048"/>
              <a:gd name="connsiteY293" fmla="*/ 2752330 h 4785098"/>
              <a:gd name="connsiteX294" fmla="*/ 5418781 w 9288048"/>
              <a:gd name="connsiteY294" fmla="*/ 2675876 h 4785098"/>
              <a:gd name="connsiteX295" fmla="*/ 9283546 w 9288048"/>
              <a:gd name="connsiteY295" fmla="*/ 2486994 h 4785098"/>
              <a:gd name="connsiteX296" fmla="*/ 9288048 w 9288048"/>
              <a:gd name="connsiteY296" fmla="*/ 2630908 h 4785098"/>
              <a:gd name="connsiteX297" fmla="*/ 9161925 w 9288048"/>
              <a:gd name="connsiteY297" fmla="*/ 2621913 h 4785098"/>
              <a:gd name="connsiteX298" fmla="*/ 9157423 w 9288048"/>
              <a:gd name="connsiteY298" fmla="*/ 2504984 h 4785098"/>
              <a:gd name="connsiteX299" fmla="*/ 0 w 9288048"/>
              <a:gd name="connsiteY299" fmla="*/ 2460011 h 4785098"/>
              <a:gd name="connsiteX300" fmla="*/ 126123 w 9288048"/>
              <a:gd name="connsiteY300" fmla="*/ 2469005 h 4785098"/>
              <a:gd name="connsiteX301" fmla="*/ 130630 w 9288048"/>
              <a:gd name="connsiteY301" fmla="*/ 2585935 h 4785098"/>
              <a:gd name="connsiteX302" fmla="*/ 4507 w 9288048"/>
              <a:gd name="connsiteY302" fmla="*/ 2599427 h 4785098"/>
              <a:gd name="connsiteX303" fmla="*/ 0 w 9288048"/>
              <a:gd name="connsiteY303" fmla="*/ 2460011 h 4785098"/>
              <a:gd name="connsiteX304" fmla="*/ 7806107 w 9288048"/>
              <a:gd name="connsiteY304" fmla="*/ 2442021 h 4785098"/>
              <a:gd name="connsiteX305" fmla="*/ 7810609 w 9288048"/>
              <a:gd name="connsiteY305" fmla="*/ 2522973 h 4785098"/>
              <a:gd name="connsiteX306" fmla="*/ 7801600 w 9288048"/>
              <a:gd name="connsiteY306" fmla="*/ 2662384 h 4785098"/>
              <a:gd name="connsiteX307" fmla="*/ 7508817 w 9288048"/>
              <a:gd name="connsiteY307" fmla="*/ 2621913 h 4785098"/>
              <a:gd name="connsiteX308" fmla="*/ 7513319 w 9288048"/>
              <a:gd name="connsiteY308" fmla="*/ 2527470 h 4785098"/>
              <a:gd name="connsiteX309" fmla="*/ 7513319 w 9288048"/>
              <a:gd name="connsiteY309" fmla="*/ 2473503 h 4785098"/>
              <a:gd name="connsiteX310" fmla="*/ 7797098 w 9288048"/>
              <a:gd name="connsiteY310" fmla="*/ 2446519 h 4785098"/>
              <a:gd name="connsiteX311" fmla="*/ 8206995 w 9288048"/>
              <a:gd name="connsiteY311" fmla="*/ 2401546 h 4785098"/>
              <a:gd name="connsiteX312" fmla="*/ 8211501 w 9288048"/>
              <a:gd name="connsiteY312" fmla="*/ 2522973 h 4785098"/>
              <a:gd name="connsiteX313" fmla="*/ 8197986 w 9288048"/>
              <a:gd name="connsiteY313" fmla="*/ 2720849 h 4785098"/>
              <a:gd name="connsiteX314" fmla="*/ 7896195 w 9288048"/>
              <a:gd name="connsiteY314" fmla="*/ 2675876 h 4785098"/>
              <a:gd name="connsiteX315" fmla="*/ 7905203 w 9288048"/>
              <a:gd name="connsiteY315" fmla="*/ 2522973 h 4785098"/>
              <a:gd name="connsiteX316" fmla="*/ 7900697 w 9288048"/>
              <a:gd name="connsiteY316" fmla="*/ 2428530 h 4785098"/>
              <a:gd name="connsiteX317" fmla="*/ 1662122 w 9288048"/>
              <a:gd name="connsiteY317" fmla="*/ 2388054 h 4785098"/>
              <a:gd name="connsiteX318" fmla="*/ 1954905 w 9288048"/>
              <a:gd name="connsiteY318" fmla="*/ 2428530 h 4785098"/>
              <a:gd name="connsiteX319" fmla="*/ 1950403 w 9288048"/>
              <a:gd name="connsiteY319" fmla="*/ 2522973 h 4785098"/>
              <a:gd name="connsiteX320" fmla="*/ 1950403 w 9288048"/>
              <a:gd name="connsiteY320" fmla="*/ 2576940 h 4785098"/>
              <a:gd name="connsiteX321" fmla="*/ 1666624 w 9288048"/>
              <a:gd name="connsiteY321" fmla="*/ 2603924 h 4785098"/>
              <a:gd name="connsiteX322" fmla="*/ 1657615 w 9288048"/>
              <a:gd name="connsiteY322" fmla="*/ 2608421 h 4785098"/>
              <a:gd name="connsiteX323" fmla="*/ 1653113 w 9288048"/>
              <a:gd name="connsiteY323" fmla="*/ 2527470 h 4785098"/>
              <a:gd name="connsiteX324" fmla="*/ 1662122 w 9288048"/>
              <a:gd name="connsiteY324" fmla="*/ 2388054 h 4785098"/>
              <a:gd name="connsiteX325" fmla="*/ 8603381 w 9288048"/>
              <a:gd name="connsiteY325" fmla="*/ 2365567 h 4785098"/>
              <a:gd name="connsiteX326" fmla="*/ 8607888 w 9288048"/>
              <a:gd name="connsiteY326" fmla="*/ 2527470 h 4785098"/>
              <a:gd name="connsiteX327" fmla="*/ 8589870 w 9288048"/>
              <a:gd name="connsiteY327" fmla="*/ 2779314 h 4785098"/>
              <a:gd name="connsiteX328" fmla="*/ 8297083 w 9288048"/>
              <a:gd name="connsiteY328" fmla="*/ 2738838 h 4785098"/>
              <a:gd name="connsiteX329" fmla="*/ 8310598 w 9288048"/>
              <a:gd name="connsiteY329" fmla="*/ 2527470 h 4785098"/>
              <a:gd name="connsiteX330" fmla="*/ 8306091 w 9288048"/>
              <a:gd name="connsiteY330" fmla="*/ 2397049 h 4785098"/>
              <a:gd name="connsiteX331" fmla="*/ 1261229 w 9288048"/>
              <a:gd name="connsiteY331" fmla="*/ 2325092 h 4785098"/>
              <a:gd name="connsiteX332" fmla="*/ 1563025 w 9288048"/>
              <a:gd name="connsiteY332" fmla="*/ 2370065 h 4785098"/>
              <a:gd name="connsiteX333" fmla="*/ 1554016 w 9288048"/>
              <a:gd name="connsiteY333" fmla="*/ 2522973 h 4785098"/>
              <a:gd name="connsiteX334" fmla="*/ 1558519 w 9288048"/>
              <a:gd name="connsiteY334" fmla="*/ 2617411 h 4785098"/>
              <a:gd name="connsiteX335" fmla="*/ 1252220 w 9288048"/>
              <a:gd name="connsiteY335" fmla="*/ 2644400 h 4785098"/>
              <a:gd name="connsiteX336" fmla="*/ 1247718 w 9288048"/>
              <a:gd name="connsiteY336" fmla="*/ 2522973 h 4785098"/>
              <a:gd name="connsiteX337" fmla="*/ 1261229 w 9288048"/>
              <a:gd name="connsiteY337" fmla="*/ 2325092 h 4785098"/>
              <a:gd name="connsiteX338" fmla="*/ 869349 w 9288048"/>
              <a:gd name="connsiteY338" fmla="*/ 2271124 h 4785098"/>
              <a:gd name="connsiteX339" fmla="*/ 1162132 w 9288048"/>
              <a:gd name="connsiteY339" fmla="*/ 2311600 h 4785098"/>
              <a:gd name="connsiteX340" fmla="*/ 1148621 w 9288048"/>
              <a:gd name="connsiteY340" fmla="*/ 2522973 h 4785098"/>
              <a:gd name="connsiteX341" fmla="*/ 1153124 w 9288048"/>
              <a:gd name="connsiteY341" fmla="*/ 2653390 h 4785098"/>
              <a:gd name="connsiteX342" fmla="*/ 855834 w 9288048"/>
              <a:gd name="connsiteY342" fmla="*/ 2684871 h 4785098"/>
              <a:gd name="connsiteX343" fmla="*/ 851332 w 9288048"/>
              <a:gd name="connsiteY343" fmla="*/ 2522973 h 4785098"/>
              <a:gd name="connsiteX344" fmla="*/ 869349 w 9288048"/>
              <a:gd name="connsiteY344" fmla="*/ 2271124 h 4785098"/>
              <a:gd name="connsiteX345" fmla="*/ 360351 w 9288048"/>
              <a:gd name="connsiteY345" fmla="*/ 2230649 h 4785098"/>
              <a:gd name="connsiteX346" fmla="*/ 486474 w 9288048"/>
              <a:gd name="connsiteY346" fmla="*/ 2253135 h 4785098"/>
              <a:gd name="connsiteX347" fmla="*/ 477465 w 9288048"/>
              <a:gd name="connsiteY347" fmla="*/ 2370065 h 4785098"/>
              <a:gd name="connsiteX348" fmla="*/ 351342 w 9288048"/>
              <a:gd name="connsiteY348" fmla="*/ 2370065 h 4785098"/>
              <a:gd name="connsiteX349" fmla="*/ 360351 w 9288048"/>
              <a:gd name="connsiteY349" fmla="*/ 2230649 h 4785098"/>
              <a:gd name="connsiteX350" fmla="*/ 7828627 w 9288048"/>
              <a:gd name="connsiteY350" fmla="*/ 2149697 h 4785098"/>
              <a:gd name="connsiteX351" fmla="*/ 7873670 w 9288048"/>
              <a:gd name="connsiteY351" fmla="*/ 2361070 h 4785098"/>
              <a:gd name="connsiteX352" fmla="*/ 7864661 w 9288048"/>
              <a:gd name="connsiteY352" fmla="*/ 2361070 h 4785098"/>
              <a:gd name="connsiteX353" fmla="*/ 7580888 w 9288048"/>
              <a:gd name="connsiteY353" fmla="*/ 2388054 h 4785098"/>
              <a:gd name="connsiteX354" fmla="*/ 7549354 w 9288048"/>
              <a:gd name="connsiteY354" fmla="*/ 2244141 h 4785098"/>
              <a:gd name="connsiteX355" fmla="*/ 1635096 w 9288048"/>
              <a:gd name="connsiteY355" fmla="*/ 2136206 h 4785098"/>
              <a:gd name="connsiteX356" fmla="*/ 1644104 w 9288048"/>
              <a:gd name="connsiteY356" fmla="*/ 2140703 h 4785098"/>
              <a:gd name="connsiteX357" fmla="*/ 1914368 w 9288048"/>
              <a:gd name="connsiteY357" fmla="*/ 2235146 h 4785098"/>
              <a:gd name="connsiteX358" fmla="*/ 1887341 w 9288048"/>
              <a:gd name="connsiteY358" fmla="*/ 2347578 h 4785098"/>
              <a:gd name="connsiteX359" fmla="*/ 1594554 w 9288048"/>
              <a:gd name="connsiteY359" fmla="*/ 2307103 h 4785098"/>
              <a:gd name="connsiteX360" fmla="*/ 1635096 w 9288048"/>
              <a:gd name="connsiteY360" fmla="*/ 2136206 h 4785098"/>
              <a:gd name="connsiteX361" fmla="*/ 8324109 w 9288048"/>
              <a:gd name="connsiteY361" fmla="*/ 2001287 h 4785098"/>
              <a:gd name="connsiteX362" fmla="*/ 8391677 w 9288048"/>
              <a:gd name="connsiteY362" fmla="*/ 2302605 h 4785098"/>
              <a:gd name="connsiteX363" fmla="*/ 8085379 w 9288048"/>
              <a:gd name="connsiteY363" fmla="*/ 2334086 h 4785098"/>
              <a:gd name="connsiteX364" fmla="*/ 8035828 w 9288048"/>
              <a:gd name="connsiteY364" fmla="*/ 2100227 h 4785098"/>
              <a:gd name="connsiteX365" fmla="*/ 1153124 w 9288048"/>
              <a:gd name="connsiteY365" fmla="*/ 1974303 h 4785098"/>
              <a:gd name="connsiteX366" fmla="*/ 1441404 w 9288048"/>
              <a:gd name="connsiteY366" fmla="*/ 2077741 h 4785098"/>
              <a:gd name="connsiteX367" fmla="*/ 1396361 w 9288048"/>
              <a:gd name="connsiteY367" fmla="*/ 2266627 h 4785098"/>
              <a:gd name="connsiteX368" fmla="*/ 1094569 w 9288048"/>
              <a:gd name="connsiteY368" fmla="*/ 2221654 h 4785098"/>
              <a:gd name="connsiteX369" fmla="*/ 1153124 w 9288048"/>
              <a:gd name="connsiteY369" fmla="*/ 1974303 h 4785098"/>
              <a:gd name="connsiteX370" fmla="*/ 8810583 w 9288048"/>
              <a:gd name="connsiteY370" fmla="*/ 1884357 h 4785098"/>
              <a:gd name="connsiteX371" fmla="*/ 8869142 w 9288048"/>
              <a:gd name="connsiteY371" fmla="*/ 2158692 h 4785098"/>
              <a:gd name="connsiteX372" fmla="*/ 8661940 w 9288048"/>
              <a:gd name="connsiteY372" fmla="*/ 2176681 h 4785098"/>
              <a:gd name="connsiteX373" fmla="*/ 8612390 w 9288048"/>
              <a:gd name="connsiteY373" fmla="*/ 1947319 h 4785098"/>
              <a:gd name="connsiteX374" fmla="*/ 3833237 w 9288048"/>
              <a:gd name="connsiteY374" fmla="*/ 1870865 h 4785098"/>
              <a:gd name="connsiteX375" fmla="*/ 3878280 w 9288048"/>
              <a:gd name="connsiteY375" fmla="*/ 1924833 h 4785098"/>
              <a:gd name="connsiteX376" fmla="*/ 3909813 w 9288048"/>
              <a:gd name="connsiteY376" fmla="*/ 1965308 h 4785098"/>
              <a:gd name="connsiteX377" fmla="*/ 4117015 w 9288048"/>
              <a:gd name="connsiteY377" fmla="*/ 2212660 h 4785098"/>
              <a:gd name="connsiteX378" fmla="*/ 4085482 w 9288048"/>
              <a:gd name="connsiteY378" fmla="*/ 2253135 h 4785098"/>
              <a:gd name="connsiteX379" fmla="*/ 4053954 w 9288048"/>
              <a:gd name="connsiteY379" fmla="*/ 2293611 h 4785098"/>
              <a:gd name="connsiteX380" fmla="*/ 3990888 w 9288048"/>
              <a:gd name="connsiteY380" fmla="*/ 2370060 h 4785098"/>
              <a:gd name="connsiteX381" fmla="*/ 3959359 w 9288048"/>
              <a:gd name="connsiteY381" fmla="*/ 2410536 h 4785098"/>
              <a:gd name="connsiteX382" fmla="*/ 3927831 w 9288048"/>
              <a:gd name="connsiteY382" fmla="*/ 2451011 h 4785098"/>
              <a:gd name="connsiteX383" fmla="*/ 3684594 w 9288048"/>
              <a:gd name="connsiteY383" fmla="*/ 2158692 h 4785098"/>
              <a:gd name="connsiteX384" fmla="*/ 3648559 w 9288048"/>
              <a:gd name="connsiteY384" fmla="*/ 2118216 h 4785098"/>
              <a:gd name="connsiteX385" fmla="*/ 3639550 w 9288048"/>
              <a:gd name="connsiteY385" fmla="*/ 2109222 h 4785098"/>
              <a:gd name="connsiteX386" fmla="*/ 522509 w 9288048"/>
              <a:gd name="connsiteY386" fmla="*/ 1834887 h 4785098"/>
              <a:gd name="connsiteX387" fmla="*/ 720702 w 9288048"/>
              <a:gd name="connsiteY387" fmla="*/ 1906844 h 4785098"/>
              <a:gd name="connsiteX388" fmla="*/ 675658 w 9288048"/>
              <a:gd name="connsiteY388" fmla="*/ 2091233 h 4785098"/>
              <a:gd name="connsiteX389" fmla="*/ 468457 w 9288048"/>
              <a:gd name="connsiteY389" fmla="*/ 2059752 h 4785098"/>
              <a:gd name="connsiteX390" fmla="*/ 522509 w 9288048"/>
              <a:gd name="connsiteY390" fmla="*/ 1834887 h 4785098"/>
              <a:gd name="connsiteX391" fmla="*/ 7567372 w 9288048"/>
              <a:gd name="connsiteY391" fmla="*/ 1807903 h 4785098"/>
              <a:gd name="connsiteX392" fmla="*/ 7738539 w 9288048"/>
              <a:gd name="connsiteY392" fmla="*/ 2113719 h 4785098"/>
              <a:gd name="connsiteX393" fmla="*/ 7454765 w 9288048"/>
              <a:gd name="connsiteY393" fmla="*/ 2208162 h 4785098"/>
              <a:gd name="connsiteX394" fmla="*/ 7337651 w 9288048"/>
              <a:gd name="connsiteY394" fmla="*/ 1992292 h 4785098"/>
              <a:gd name="connsiteX395" fmla="*/ 7540346 w 9288048"/>
              <a:gd name="connsiteY395" fmla="*/ 1830390 h 4785098"/>
              <a:gd name="connsiteX396" fmla="*/ 1932385 w 9288048"/>
              <a:gd name="connsiteY396" fmla="*/ 1726952 h 4785098"/>
              <a:gd name="connsiteX397" fmla="*/ 1959411 w 9288048"/>
              <a:gd name="connsiteY397" fmla="*/ 1753936 h 4785098"/>
              <a:gd name="connsiteX398" fmla="*/ 2148595 w 9288048"/>
              <a:gd name="connsiteY398" fmla="*/ 1933827 h 4785098"/>
              <a:gd name="connsiteX399" fmla="*/ 1986438 w 9288048"/>
              <a:gd name="connsiteY399" fmla="*/ 2199168 h 4785098"/>
              <a:gd name="connsiteX400" fmla="*/ 1716174 w 9288048"/>
              <a:gd name="connsiteY400" fmla="*/ 2104725 h 4785098"/>
              <a:gd name="connsiteX401" fmla="*/ 1702663 w 9288048"/>
              <a:gd name="connsiteY401" fmla="*/ 2100227 h 4785098"/>
              <a:gd name="connsiteX402" fmla="*/ 1932385 w 9288048"/>
              <a:gd name="connsiteY402" fmla="*/ 1726952 h 4785098"/>
              <a:gd name="connsiteX403" fmla="*/ 7418730 w 9288048"/>
              <a:gd name="connsiteY403" fmla="*/ 1641508 h 4785098"/>
              <a:gd name="connsiteX404" fmla="*/ 7531337 w 9288048"/>
              <a:gd name="connsiteY404" fmla="*/ 1758433 h 4785098"/>
              <a:gd name="connsiteX405" fmla="*/ 7504311 w 9288048"/>
              <a:gd name="connsiteY405" fmla="*/ 1780919 h 4785098"/>
              <a:gd name="connsiteX406" fmla="*/ 7301616 w 9288048"/>
              <a:gd name="connsiteY406" fmla="*/ 1942822 h 4785098"/>
              <a:gd name="connsiteX407" fmla="*/ 7229545 w 9288048"/>
              <a:gd name="connsiteY407" fmla="*/ 1866368 h 4785098"/>
              <a:gd name="connsiteX408" fmla="*/ 7400712 w 9288048"/>
              <a:gd name="connsiteY408" fmla="*/ 1668492 h 4785098"/>
              <a:gd name="connsiteX409" fmla="*/ 3517929 w 9288048"/>
              <a:gd name="connsiteY409" fmla="*/ 1601028 h 4785098"/>
              <a:gd name="connsiteX410" fmla="*/ 3747656 w 9288048"/>
              <a:gd name="connsiteY410" fmla="*/ 1821395 h 4785098"/>
              <a:gd name="connsiteX411" fmla="*/ 3594506 w 9288048"/>
              <a:gd name="connsiteY411" fmla="*/ 2010281 h 4785098"/>
              <a:gd name="connsiteX412" fmla="*/ 3391807 w 9288048"/>
              <a:gd name="connsiteY412" fmla="*/ 1803406 h 4785098"/>
              <a:gd name="connsiteX413" fmla="*/ 5319685 w 9288048"/>
              <a:gd name="connsiteY413" fmla="*/ 1583043 h 4785098"/>
              <a:gd name="connsiteX414" fmla="*/ 5522380 w 9288048"/>
              <a:gd name="connsiteY414" fmla="*/ 1812400 h 4785098"/>
              <a:gd name="connsiteX415" fmla="*/ 4378265 w 9288048"/>
              <a:gd name="connsiteY415" fmla="*/ 3184070 h 4785098"/>
              <a:gd name="connsiteX416" fmla="*/ 4080976 w 9288048"/>
              <a:gd name="connsiteY416" fmla="*/ 3521367 h 4785098"/>
              <a:gd name="connsiteX417" fmla="*/ 3580991 w 9288048"/>
              <a:gd name="connsiteY417" fmla="*/ 3935114 h 4785098"/>
              <a:gd name="connsiteX418" fmla="*/ 3463877 w 9288048"/>
              <a:gd name="connsiteY418" fmla="*/ 3692260 h 4785098"/>
              <a:gd name="connsiteX419" fmla="*/ 3499912 w 9288048"/>
              <a:gd name="connsiteY419" fmla="*/ 3669773 h 4785098"/>
              <a:gd name="connsiteX420" fmla="*/ 3887289 w 9288048"/>
              <a:gd name="connsiteY420" fmla="*/ 3314492 h 4785098"/>
              <a:gd name="connsiteX421" fmla="*/ 4171063 w 9288048"/>
              <a:gd name="connsiteY421" fmla="*/ 2959206 h 4785098"/>
              <a:gd name="connsiteX422" fmla="*/ 7882679 w 9288048"/>
              <a:gd name="connsiteY422" fmla="*/ 1551562 h 4785098"/>
              <a:gd name="connsiteX423" fmla="*/ 8116907 w 9288048"/>
              <a:gd name="connsiteY423" fmla="*/ 1978800 h 4785098"/>
              <a:gd name="connsiteX424" fmla="*/ 7828627 w 9288048"/>
              <a:gd name="connsiteY424" fmla="*/ 2077741 h 4785098"/>
              <a:gd name="connsiteX425" fmla="*/ 7643949 w 9288048"/>
              <a:gd name="connsiteY425" fmla="*/ 1744941 h 4785098"/>
              <a:gd name="connsiteX426" fmla="*/ 2103552 w 9288048"/>
              <a:gd name="connsiteY426" fmla="*/ 1529071 h 4785098"/>
              <a:gd name="connsiteX427" fmla="*/ 2126076 w 9288048"/>
              <a:gd name="connsiteY427" fmla="*/ 1560552 h 4785098"/>
              <a:gd name="connsiteX428" fmla="*/ 2274718 w 9288048"/>
              <a:gd name="connsiteY428" fmla="*/ 1771925 h 4785098"/>
              <a:gd name="connsiteX429" fmla="*/ 2198146 w 9288048"/>
              <a:gd name="connsiteY429" fmla="*/ 1839384 h 4785098"/>
              <a:gd name="connsiteX430" fmla="*/ 2008957 w 9288048"/>
              <a:gd name="connsiteY430" fmla="*/ 1659492 h 4785098"/>
              <a:gd name="connsiteX431" fmla="*/ 1981931 w 9288048"/>
              <a:gd name="connsiteY431" fmla="*/ 1632509 h 4785098"/>
              <a:gd name="connsiteX432" fmla="*/ 2103552 w 9288048"/>
              <a:gd name="connsiteY432" fmla="*/ 1529071 h 4785098"/>
              <a:gd name="connsiteX433" fmla="*/ 6639468 w 9288048"/>
              <a:gd name="connsiteY433" fmla="*/ 1461616 h 4785098"/>
              <a:gd name="connsiteX434" fmla="*/ 6846670 w 9288048"/>
              <a:gd name="connsiteY434" fmla="*/ 1493097 h 4785098"/>
              <a:gd name="connsiteX435" fmla="*/ 6842168 w 9288048"/>
              <a:gd name="connsiteY435" fmla="*/ 1506589 h 4785098"/>
              <a:gd name="connsiteX436" fmla="*/ 6792617 w 9288048"/>
              <a:gd name="connsiteY436" fmla="*/ 1672989 h 4785098"/>
              <a:gd name="connsiteX437" fmla="*/ 6639468 w 9288048"/>
              <a:gd name="connsiteY437" fmla="*/ 1650503 h 4785098"/>
              <a:gd name="connsiteX438" fmla="*/ 6589922 w 9288048"/>
              <a:gd name="connsiteY438" fmla="*/ 1650503 h 4785098"/>
              <a:gd name="connsiteX439" fmla="*/ 6567398 w 9288048"/>
              <a:gd name="connsiteY439" fmla="*/ 1484103 h 4785098"/>
              <a:gd name="connsiteX440" fmla="*/ 6562896 w 9288048"/>
              <a:gd name="connsiteY440" fmla="*/ 1466113 h 4785098"/>
              <a:gd name="connsiteX441" fmla="*/ 6639468 w 9288048"/>
              <a:gd name="connsiteY441" fmla="*/ 1461616 h 4785098"/>
              <a:gd name="connsiteX442" fmla="*/ 1563025 w 9288048"/>
              <a:gd name="connsiteY442" fmla="*/ 1448120 h 4785098"/>
              <a:gd name="connsiteX443" fmla="*/ 1756711 w 9288048"/>
              <a:gd name="connsiteY443" fmla="*/ 1637006 h 4785098"/>
              <a:gd name="connsiteX444" fmla="*/ 1535999 w 9288048"/>
              <a:gd name="connsiteY444" fmla="*/ 1996789 h 4785098"/>
              <a:gd name="connsiteX445" fmla="*/ 1279251 w 9288048"/>
              <a:gd name="connsiteY445" fmla="*/ 1906844 h 4785098"/>
              <a:gd name="connsiteX446" fmla="*/ 1563025 w 9288048"/>
              <a:gd name="connsiteY446" fmla="*/ 1448120 h 4785098"/>
              <a:gd name="connsiteX447" fmla="*/ 7004326 w 9288048"/>
              <a:gd name="connsiteY447" fmla="*/ 1394157 h 4785098"/>
              <a:gd name="connsiteX448" fmla="*/ 7225039 w 9288048"/>
              <a:gd name="connsiteY448" fmla="*/ 1497595 h 4785098"/>
              <a:gd name="connsiteX449" fmla="*/ 7067387 w 9288048"/>
              <a:gd name="connsiteY449" fmla="*/ 1749438 h 4785098"/>
              <a:gd name="connsiteX450" fmla="*/ 6918740 w 9288048"/>
              <a:gd name="connsiteY450" fmla="*/ 1677486 h 4785098"/>
              <a:gd name="connsiteX451" fmla="*/ 6999819 w 9288048"/>
              <a:gd name="connsiteY451" fmla="*/ 1412146 h 4785098"/>
              <a:gd name="connsiteX452" fmla="*/ 5486345 w 9288048"/>
              <a:gd name="connsiteY452" fmla="*/ 1394157 h 4785098"/>
              <a:gd name="connsiteX453" fmla="*/ 5675529 w 9288048"/>
              <a:gd name="connsiteY453" fmla="*/ 1641508 h 4785098"/>
              <a:gd name="connsiteX454" fmla="*/ 5562922 w 9288048"/>
              <a:gd name="connsiteY454" fmla="*/ 1767427 h 4785098"/>
              <a:gd name="connsiteX455" fmla="*/ 5360222 w 9288048"/>
              <a:gd name="connsiteY455" fmla="*/ 1533573 h 4785098"/>
              <a:gd name="connsiteX456" fmla="*/ 5486345 w 9288048"/>
              <a:gd name="connsiteY456" fmla="*/ 1394157 h 4785098"/>
              <a:gd name="connsiteX457" fmla="*/ 2517955 w 9288048"/>
              <a:gd name="connsiteY457" fmla="*/ 1371670 h 4785098"/>
              <a:gd name="connsiteX458" fmla="*/ 2522457 w 9288048"/>
              <a:gd name="connsiteY458" fmla="*/ 1389659 h 4785098"/>
              <a:gd name="connsiteX459" fmla="*/ 2581017 w 9288048"/>
              <a:gd name="connsiteY459" fmla="*/ 1659492 h 4785098"/>
              <a:gd name="connsiteX460" fmla="*/ 2391833 w 9288048"/>
              <a:gd name="connsiteY460" fmla="*/ 1735946 h 4785098"/>
              <a:gd name="connsiteX461" fmla="*/ 2247692 w 9288048"/>
              <a:gd name="connsiteY461" fmla="*/ 1479601 h 4785098"/>
              <a:gd name="connsiteX462" fmla="*/ 2517955 w 9288048"/>
              <a:gd name="connsiteY462" fmla="*/ 1371670 h 4785098"/>
              <a:gd name="connsiteX463" fmla="*/ 3103526 w 9288048"/>
              <a:gd name="connsiteY463" fmla="*/ 1362676 h 4785098"/>
              <a:gd name="connsiteX464" fmla="*/ 3454868 w 9288048"/>
              <a:gd name="connsiteY464" fmla="*/ 1515579 h 4785098"/>
              <a:gd name="connsiteX465" fmla="*/ 3297217 w 9288048"/>
              <a:gd name="connsiteY465" fmla="*/ 1767427 h 4785098"/>
              <a:gd name="connsiteX466" fmla="*/ 3040464 w 9288048"/>
              <a:gd name="connsiteY466" fmla="*/ 1654995 h 4785098"/>
              <a:gd name="connsiteX467" fmla="*/ 3099024 w 9288048"/>
              <a:gd name="connsiteY467" fmla="*/ 1394157 h 4785098"/>
              <a:gd name="connsiteX468" fmla="*/ 8197986 w 9288048"/>
              <a:gd name="connsiteY468" fmla="*/ 1349184 h 4785098"/>
              <a:gd name="connsiteX469" fmla="*/ 8454739 w 9288048"/>
              <a:gd name="connsiteY469" fmla="*/ 1816898 h 4785098"/>
              <a:gd name="connsiteX470" fmla="*/ 8211501 w 9288048"/>
              <a:gd name="connsiteY470" fmla="*/ 1897849 h 4785098"/>
              <a:gd name="connsiteX471" fmla="*/ 7995291 w 9288048"/>
              <a:gd name="connsiteY471" fmla="*/ 1506589 h 4785098"/>
              <a:gd name="connsiteX472" fmla="*/ 6418755 w 9288048"/>
              <a:gd name="connsiteY472" fmla="*/ 1340189 h 4785098"/>
              <a:gd name="connsiteX473" fmla="*/ 6463799 w 9288048"/>
              <a:gd name="connsiteY473" fmla="*/ 1632513 h 4785098"/>
              <a:gd name="connsiteX474" fmla="*/ 5743097 w 9288048"/>
              <a:gd name="connsiteY474" fmla="*/ 2118216 h 4785098"/>
              <a:gd name="connsiteX475" fmla="*/ 4918792 w 9288048"/>
              <a:gd name="connsiteY475" fmla="*/ 3116611 h 4785098"/>
              <a:gd name="connsiteX476" fmla="*/ 4918792 w 9288048"/>
              <a:gd name="connsiteY476" fmla="*/ 3121108 h 4785098"/>
              <a:gd name="connsiteX477" fmla="*/ 4729608 w 9288048"/>
              <a:gd name="connsiteY477" fmla="*/ 2923227 h 4785098"/>
              <a:gd name="connsiteX478" fmla="*/ 4806185 w 9288048"/>
              <a:gd name="connsiteY478" fmla="*/ 2828784 h 4785098"/>
              <a:gd name="connsiteX479" fmla="*/ 5567424 w 9288048"/>
              <a:gd name="connsiteY479" fmla="*/ 1902346 h 4785098"/>
              <a:gd name="connsiteX480" fmla="*/ 6418755 w 9288048"/>
              <a:gd name="connsiteY480" fmla="*/ 1340189 h 4785098"/>
              <a:gd name="connsiteX481" fmla="*/ 8900671 w 9288048"/>
              <a:gd name="connsiteY481" fmla="*/ 1335692 h 4785098"/>
              <a:gd name="connsiteX482" fmla="*/ 8941212 w 9288048"/>
              <a:gd name="connsiteY482" fmla="*/ 1470611 h 4785098"/>
              <a:gd name="connsiteX483" fmla="*/ 8819592 w 9288048"/>
              <a:gd name="connsiteY483" fmla="*/ 1497595 h 4785098"/>
              <a:gd name="connsiteX484" fmla="*/ 8783557 w 9288048"/>
              <a:gd name="connsiteY484" fmla="*/ 1389659 h 4785098"/>
              <a:gd name="connsiteX485" fmla="*/ 2815245 w 9288048"/>
              <a:gd name="connsiteY485" fmla="*/ 1326697 h 4785098"/>
              <a:gd name="connsiteX486" fmla="*/ 3035962 w 9288048"/>
              <a:gd name="connsiteY486" fmla="*/ 1344687 h 4785098"/>
              <a:gd name="connsiteX487" fmla="*/ 3031455 w 9288048"/>
              <a:gd name="connsiteY487" fmla="*/ 1371670 h 4785098"/>
              <a:gd name="connsiteX488" fmla="*/ 2972896 w 9288048"/>
              <a:gd name="connsiteY488" fmla="*/ 1637006 h 4785098"/>
              <a:gd name="connsiteX489" fmla="*/ 2819747 w 9288048"/>
              <a:gd name="connsiteY489" fmla="*/ 1623514 h 4785098"/>
              <a:gd name="connsiteX490" fmla="*/ 2644078 w 9288048"/>
              <a:gd name="connsiteY490" fmla="*/ 1641503 h 4785098"/>
              <a:gd name="connsiteX491" fmla="*/ 2585523 w 9288048"/>
              <a:gd name="connsiteY491" fmla="*/ 1371670 h 4785098"/>
              <a:gd name="connsiteX492" fmla="*/ 2581017 w 9288048"/>
              <a:gd name="connsiteY492" fmla="*/ 1353681 h 4785098"/>
              <a:gd name="connsiteX493" fmla="*/ 2815245 w 9288048"/>
              <a:gd name="connsiteY493" fmla="*/ 1326697 h 4785098"/>
              <a:gd name="connsiteX494" fmla="*/ 5049422 w 9288048"/>
              <a:gd name="connsiteY494" fmla="*/ 1299714 h 4785098"/>
              <a:gd name="connsiteX495" fmla="*/ 5216082 w 9288048"/>
              <a:gd name="connsiteY495" fmla="*/ 1497595 h 4785098"/>
              <a:gd name="connsiteX496" fmla="*/ 4189081 w 9288048"/>
              <a:gd name="connsiteY496" fmla="*/ 2747833 h 4785098"/>
              <a:gd name="connsiteX497" fmla="*/ 4013412 w 9288048"/>
              <a:gd name="connsiteY497" fmla="*/ 2554454 h 4785098"/>
              <a:gd name="connsiteX498" fmla="*/ 7756556 w 9288048"/>
              <a:gd name="connsiteY498" fmla="*/ 1254741 h 4785098"/>
              <a:gd name="connsiteX499" fmla="*/ 7918714 w 9288048"/>
              <a:gd name="connsiteY499" fmla="*/ 1425638 h 4785098"/>
              <a:gd name="connsiteX500" fmla="*/ 7679984 w 9288048"/>
              <a:gd name="connsiteY500" fmla="*/ 1619021 h 4785098"/>
              <a:gd name="connsiteX501" fmla="*/ 7558363 w 9288048"/>
              <a:gd name="connsiteY501" fmla="*/ 1488600 h 4785098"/>
              <a:gd name="connsiteX502" fmla="*/ 4409798 w 9288048"/>
              <a:gd name="connsiteY502" fmla="*/ 1241249 h 4785098"/>
              <a:gd name="connsiteX503" fmla="*/ 4576458 w 9288048"/>
              <a:gd name="connsiteY503" fmla="*/ 1434632 h 4785098"/>
              <a:gd name="connsiteX504" fmla="*/ 4680061 w 9288048"/>
              <a:gd name="connsiteY504" fmla="*/ 1560552 h 4785098"/>
              <a:gd name="connsiteX505" fmla="*/ 4635018 w 9288048"/>
              <a:gd name="connsiteY505" fmla="*/ 1614519 h 4785098"/>
              <a:gd name="connsiteX506" fmla="*/ 4617000 w 9288048"/>
              <a:gd name="connsiteY506" fmla="*/ 1637006 h 4785098"/>
              <a:gd name="connsiteX507" fmla="*/ 4558445 w 9288048"/>
              <a:gd name="connsiteY507" fmla="*/ 1708963 h 4785098"/>
              <a:gd name="connsiteX508" fmla="*/ 4544930 w 9288048"/>
              <a:gd name="connsiteY508" fmla="*/ 1726952 h 4785098"/>
              <a:gd name="connsiteX509" fmla="*/ 4499886 w 9288048"/>
              <a:gd name="connsiteY509" fmla="*/ 1780919 h 4785098"/>
              <a:gd name="connsiteX510" fmla="*/ 4360248 w 9288048"/>
              <a:gd name="connsiteY510" fmla="*/ 1614519 h 4785098"/>
              <a:gd name="connsiteX511" fmla="*/ 4229623 w 9288048"/>
              <a:gd name="connsiteY511" fmla="*/ 1461611 h 4785098"/>
              <a:gd name="connsiteX512" fmla="*/ 3734140 w 9288048"/>
              <a:gd name="connsiteY512" fmla="*/ 1236751 h 4785098"/>
              <a:gd name="connsiteX513" fmla="*/ 4382772 w 9288048"/>
              <a:gd name="connsiteY513" fmla="*/ 1897849 h 4785098"/>
              <a:gd name="connsiteX514" fmla="*/ 4351239 w 9288048"/>
              <a:gd name="connsiteY514" fmla="*/ 1938325 h 4785098"/>
              <a:gd name="connsiteX515" fmla="*/ 4319710 w 9288048"/>
              <a:gd name="connsiteY515" fmla="*/ 1978800 h 4785098"/>
              <a:gd name="connsiteX516" fmla="*/ 4247640 w 9288048"/>
              <a:gd name="connsiteY516" fmla="*/ 2064249 h 4785098"/>
              <a:gd name="connsiteX517" fmla="*/ 4216107 w 9288048"/>
              <a:gd name="connsiteY517" fmla="*/ 2104725 h 4785098"/>
              <a:gd name="connsiteX518" fmla="*/ 4184579 w 9288048"/>
              <a:gd name="connsiteY518" fmla="*/ 2136206 h 4785098"/>
              <a:gd name="connsiteX519" fmla="*/ 3590000 w 9288048"/>
              <a:gd name="connsiteY519" fmla="*/ 1466109 h 4785098"/>
              <a:gd name="connsiteX520" fmla="*/ 1882839 w 9288048"/>
              <a:gd name="connsiteY520" fmla="*/ 1196276 h 4785098"/>
              <a:gd name="connsiteX521" fmla="*/ 2058508 w 9288048"/>
              <a:gd name="connsiteY521" fmla="*/ 1443622 h 4785098"/>
              <a:gd name="connsiteX522" fmla="*/ 1923376 w 9288048"/>
              <a:gd name="connsiteY522" fmla="*/ 1560552 h 4785098"/>
              <a:gd name="connsiteX523" fmla="*/ 1707166 w 9288048"/>
              <a:gd name="connsiteY523" fmla="*/ 1349184 h 4785098"/>
              <a:gd name="connsiteX524" fmla="*/ 1882839 w 9288048"/>
              <a:gd name="connsiteY524" fmla="*/ 1196276 h 4785098"/>
              <a:gd name="connsiteX525" fmla="*/ 7490800 w 9288048"/>
              <a:gd name="connsiteY525" fmla="*/ 1187281 h 4785098"/>
              <a:gd name="connsiteX526" fmla="*/ 7634940 w 9288048"/>
              <a:gd name="connsiteY526" fmla="*/ 1295216 h 4785098"/>
              <a:gd name="connsiteX527" fmla="*/ 7436747 w 9288048"/>
              <a:gd name="connsiteY527" fmla="*/ 1529076 h 4785098"/>
              <a:gd name="connsiteX528" fmla="*/ 7328642 w 9288048"/>
              <a:gd name="connsiteY528" fmla="*/ 1448124 h 4785098"/>
              <a:gd name="connsiteX529" fmla="*/ 1193665 w 9288048"/>
              <a:gd name="connsiteY529" fmla="*/ 1088341 h 4785098"/>
              <a:gd name="connsiteX530" fmla="*/ 1391858 w 9288048"/>
              <a:gd name="connsiteY530" fmla="*/ 1277227 h 4785098"/>
              <a:gd name="connsiteX531" fmla="*/ 1076551 w 9288048"/>
              <a:gd name="connsiteY531" fmla="*/ 1789914 h 4785098"/>
              <a:gd name="connsiteX532" fmla="*/ 815297 w 9288048"/>
              <a:gd name="connsiteY532" fmla="*/ 1699968 h 4785098"/>
              <a:gd name="connsiteX533" fmla="*/ 1193665 w 9288048"/>
              <a:gd name="connsiteY533" fmla="*/ 1088341 h 4785098"/>
              <a:gd name="connsiteX534" fmla="*/ 5243108 w 9288048"/>
              <a:gd name="connsiteY534" fmla="*/ 1052362 h 4785098"/>
              <a:gd name="connsiteX535" fmla="*/ 5432292 w 9288048"/>
              <a:gd name="connsiteY535" fmla="*/ 1299714 h 4785098"/>
              <a:gd name="connsiteX536" fmla="*/ 5319685 w 9288048"/>
              <a:gd name="connsiteY536" fmla="*/ 1425638 h 4785098"/>
              <a:gd name="connsiteX537" fmla="*/ 5116985 w 9288048"/>
              <a:gd name="connsiteY537" fmla="*/ 1191779 h 4785098"/>
              <a:gd name="connsiteX538" fmla="*/ 5243108 w 9288048"/>
              <a:gd name="connsiteY538" fmla="*/ 1052362 h 4785098"/>
              <a:gd name="connsiteX539" fmla="*/ 648632 w 9288048"/>
              <a:gd name="connsiteY539" fmla="*/ 1052362 h 4785098"/>
              <a:gd name="connsiteX540" fmla="*/ 738720 w 9288048"/>
              <a:gd name="connsiteY540" fmla="*/ 1115325 h 4785098"/>
              <a:gd name="connsiteX541" fmla="*/ 689174 w 9288048"/>
              <a:gd name="connsiteY541" fmla="*/ 1205270 h 4785098"/>
              <a:gd name="connsiteX542" fmla="*/ 590077 w 9288048"/>
              <a:gd name="connsiteY542" fmla="*/ 1160297 h 4785098"/>
              <a:gd name="connsiteX543" fmla="*/ 648632 w 9288048"/>
              <a:gd name="connsiteY543" fmla="*/ 1052362 h 4785098"/>
              <a:gd name="connsiteX544" fmla="*/ 5833185 w 9288048"/>
              <a:gd name="connsiteY544" fmla="*/ 1034373 h 4785098"/>
              <a:gd name="connsiteX545" fmla="*/ 5963810 w 9288048"/>
              <a:gd name="connsiteY545" fmla="*/ 1313205 h 4785098"/>
              <a:gd name="connsiteX546" fmla="*/ 5675529 w 9288048"/>
              <a:gd name="connsiteY546" fmla="*/ 1529076 h 4785098"/>
              <a:gd name="connsiteX547" fmla="*/ 5486345 w 9288048"/>
              <a:gd name="connsiteY547" fmla="*/ 1286222 h 4785098"/>
              <a:gd name="connsiteX548" fmla="*/ 5833185 w 9288048"/>
              <a:gd name="connsiteY548" fmla="*/ 1034373 h 4785098"/>
              <a:gd name="connsiteX549" fmla="*/ 3189112 w 9288048"/>
              <a:gd name="connsiteY549" fmla="*/ 966914 h 4785098"/>
              <a:gd name="connsiteX550" fmla="*/ 3400815 w 9288048"/>
              <a:gd name="connsiteY550" fmla="*/ 1034373 h 4785098"/>
              <a:gd name="connsiteX551" fmla="*/ 3666577 w 9288048"/>
              <a:gd name="connsiteY551" fmla="*/ 1169292 h 4785098"/>
              <a:gd name="connsiteX552" fmla="*/ 3504419 w 9288048"/>
              <a:gd name="connsiteY552" fmla="*/ 1430135 h 4785098"/>
              <a:gd name="connsiteX553" fmla="*/ 3121543 w 9288048"/>
              <a:gd name="connsiteY553" fmla="*/ 1263735 h 4785098"/>
              <a:gd name="connsiteX554" fmla="*/ 2405348 w 9288048"/>
              <a:gd name="connsiteY554" fmla="*/ 935433 h 4785098"/>
              <a:gd name="connsiteX555" fmla="*/ 2472911 w 9288048"/>
              <a:gd name="connsiteY555" fmla="*/ 1232254 h 4785098"/>
              <a:gd name="connsiteX556" fmla="*/ 2175622 w 9288048"/>
              <a:gd name="connsiteY556" fmla="*/ 1349184 h 4785098"/>
              <a:gd name="connsiteX557" fmla="*/ 2022473 w 9288048"/>
              <a:gd name="connsiteY557" fmla="*/ 1083843 h 4785098"/>
              <a:gd name="connsiteX558" fmla="*/ 2405348 w 9288048"/>
              <a:gd name="connsiteY558" fmla="*/ 935433 h 4785098"/>
              <a:gd name="connsiteX559" fmla="*/ 6355694 w 9288048"/>
              <a:gd name="connsiteY559" fmla="*/ 876968 h 4785098"/>
              <a:gd name="connsiteX560" fmla="*/ 6400738 w 9288048"/>
              <a:gd name="connsiteY560" fmla="*/ 1178287 h 4785098"/>
              <a:gd name="connsiteX561" fmla="*/ 6062906 w 9288048"/>
              <a:gd name="connsiteY561" fmla="*/ 1281724 h 4785098"/>
              <a:gd name="connsiteX562" fmla="*/ 5936784 w 9288048"/>
              <a:gd name="connsiteY562" fmla="*/ 1007389 h 4785098"/>
              <a:gd name="connsiteX563" fmla="*/ 6035880 w 9288048"/>
              <a:gd name="connsiteY563" fmla="*/ 966914 h 4785098"/>
              <a:gd name="connsiteX564" fmla="*/ 6355694 w 9288048"/>
              <a:gd name="connsiteY564" fmla="*/ 876968 h 4785098"/>
              <a:gd name="connsiteX565" fmla="*/ 7179995 w 9288048"/>
              <a:gd name="connsiteY565" fmla="*/ 872471 h 4785098"/>
              <a:gd name="connsiteX566" fmla="*/ 7490800 w 9288048"/>
              <a:gd name="connsiteY566" fmla="*/ 1016384 h 4785098"/>
              <a:gd name="connsiteX567" fmla="*/ 7328642 w 9288048"/>
              <a:gd name="connsiteY567" fmla="*/ 1277227 h 4785098"/>
              <a:gd name="connsiteX568" fmla="*/ 7085405 w 9288048"/>
              <a:gd name="connsiteY568" fmla="*/ 1164795 h 4785098"/>
              <a:gd name="connsiteX569" fmla="*/ 3936840 w 9288048"/>
              <a:gd name="connsiteY569" fmla="*/ 867973 h 4785098"/>
              <a:gd name="connsiteX570" fmla="*/ 4306195 w 9288048"/>
              <a:gd name="connsiteY570" fmla="*/ 1196276 h 4785098"/>
              <a:gd name="connsiteX571" fmla="*/ 4117015 w 9288048"/>
              <a:gd name="connsiteY571" fmla="*/ 1430135 h 4785098"/>
              <a:gd name="connsiteX572" fmla="*/ 3779184 w 9288048"/>
              <a:gd name="connsiteY572" fmla="*/ 1119822 h 4785098"/>
              <a:gd name="connsiteX573" fmla="*/ 1635095 w 9288048"/>
              <a:gd name="connsiteY573" fmla="*/ 863476 h 4785098"/>
              <a:gd name="connsiteX574" fmla="*/ 1761218 w 9288048"/>
              <a:gd name="connsiteY574" fmla="*/ 1038871 h 4785098"/>
              <a:gd name="connsiteX575" fmla="*/ 1621580 w 9288048"/>
              <a:gd name="connsiteY575" fmla="*/ 1160297 h 4785098"/>
              <a:gd name="connsiteX576" fmla="*/ 1468430 w 9288048"/>
              <a:gd name="connsiteY576" fmla="*/ 1011887 h 4785098"/>
              <a:gd name="connsiteX577" fmla="*/ 1635095 w 9288048"/>
              <a:gd name="connsiteY577" fmla="*/ 863476 h 4785098"/>
              <a:gd name="connsiteX578" fmla="*/ 7698001 w 9288048"/>
              <a:gd name="connsiteY578" fmla="*/ 849984 h 4785098"/>
              <a:gd name="connsiteX579" fmla="*/ 7891687 w 9288048"/>
              <a:gd name="connsiteY579" fmla="*/ 993898 h 4785098"/>
              <a:gd name="connsiteX580" fmla="*/ 7698001 w 9288048"/>
              <a:gd name="connsiteY580" fmla="*/ 1218762 h 4785098"/>
              <a:gd name="connsiteX581" fmla="*/ 7540346 w 9288048"/>
              <a:gd name="connsiteY581" fmla="*/ 1101833 h 4785098"/>
              <a:gd name="connsiteX582" fmla="*/ 6580913 w 9288048"/>
              <a:gd name="connsiteY582" fmla="*/ 849984 h 4785098"/>
              <a:gd name="connsiteX583" fmla="*/ 6585415 w 9288048"/>
              <a:gd name="connsiteY583" fmla="*/ 849984 h 4785098"/>
              <a:gd name="connsiteX584" fmla="*/ 6603433 w 9288048"/>
              <a:gd name="connsiteY584" fmla="*/ 849984 h 4785098"/>
              <a:gd name="connsiteX585" fmla="*/ 6630459 w 9288048"/>
              <a:gd name="connsiteY585" fmla="*/ 849984 h 4785098"/>
              <a:gd name="connsiteX586" fmla="*/ 7085405 w 9288048"/>
              <a:gd name="connsiteY586" fmla="*/ 917444 h 4785098"/>
              <a:gd name="connsiteX587" fmla="*/ 6995317 w 9288048"/>
              <a:gd name="connsiteY587" fmla="*/ 1209768 h 4785098"/>
              <a:gd name="connsiteX588" fmla="*/ 6630459 w 9288048"/>
              <a:gd name="connsiteY588" fmla="*/ 1155800 h 4785098"/>
              <a:gd name="connsiteX589" fmla="*/ 6495328 w 9288048"/>
              <a:gd name="connsiteY589" fmla="*/ 1164795 h 4785098"/>
              <a:gd name="connsiteX590" fmla="*/ 6450284 w 9288048"/>
              <a:gd name="connsiteY590" fmla="*/ 858979 h 4785098"/>
              <a:gd name="connsiteX591" fmla="*/ 6580913 w 9288048"/>
              <a:gd name="connsiteY591" fmla="*/ 849984 h 4785098"/>
              <a:gd name="connsiteX592" fmla="*/ 8197986 w 9288048"/>
              <a:gd name="connsiteY592" fmla="*/ 840990 h 4785098"/>
              <a:gd name="connsiteX593" fmla="*/ 8346633 w 9288048"/>
              <a:gd name="connsiteY593" fmla="*/ 998395 h 4785098"/>
              <a:gd name="connsiteX594" fmla="*/ 8184475 w 9288048"/>
              <a:gd name="connsiteY594" fmla="*/ 1128816 h 4785098"/>
              <a:gd name="connsiteX595" fmla="*/ 8062855 w 9288048"/>
              <a:gd name="connsiteY595" fmla="*/ 998395 h 4785098"/>
              <a:gd name="connsiteX596" fmla="*/ 2815245 w 9288048"/>
              <a:gd name="connsiteY596" fmla="*/ 782525 h 4785098"/>
              <a:gd name="connsiteX597" fmla="*/ 3121543 w 9288048"/>
              <a:gd name="connsiteY597" fmla="*/ 814006 h 4785098"/>
              <a:gd name="connsiteX598" fmla="*/ 3053980 w 9288048"/>
              <a:gd name="connsiteY598" fmla="*/ 1110827 h 4785098"/>
              <a:gd name="connsiteX599" fmla="*/ 2815245 w 9288048"/>
              <a:gd name="connsiteY599" fmla="*/ 1092838 h 4785098"/>
              <a:gd name="connsiteX600" fmla="*/ 2553990 w 9288048"/>
              <a:gd name="connsiteY600" fmla="*/ 1119822 h 4785098"/>
              <a:gd name="connsiteX601" fmla="*/ 2486427 w 9288048"/>
              <a:gd name="connsiteY601" fmla="*/ 818503 h 4785098"/>
              <a:gd name="connsiteX602" fmla="*/ 2815245 w 9288048"/>
              <a:gd name="connsiteY602" fmla="*/ 782525 h 4785098"/>
              <a:gd name="connsiteX603" fmla="*/ 8634914 w 9288048"/>
              <a:gd name="connsiteY603" fmla="*/ 778027 h 4785098"/>
              <a:gd name="connsiteX604" fmla="*/ 8720495 w 9288048"/>
              <a:gd name="connsiteY604" fmla="*/ 890460 h 4785098"/>
              <a:gd name="connsiteX605" fmla="*/ 8639416 w 9288048"/>
              <a:gd name="connsiteY605" fmla="*/ 939930 h 4785098"/>
              <a:gd name="connsiteX606" fmla="*/ 8567346 w 9288048"/>
              <a:gd name="connsiteY606" fmla="*/ 845487 h 4785098"/>
              <a:gd name="connsiteX607" fmla="*/ 5562922 w 9288048"/>
              <a:gd name="connsiteY607" fmla="*/ 719567 h 4785098"/>
              <a:gd name="connsiteX608" fmla="*/ 5666520 w 9288048"/>
              <a:gd name="connsiteY608" fmla="*/ 912946 h 4785098"/>
              <a:gd name="connsiteX609" fmla="*/ 5598957 w 9288048"/>
              <a:gd name="connsiteY609" fmla="*/ 953422 h 4785098"/>
              <a:gd name="connsiteX610" fmla="*/ 5580939 w 9288048"/>
              <a:gd name="connsiteY610" fmla="*/ 966914 h 4785098"/>
              <a:gd name="connsiteX611" fmla="*/ 5567424 w 9288048"/>
              <a:gd name="connsiteY611" fmla="*/ 975908 h 4785098"/>
              <a:gd name="connsiteX612" fmla="*/ 5562922 w 9288048"/>
              <a:gd name="connsiteY612" fmla="*/ 975908 h 4785098"/>
              <a:gd name="connsiteX613" fmla="*/ 5481843 w 9288048"/>
              <a:gd name="connsiteY613" fmla="*/ 1038871 h 4785098"/>
              <a:gd name="connsiteX614" fmla="*/ 5342204 w 9288048"/>
              <a:gd name="connsiteY614" fmla="*/ 867973 h 4785098"/>
              <a:gd name="connsiteX615" fmla="*/ 5441301 w 9288048"/>
              <a:gd name="connsiteY615" fmla="*/ 791519 h 4785098"/>
              <a:gd name="connsiteX616" fmla="*/ 5445808 w 9288048"/>
              <a:gd name="connsiteY616" fmla="*/ 791519 h 4785098"/>
              <a:gd name="connsiteX617" fmla="*/ 5463825 w 9288048"/>
              <a:gd name="connsiteY617" fmla="*/ 782525 h 4785098"/>
              <a:gd name="connsiteX618" fmla="*/ 5481843 w 9288048"/>
              <a:gd name="connsiteY618" fmla="*/ 769033 h 4785098"/>
              <a:gd name="connsiteX619" fmla="*/ 5562922 w 9288048"/>
              <a:gd name="connsiteY619" fmla="*/ 719567 h 4785098"/>
              <a:gd name="connsiteX620" fmla="*/ 3310728 w 9288048"/>
              <a:gd name="connsiteY620" fmla="*/ 562157 h 4785098"/>
              <a:gd name="connsiteX621" fmla="*/ 3540449 w 9288048"/>
              <a:gd name="connsiteY621" fmla="*/ 634114 h 4785098"/>
              <a:gd name="connsiteX622" fmla="*/ 3819726 w 9288048"/>
              <a:gd name="connsiteY622" fmla="*/ 773530 h 4785098"/>
              <a:gd name="connsiteX623" fmla="*/ 3684594 w 9288048"/>
              <a:gd name="connsiteY623" fmla="*/ 984903 h 4785098"/>
              <a:gd name="connsiteX624" fmla="*/ 3445859 w 9288048"/>
              <a:gd name="connsiteY624" fmla="*/ 867973 h 4785098"/>
              <a:gd name="connsiteX625" fmla="*/ 3256675 w 9288048"/>
              <a:gd name="connsiteY625" fmla="*/ 809508 h 4785098"/>
              <a:gd name="connsiteX626" fmla="*/ 1427894 w 9288048"/>
              <a:gd name="connsiteY626" fmla="*/ 499195 h 4785098"/>
              <a:gd name="connsiteX627" fmla="*/ 1508972 w 9288048"/>
              <a:gd name="connsiteY627" fmla="*/ 643109 h 4785098"/>
              <a:gd name="connsiteX628" fmla="*/ 1346814 w 9288048"/>
              <a:gd name="connsiteY628" fmla="*/ 773530 h 4785098"/>
              <a:gd name="connsiteX629" fmla="*/ 1229700 w 9288048"/>
              <a:gd name="connsiteY629" fmla="*/ 656600 h 4785098"/>
              <a:gd name="connsiteX630" fmla="*/ 1427894 w 9288048"/>
              <a:gd name="connsiteY630" fmla="*/ 499195 h 4785098"/>
              <a:gd name="connsiteX631" fmla="*/ 6292633 w 9288048"/>
              <a:gd name="connsiteY631" fmla="*/ 481211 h 4785098"/>
              <a:gd name="connsiteX632" fmla="*/ 6337676 w 9288048"/>
              <a:gd name="connsiteY632" fmla="*/ 769033 h 4785098"/>
              <a:gd name="connsiteX633" fmla="*/ 5995343 w 9288048"/>
              <a:gd name="connsiteY633" fmla="*/ 863476 h 4785098"/>
              <a:gd name="connsiteX634" fmla="*/ 5896246 w 9288048"/>
              <a:gd name="connsiteY634" fmla="*/ 908449 h 4785098"/>
              <a:gd name="connsiteX635" fmla="*/ 5770124 w 9288048"/>
              <a:gd name="connsiteY635" fmla="*/ 638616 h 4785098"/>
              <a:gd name="connsiteX636" fmla="*/ 5887238 w 9288048"/>
              <a:gd name="connsiteY636" fmla="*/ 589146 h 4785098"/>
              <a:gd name="connsiteX637" fmla="*/ 6292633 w 9288048"/>
              <a:gd name="connsiteY637" fmla="*/ 481211 h 4785098"/>
              <a:gd name="connsiteX638" fmla="*/ 2306251 w 9288048"/>
              <a:gd name="connsiteY638" fmla="*/ 476709 h 4785098"/>
              <a:gd name="connsiteX639" fmla="*/ 2369308 w 9288048"/>
              <a:gd name="connsiteY639" fmla="*/ 769033 h 4785098"/>
              <a:gd name="connsiteX640" fmla="*/ 1959411 w 9288048"/>
              <a:gd name="connsiteY640" fmla="*/ 930935 h 4785098"/>
              <a:gd name="connsiteX641" fmla="*/ 1810769 w 9288048"/>
              <a:gd name="connsiteY641" fmla="*/ 670092 h 4785098"/>
              <a:gd name="connsiteX642" fmla="*/ 2306251 w 9288048"/>
              <a:gd name="connsiteY642" fmla="*/ 476709 h 4785098"/>
              <a:gd name="connsiteX643" fmla="*/ 2887315 w 9288048"/>
              <a:gd name="connsiteY643" fmla="*/ 454227 h 4785098"/>
              <a:gd name="connsiteX644" fmla="*/ 3148570 w 9288048"/>
              <a:gd name="connsiteY644" fmla="*/ 481211 h 4785098"/>
              <a:gd name="connsiteX645" fmla="*/ 3103526 w 9288048"/>
              <a:gd name="connsiteY645" fmla="*/ 679087 h 4785098"/>
              <a:gd name="connsiteX646" fmla="*/ 2887315 w 9288048"/>
              <a:gd name="connsiteY646" fmla="*/ 656600 h 4785098"/>
              <a:gd name="connsiteX647" fmla="*/ 6851177 w 9288048"/>
              <a:gd name="connsiteY647" fmla="*/ 395762 h 4785098"/>
              <a:gd name="connsiteX648" fmla="*/ 7220537 w 9288048"/>
              <a:gd name="connsiteY648" fmla="*/ 467719 h 4785098"/>
              <a:gd name="connsiteX649" fmla="*/ 7130449 w 9288048"/>
              <a:gd name="connsiteY649" fmla="*/ 751044 h 4785098"/>
              <a:gd name="connsiteX650" fmla="*/ 6828652 w 9288048"/>
              <a:gd name="connsiteY650" fmla="*/ 692584 h 4785098"/>
              <a:gd name="connsiteX651" fmla="*/ 8035828 w 9288048"/>
              <a:gd name="connsiteY651" fmla="*/ 382270 h 4785098"/>
              <a:gd name="connsiteX652" fmla="*/ 8148440 w 9288048"/>
              <a:gd name="connsiteY652" fmla="*/ 467719 h 4785098"/>
              <a:gd name="connsiteX653" fmla="*/ 8080872 w 9288048"/>
              <a:gd name="connsiteY653" fmla="*/ 535178 h 4785098"/>
              <a:gd name="connsiteX654" fmla="*/ 7990785 w 9288048"/>
              <a:gd name="connsiteY654" fmla="*/ 463222 h 4785098"/>
              <a:gd name="connsiteX655" fmla="*/ 7504311 w 9288048"/>
              <a:gd name="connsiteY655" fmla="*/ 382270 h 4785098"/>
              <a:gd name="connsiteX656" fmla="*/ 7630433 w 9288048"/>
              <a:gd name="connsiteY656" fmla="*/ 440735 h 4785098"/>
              <a:gd name="connsiteX657" fmla="*/ 7580888 w 9288048"/>
              <a:gd name="connsiteY657" fmla="*/ 521686 h 4785098"/>
              <a:gd name="connsiteX658" fmla="*/ 7472782 w 9288048"/>
              <a:gd name="connsiteY658" fmla="*/ 472216 h 4785098"/>
              <a:gd name="connsiteX659" fmla="*/ 5851203 w 9288048"/>
              <a:gd name="connsiteY659" fmla="*/ 251849 h 4785098"/>
              <a:gd name="connsiteX660" fmla="*/ 5878229 w 9288048"/>
              <a:gd name="connsiteY660" fmla="*/ 341795 h 4785098"/>
              <a:gd name="connsiteX661" fmla="*/ 5770124 w 9288048"/>
              <a:gd name="connsiteY661" fmla="*/ 386768 h 4785098"/>
              <a:gd name="connsiteX662" fmla="*/ 5720573 w 9288048"/>
              <a:gd name="connsiteY662" fmla="*/ 305816 h 4785098"/>
              <a:gd name="connsiteX663" fmla="*/ 5851203 w 9288048"/>
              <a:gd name="connsiteY663" fmla="*/ 251849 h 4785098"/>
              <a:gd name="connsiteX664" fmla="*/ 6607940 w 9288048"/>
              <a:gd name="connsiteY664" fmla="*/ 242854 h 4785098"/>
              <a:gd name="connsiteX665" fmla="*/ 6612442 w 9288048"/>
              <a:gd name="connsiteY665" fmla="*/ 242854 h 4785098"/>
              <a:gd name="connsiteX666" fmla="*/ 6630459 w 9288048"/>
              <a:gd name="connsiteY666" fmla="*/ 242854 h 4785098"/>
              <a:gd name="connsiteX667" fmla="*/ 6652984 w 9288048"/>
              <a:gd name="connsiteY667" fmla="*/ 242854 h 4785098"/>
              <a:gd name="connsiteX668" fmla="*/ 6747573 w 9288048"/>
              <a:gd name="connsiteY668" fmla="*/ 247351 h 4785098"/>
              <a:gd name="connsiteX669" fmla="*/ 6729556 w 9288048"/>
              <a:gd name="connsiteY669" fmla="*/ 463222 h 4785098"/>
              <a:gd name="connsiteX670" fmla="*/ 6652984 w 9288048"/>
              <a:gd name="connsiteY670" fmla="*/ 458724 h 4785098"/>
              <a:gd name="connsiteX671" fmla="*/ 6630459 w 9288048"/>
              <a:gd name="connsiteY671" fmla="*/ 458724 h 4785098"/>
              <a:gd name="connsiteX672" fmla="*/ 6616949 w 9288048"/>
              <a:gd name="connsiteY672" fmla="*/ 458724 h 4785098"/>
              <a:gd name="connsiteX673" fmla="*/ 6612442 w 9288048"/>
              <a:gd name="connsiteY673" fmla="*/ 458724 h 4785098"/>
              <a:gd name="connsiteX674" fmla="*/ 6508843 w 9288048"/>
              <a:gd name="connsiteY674" fmla="*/ 467719 h 4785098"/>
              <a:gd name="connsiteX675" fmla="*/ 6481817 w 9288048"/>
              <a:gd name="connsiteY675" fmla="*/ 251849 h 4785098"/>
              <a:gd name="connsiteX676" fmla="*/ 6607940 w 9288048"/>
              <a:gd name="connsiteY676" fmla="*/ 242854 h 4785098"/>
              <a:gd name="connsiteX677" fmla="*/ 2779210 w 9288048"/>
              <a:gd name="connsiteY677" fmla="*/ 202378 h 4785098"/>
              <a:gd name="connsiteX678" fmla="*/ 2779210 w 9288048"/>
              <a:gd name="connsiteY678" fmla="*/ 449730 h 4785098"/>
              <a:gd name="connsiteX679" fmla="*/ 2504440 w 9288048"/>
              <a:gd name="connsiteY679" fmla="*/ 481211 h 4785098"/>
              <a:gd name="connsiteX680" fmla="*/ 2450392 w 9288048"/>
              <a:gd name="connsiteY680" fmla="*/ 238357 h 4785098"/>
              <a:gd name="connsiteX681" fmla="*/ 2779210 w 9288048"/>
              <a:gd name="connsiteY681" fmla="*/ 202378 h 4785098"/>
              <a:gd name="connsiteX682" fmla="*/ 1639602 w 9288048"/>
              <a:gd name="connsiteY682" fmla="*/ 0 h 4785098"/>
              <a:gd name="connsiteX683" fmla="*/ 1689148 w 9288048"/>
              <a:gd name="connsiteY683" fmla="*/ 98941 h 4785098"/>
              <a:gd name="connsiteX684" fmla="*/ 1603562 w 9288048"/>
              <a:gd name="connsiteY684" fmla="*/ 152908 h 4785098"/>
              <a:gd name="connsiteX685" fmla="*/ 1535999 w 9288048"/>
              <a:gd name="connsiteY685" fmla="*/ 62962 h 4785098"/>
              <a:gd name="connsiteX686" fmla="*/ 1639602 w 9288048"/>
              <a:gd name="connsiteY686" fmla="*/ 0 h 478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Lst>
            <a:rect l="l" t="t" r="r" b="b"/>
            <a:pathLst>
              <a:path w="9288048" h="4785098">
                <a:moveTo>
                  <a:pt x="6968291" y="4582720"/>
                </a:moveTo>
                <a:lnTo>
                  <a:pt x="7008833" y="4758114"/>
                </a:lnTo>
                <a:cubicBezTo>
                  <a:pt x="6932256" y="4776103"/>
                  <a:pt x="6851177" y="4785098"/>
                  <a:pt x="6770098" y="4785098"/>
                </a:cubicBezTo>
                <a:lnTo>
                  <a:pt x="6770098" y="4605206"/>
                </a:lnTo>
                <a:cubicBezTo>
                  <a:pt x="6837661" y="4605206"/>
                  <a:pt x="6905229" y="4596212"/>
                  <a:pt x="6968291" y="4582720"/>
                </a:cubicBezTo>
                <a:close/>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6301641" y="4375844"/>
                </a:moveTo>
                <a:cubicBezTo>
                  <a:pt x="6373711" y="4389336"/>
                  <a:pt x="6445782" y="4398331"/>
                  <a:pt x="6517852" y="4398331"/>
                </a:cubicBezTo>
                <a:lnTo>
                  <a:pt x="6517852" y="4600709"/>
                </a:lnTo>
                <a:cubicBezTo>
                  <a:pt x="6427764" y="4600709"/>
                  <a:pt x="6342178" y="4591714"/>
                  <a:pt x="6256597" y="4573725"/>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5675534" y="4128498"/>
                </a:moveTo>
                <a:cubicBezTo>
                  <a:pt x="5774630" y="4191460"/>
                  <a:pt x="5882736" y="4236433"/>
                  <a:pt x="5995343" y="4263417"/>
                </a:cubicBezTo>
                <a:lnTo>
                  <a:pt x="5959308" y="4443304"/>
                </a:lnTo>
                <a:cubicBezTo>
                  <a:pt x="5824176" y="4411823"/>
                  <a:pt x="5693551" y="4357855"/>
                  <a:pt x="5576432" y="4281401"/>
                </a:cubicBezTo>
                <a:close/>
                <a:moveTo>
                  <a:pt x="3576484" y="4052043"/>
                </a:moveTo>
                <a:lnTo>
                  <a:pt x="3702607" y="4321881"/>
                </a:lnTo>
                <a:cubicBezTo>
                  <a:pt x="3531440" y="4407330"/>
                  <a:pt x="3342256" y="4465795"/>
                  <a:pt x="3144063" y="4501773"/>
                </a:cubicBezTo>
                <a:lnTo>
                  <a:pt x="3103526" y="4204951"/>
                </a:lnTo>
                <a:cubicBezTo>
                  <a:pt x="3270186" y="4177968"/>
                  <a:pt x="3427842" y="4124000"/>
                  <a:pt x="3576484" y="4052043"/>
                </a:cubicBezTo>
                <a:close/>
                <a:moveTo>
                  <a:pt x="7423232" y="4025060"/>
                </a:moveTo>
                <a:lnTo>
                  <a:pt x="7571879" y="4285903"/>
                </a:lnTo>
                <a:cubicBezTo>
                  <a:pt x="7418730" y="4371347"/>
                  <a:pt x="7252070" y="4438806"/>
                  <a:pt x="7076396" y="4479282"/>
                </a:cubicBezTo>
                <a:lnTo>
                  <a:pt x="7013335" y="4186962"/>
                </a:lnTo>
                <a:cubicBezTo>
                  <a:pt x="7157475" y="4150984"/>
                  <a:pt x="7297113" y="4097017"/>
                  <a:pt x="7423232" y="4025060"/>
                </a:cubicBezTo>
                <a:close/>
                <a:moveTo>
                  <a:pt x="7882683" y="3975590"/>
                </a:moveTo>
                <a:lnTo>
                  <a:pt x="8094387" y="4182465"/>
                </a:lnTo>
                <a:cubicBezTo>
                  <a:pt x="8022317" y="4254422"/>
                  <a:pt x="7945745" y="4321877"/>
                  <a:pt x="7860159" y="4384839"/>
                </a:cubicBezTo>
                <a:lnTo>
                  <a:pt x="7688993" y="4141989"/>
                </a:lnTo>
                <a:cubicBezTo>
                  <a:pt x="7756561" y="4092519"/>
                  <a:pt x="7819622" y="4034054"/>
                  <a:pt x="7882683" y="3975590"/>
                </a:cubicBezTo>
                <a:close/>
                <a:moveTo>
                  <a:pt x="6851177" y="3935114"/>
                </a:moveTo>
                <a:lnTo>
                  <a:pt x="6918745" y="4236433"/>
                </a:lnTo>
                <a:cubicBezTo>
                  <a:pt x="6810639" y="4258919"/>
                  <a:pt x="6702529" y="4272411"/>
                  <a:pt x="6589922" y="4272411"/>
                </a:cubicBezTo>
                <a:cubicBezTo>
                  <a:pt x="6486324" y="4272411"/>
                  <a:pt x="6382720" y="4263417"/>
                  <a:pt x="6283624" y="4240930"/>
                </a:cubicBezTo>
                <a:lnTo>
                  <a:pt x="6351192" y="3944109"/>
                </a:lnTo>
                <a:cubicBezTo>
                  <a:pt x="6427764" y="3957600"/>
                  <a:pt x="6504341" y="3962098"/>
                  <a:pt x="6589922" y="3962098"/>
                </a:cubicBezTo>
                <a:cubicBezTo>
                  <a:pt x="6680010" y="3962098"/>
                  <a:pt x="6770098" y="3953103"/>
                  <a:pt x="6851177" y="3935114"/>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3963862" y="3858660"/>
                </a:moveTo>
                <a:lnTo>
                  <a:pt x="4117011" y="4052043"/>
                </a:lnTo>
                <a:cubicBezTo>
                  <a:pt x="4008905" y="4146487"/>
                  <a:pt x="3891791" y="4227438"/>
                  <a:pt x="3765668" y="4294897"/>
                </a:cubicBezTo>
                <a:lnTo>
                  <a:pt x="3662070" y="4070033"/>
                </a:lnTo>
                <a:cubicBezTo>
                  <a:pt x="3770175" y="4011568"/>
                  <a:pt x="3869272" y="3939611"/>
                  <a:pt x="3963862" y="3858660"/>
                </a:cubicBezTo>
                <a:close/>
                <a:moveTo>
                  <a:pt x="8715993" y="3845168"/>
                </a:moveTo>
                <a:lnTo>
                  <a:pt x="8815089" y="3890141"/>
                </a:lnTo>
                <a:cubicBezTo>
                  <a:pt x="8797072" y="3930617"/>
                  <a:pt x="8779055" y="3966595"/>
                  <a:pt x="8756535" y="3998076"/>
                </a:cubicBezTo>
                <a:lnTo>
                  <a:pt x="8666447" y="3935114"/>
                </a:lnTo>
                <a:cubicBezTo>
                  <a:pt x="8684460" y="3908130"/>
                  <a:pt x="8702482" y="3876649"/>
                  <a:pt x="8715993" y="3845168"/>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81894" y="3948606"/>
                </a:lnTo>
                <a:cubicBezTo>
                  <a:pt x="3373789" y="4002573"/>
                  <a:pt x="3256675" y="4038551"/>
                  <a:pt x="3135054" y="4061038"/>
                </a:cubicBezTo>
                <a:lnTo>
                  <a:pt x="3103526" y="3827179"/>
                </a:lnTo>
                <a:cubicBezTo>
                  <a:pt x="3202623" y="3813687"/>
                  <a:pt x="3297212" y="3782206"/>
                  <a:pt x="3387300" y="3741730"/>
                </a:cubicBezTo>
                <a:close/>
                <a:moveTo>
                  <a:pt x="7207026" y="3665276"/>
                </a:moveTo>
                <a:lnTo>
                  <a:pt x="7360175" y="3930617"/>
                </a:lnTo>
                <a:cubicBezTo>
                  <a:pt x="7238554" y="3998076"/>
                  <a:pt x="7112431" y="4047546"/>
                  <a:pt x="6977299" y="4079027"/>
                </a:cubicBezTo>
                <a:lnTo>
                  <a:pt x="6909736" y="3782206"/>
                </a:lnTo>
                <a:cubicBezTo>
                  <a:pt x="7013335" y="3755222"/>
                  <a:pt x="7112431" y="3714746"/>
                  <a:pt x="7207026" y="3665276"/>
                </a:cubicBezTo>
                <a:close/>
                <a:moveTo>
                  <a:pt x="5909762" y="3633795"/>
                </a:moveTo>
                <a:cubicBezTo>
                  <a:pt x="5918771" y="3638292"/>
                  <a:pt x="5923273" y="3638292"/>
                  <a:pt x="5927779" y="3642790"/>
                </a:cubicBezTo>
                <a:cubicBezTo>
                  <a:pt x="6040387" y="3710249"/>
                  <a:pt x="6166510" y="3759719"/>
                  <a:pt x="6292633" y="3786703"/>
                </a:cubicBezTo>
                <a:lnTo>
                  <a:pt x="6234078" y="4083525"/>
                </a:lnTo>
                <a:cubicBezTo>
                  <a:pt x="6058404" y="4043049"/>
                  <a:pt x="5896246" y="3975590"/>
                  <a:pt x="5747604" y="3881146"/>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7481791" y="3494379"/>
                </a:moveTo>
                <a:lnTo>
                  <a:pt x="7698001" y="3705752"/>
                </a:lnTo>
                <a:cubicBezTo>
                  <a:pt x="7643949" y="3759719"/>
                  <a:pt x="7585394" y="3813687"/>
                  <a:pt x="7522333" y="3858660"/>
                </a:cubicBezTo>
                <a:lnTo>
                  <a:pt x="7346659" y="3611309"/>
                </a:lnTo>
                <a:cubicBezTo>
                  <a:pt x="7396210" y="3575330"/>
                  <a:pt x="7441254" y="3534855"/>
                  <a:pt x="7481791" y="3494379"/>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6761089" y="3408930"/>
                </a:moveTo>
                <a:lnTo>
                  <a:pt x="6819648" y="3678768"/>
                </a:lnTo>
                <a:lnTo>
                  <a:pt x="6824150" y="3696757"/>
                </a:lnTo>
                <a:cubicBezTo>
                  <a:pt x="6747573" y="3714746"/>
                  <a:pt x="6666499" y="3723741"/>
                  <a:pt x="6589922" y="3723741"/>
                </a:cubicBezTo>
                <a:cubicBezTo>
                  <a:pt x="6508843" y="3723741"/>
                  <a:pt x="6436773" y="3719244"/>
                  <a:pt x="6369209" y="3705752"/>
                </a:cubicBezTo>
                <a:lnTo>
                  <a:pt x="6373711" y="3678768"/>
                </a:lnTo>
                <a:lnTo>
                  <a:pt x="6432266" y="3413428"/>
                </a:lnTo>
                <a:cubicBezTo>
                  <a:pt x="6477310" y="3422422"/>
                  <a:pt x="6531367" y="3426920"/>
                  <a:pt x="6585420" y="3426920"/>
                </a:cubicBezTo>
                <a:cubicBezTo>
                  <a:pt x="6643975" y="3426920"/>
                  <a:pt x="6702529" y="3422422"/>
                  <a:pt x="6761089" y="340893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8324109" y="3332481"/>
                </a:moveTo>
                <a:lnTo>
                  <a:pt x="8535817" y="3404433"/>
                </a:lnTo>
                <a:cubicBezTo>
                  <a:pt x="8468254" y="3588822"/>
                  <a:pt x="8364651" y="3755222"/>
                  <a:pt x="8229519" y="3899136"/>
                </a:cubicBezTo>
                <a:lnTo>
                  <a:pt x="8067361" y="3746228"/>
                </a:lnTo>
                <a:cubicBezTo>
                  <a:pt x="8175467" y="3624801"/>
                  <a:pt x="8265554" y="3485384"/>
                  <a:pt x="8324109" y="3332481"/>
                </a:cubicBez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6162003" y="3323487"/>
                </a:moveTo>
                <a:lnTo>
                  <a:pt x="6166510" y="3323487"/>
                </a:lnTo>
                <a:cubicBezTo>
                  <a:pt x="6216060" y="3354963"/>
                  <a:pt x="6270113" y="3377449"/>
                  <a:pt x="6328668" y="3390941"/>
                </a:cubicBezTo>
                <a:lnTo>
                  <a:pt x="6288130" y="3588822"/>
                </a:lnTo>
                <a:cubicBezTo>
                  <a:pt x="6207047" y="3570833"/>
                  <a:pt x="6130475" y="3539352"/>
                  <a:pt x="6058404" y="3498876"/>
                </a:cubicBezTo>
                <a:cubicBezTo>
                  <a:pt x="6053902" y="3498876"/>
                  <a:pt x="6053902" y="3494379"/>
                  <a:pt x="6049396" y="3494379"/>
                </a:cubicBezTo>
                <a:close/>
                <a:moveTo>
                  <a:pt x="7013335" y="3318989"/>
                </a:moveTo>
                <a:lnTo>
                  <a:pt x="7157475" y="3575330"/>
                </a:lnTo>
                <a:cubicBezTo>
                  <a:pt x="7071894" y="3620303"/>
                  <a:pt x="6981806" y="3656282"/>
                  <a:pt x="6887212" y="3683265"/>
                </a:cubicBezTo>
                <a:lnTo>
                  <a:pt x="6882705" y="3665276"/>
                </a:lnTo>
                <a:lnTo>
                  <a:pt x="6824150" y="3395439"/>
                </a:lnTo>
                <a:cubicBezTo>
                  <a:pt x="6891718" y="3377449"/>
                  <a:pt x="6954780" y="3350470"/>
                  <a:pt x="7013335" y="3318989"/>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4963840" y="3229043"/>
                </a:moveTo>
                <a:cubicBezTo>
                  <a:pt x="5171038" y="3476390"/>
                  <a:pt x="5369235" y="3741730"/>
                  <a:pt x="5644001" y="3926119"/>
                </a:cubicBezTo>
                <a:lnTo>
                  <a:pt x="5481843" y="4173471"/>
                </a:lnTo>
                <a:cubicBezTo>
                  <a:pt x="5166535" y="3957600"/>
                  <a:pt x="5013386" y="3746228"/>
                  <a:pt x="4774656" y="3462898"/>
                </a:cubicBezTo>
                <a:lnTo>
                  <a:pt x="4806184" y="3422422"/>
                </a:lnTo>
                <a:lnTo>
                  <a:pt x="4837718" y="3381947"/>
                </a:lnTo>
                <a:lnTo>
                  <a:pt x="4900774" y="3305497"/>
                </a:lnTo>
                <a:lnTo>
                  <a:pt x="4932307" y="3269519"/>
                </a:lnTo>
                <a:close/>
                <a:moveTo>
                  <a:pt x="7207026" y="3215552"/>
                </a:moveTo>
                <a:lnTo>
                  <a:pt x="7396210" y="3395439"/>
                </a:lnTo>
                <a:lnTo>
                  <a:pt x="7423232" y="3422422"/>
                </a:lnTo>
                <a:cubicBezTo>
                  <a:pt x="7387201" y="3458401"/>
                  <a:pt x="7346659" y="3494379"/>
                  <a:pt x="7301615" y="3525860"/>
                </a:cubicBezTo>
                <a:lnTo>
                  <a:pt x="7279096" y="3494379"/>
                </a:lnTo>
                <a:lnTo>
                  <a:pt x="7130449" y="3283011"/>
                </a:lnTo>
                <a:cubicBezTo>
                  <a:pt x="7157475" y="3265022"/>
                  <a:pt x="7184501" y="3238038"/>
                  <a:pt x="7207026" y="3215552"/>
                </a:cubicBezTo>
                <a:close/>
                <a:moveTo>
                  <a:pt x="3468379" y="3166081"/>
                </a:moveTo>
                <a:lnTo>
                  <a:pt x="3603511" y="3341476"/>
                </a:lnTo>
                <a:cubicBezTo>
                  <a:pt x="3549458" y="3395443"/>
                  <a:pt x="3495405" y="3440416"/>
                  <a:pt x="3432344" y="3480892"/>
                </a:cubicBezTo>
                <a:cubicBezTo>
                  <a:pt x="3423335" y="3485389"/>
                  <a:pt x="3418833" y="3489886"/>
                  <a:pt x="3409824" y="3494384"/>
                </a:cubicBezTo>
                <a:lnTo>
                  <a:pt x="3315230" y="3292005"/>
                </a:lnTo>
                <a:cubicBezTo>
                  <a:pt x="3369282" y="3260524"/>
                  <a:pt x="3418833" y="3215551"/>
                  <a:pt x="3468379" y="3166081"/>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7869168" y="3053649"/>
                </a:moveTo>
                <a:lnTo>
                  <a:pt x="8125921" y="3143595"/>
                </a:lnTo>
                <a:cubicBezTo>
                  <a:pt x="8062859" y="3314492"/>
                  <a:pt x="7963758" y="3471893"/>
                  <a:pt x="7842141" y="3602314"/>
                </a:cubicBezTo>
                <a:lnTo>
                  <a:pt x="7648451" y="3413428"/>
                </a:lnTo>
                <a:cubicBezTo>
                  <a:pt x="7743045" y="3309995"/>
                  <a:pt x="7819622" y="3188568"/>
                  <a:pt x="7869168" y="3053649"/>
                </a:cubicBezTo>
                <a:close/>
                <a:moveTo>
                  <a:pt x="4666546" y="3017670"/>
                </a:moveTo>
                <a:lnTo>
                  <a:pt x="4855730" y="3215551"/>
                </a:lnTo>
                <a:cubicBezTo>
                  <a:pt x="4671053" y="3480892"/>
                  <a:pt x="4436825" y="3764217"/>
                  <a:pt x="4202592" y="3980087"/>
                </a:cubicBezTo>
                <a:lnTo>
                  <a:pt x="4031430" y="3755222"/>
                </a:lnTo>
                <a:cubicBezTo>
                  <a:pt x="4256649" y="3539357"/>
                  <a:pt x="4463851" y="3256027"/>
                  <a:pt x="4666546" y="3017670"/>
                </a:cubicBezTo>
                <a:close/>
                <a:moveTo>
                  <a:pt x="5801652" y="2990687"/>
                </a:moveTo>
                <a:cubicBezTo>
                  <a:pt x="5887238" y="3089627"/>
                  <a:pt x="5977325" y="3188568"/>
                  <a:pt x="6076422" y="3265022"/>
                </a:cubicBezTo>
                <a:lnTo>
                  <a:pt x="5914264" y="3512368"/>
                </a:lnTo>
                <a:cubicBezTo>
                  <a:pt x="5801652" y="3431417"/>
                  <a:pt x="5707062" y="3332481"/>
                  <a:pt x="5612472" y="3229043"/>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8783557" y="2954708"/>
                </a:moveTo>
                <a:lnTo>
                  <a:pt x="8990758" y="2986189"/>
                </a:lnTo>
                <a:cubicBezTo>
                  <a:pt x="8977248" y="3062643"/>
                  <a:pt x="8959230" y="3139097"/>
                  <a:pt x="8936706" y="3211054"/>
                </a:cubicBezTo>
                <a:lnTo>
                  <a:pt x="8912843" y="3202390"/>
                </a:lnTo>
                <a:lnTo>
                  <a:pt x="8909679" y="3215552"/>
                </a:lnTo>
                <a:lnTo>
                  <a:pt x="8711491" y="3143595"/>
                </a:lnTo>
                <a:cubicBezTo>
                  <a:pt x="8729504" y="3085130"/>
                  <a:pt x="8747526" y="3022168"/>
                  <a:pt x="8756535" y="2959206"/>
                </a:cubicBezTo>
                <a:lnTo>
                  <a:pt x="8781531" y="2963004"/>
                </a:lnTo>
                <a:close/>
                <a:moveTo>
                  <a:pt x="5211579" y="2950211"/>
                </a:moveTo>
                <a:cubicBezTo>
                  <a:pt x="5400764" y="3175076"/>
                  <a:pt x="5603464" y="3413428"/>
                  <a:pt x="5833185" y="3575330"/>
                </a:cubicBezTo>
                <a:lnTo>
                  <a:pt x="5684542" y="3800195"/>
                </a:lnTo>
                <a:cubicBezTo>
                  <a:pt x="5364729" y="3552844"/>
                  <a:pt x="5319685" y="3471893"/>
                  <a:pt x="5044919" y="3152589"/>
                </a:cubicBezTo>
                <a:lnTo>
                  <a:pt x="5062937" y="3130103"/>
                </a:lnTo>
                <a:lnTo>
                  <a:pt x="5098972" y="3085130"/>
                </a:lnTo>
                <a:lnTo>
                  <a:pt x="5157527" y="3013173"/>
                </a:lnTo>
                <a:lnTo>
                  <a:pt x="5184553" y="2981692"/>
                </a:lnTo>
                <a:close/>
                <a:moveTo>
                  <a:pt x="797279" y="2869260"/>
                </a:moveTo>
                <a:cubicBezTo>
                  <a:pt x="806288" y="2945714"/>
                  <a:pt x="824306" y="3022168"/>
                  <a:pt x="846825" y="3098622"/>
                </a:cubicBezTo>
                <a:lnTo>
                  <a:pt x="648632" y="3161584"/>
                </a:lnTo>
                <a:cubicBezTo>
                  <a:pt x="621606" y="3071638"/>
                  <a:pt x="599086" y="2981692"/>
                  <a:pt x="590077" y="2887249"/>
                </a:cubicBezTo>
                <a:close/>
                <a:moveTo>
                  <a:pt x="7418730" y="2855768"/>
                </a:moveTo>
                <a:lnTo>
                  <a:pt x="7688993" y="2950211"/>
                </a:lnTo>
                <a:lnTo>
                  <a:pt x="7702508" y="2954708"/>
                </a:lnTo>
                <a:cubicBezTo>
                  <a:pt x="7648451" y="3094125"/>
                  <a:pt x="7571879" y="3220049"/>
                  <a:pt x="7472782" y="3327984"/>
                </a:cubicBezTo>
                <a:lnTo>
                  <a:pt x="7445756" y="3301000"/>
                </a:lnTo>
                <a:lnTo>
                  <a:pt x="7256572" y="3121108"/>
                </a:lnTo>
                <a:cubicBezTo>
                  <a:pt x="7324140" y="3044654"/>
                  <a:pt x="7382694" y="2954708"/>
                  <a:pt x="7418730" y="2855768"/>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3761166" y="2828784"/>
                </a:moveTo>
                <a:lnTo>
                  <a:pt x="3963862" y="3053649"/>
                </a:lnTo>
                <a:cubicBezTo>
                  <a:pt x="3891791" y="3139097"/>
                  <a:pt x="3806210" y="3242535"/>
                  <a:pt x="3729633" y="3323486"/>
                </a:cubicBezTo>
                <a:lnTo>
                  <a:pt x="3544956" y="3085130"/>
                </a:lnTo>
                <a:cubicBezTo>
                  <a:pt x="3608017" y="3017670"/>
                  <a:pt x="3666572" y="2941216"/>
                  <a:pt x="3725131" y="2873757"/>
                </a:cubicBezTo>
                <a:close/>
                <a:moveTo>
                  <a:pt x="8062855" y="2779314"/>
                </a:moveTo>
                <a:lnTo>
                  <a:pt x="8364651" y="2824287"/>
                </a:lnTo>
                <a:cubicBezTo>
                  <a:pt x="8351135" y="2909735"/>
                  <a:pt x="8328615" y="2990687"/>
                  <a:pt x="8306091" y="3071638"/>
                </a:cubicBezTo>
                <a:lnTo>
                  <a:pt x="8282162" y="3063052"/>
                </a:lnTo>
                <a:lnTo>
                  <a:pt x="8279065" y="3076135"/>
                </a:lnTo>
                <a:lnTo>
                  <a:pt x="7990789" y="2972698"/>
                </a:lnTo>
                <a:cubicBezTo>
                  <a:pt x="8008801" y="2914233"/>
                  <a:pt x="8026824" y="2851271"/>
                  <a:pt x="8035833" y="2783811"/>
                </a:cubicBezTo>
                <a:lnTo>
                  <a:pt x="8060892" y="2787546"/>
                </a:ln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7571879" y="2702860"/>
                </a:moveTo>
                <a:lnTo>
                  <a:pt x="7864661" y="2743335"/>
                </a:lnTo>
                <a:cubicBezTo>
                  <a:pt x="7855653" y="2801800"/>
                  <a:pt x="7842142" y="2855768"/>
                  <a:pt x="7824125" y="2914233"/>
                </a:cubicBezTo>
                <a:lnTo>
                  <a:pt x="7815115" y="2909735"/>
                </a:lnTo>
                <a:lnTo>
                  <a:pt x="7800448" y="2904610"/>
                </a:lnTo>
                <a:lnTo>
                  <a:pt x="7797098" y="2918730"/>
                </a:lnTo>
                <a:lnTo>
                  <a:pt x="7788089" y="2914233"/>
                </a:lnTo>
                <a:lnTo>
                  <a:pt x="7517826" y="2819790"/>
                </a:lnTo>
                <a:cubicBezTo>
                  <a:pt x="7526835" y="2783811"/>
                  <a:pt x="7540350" y="2743336"/>
                  <a:pt x="7544852" y="2707357"/>
                </a:cubicBezTo>
                <a:lnTo>
                  <a:pt x="7569963" y="2710829"/>
                </a:ln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3918818" y="2644400"/>
                </a:moveTo>
                <a:lnTo>
                  <a:pt x="4089984" y="2837779"/>
                </a:lnTo>
                <a:lnTo>
                  <a:pt x="3995395" y="2954708"/>
                </a:lnTo>
                <a:lnTo>
                  <a:pt x="3819721" y="2761325"/>
                </a:lnTo>
                <a:close/>
                <a:moveTo>
                  <a:pt x="5481843" y="2599422"/>
                </a:moveTo>
                <a:lnTo>
                  <a:pt x="5711564" y="2873757"/>
                </a:lnTo>
                <a:cubicBezTo>
                  <a:pt x="5729586" y="2896244"/>
                  <a:pt x="5747604" y="2918730"/>
                  <a:pt x="5765621" y="2941217"/>
                </a:cubicBezTo>
                <a:lnTo>
                  <a:pt x="5576432" y="3179573"/>
                </a:lnTo>
                <a:cubicBezTo>
                  <a:pt x="5544904" y="3143595"/>
                  <a:pt x="5513376" y="3103119"/>
                  <a:pt x="5481843" y="3067141"/>
                </a:cubicBezTo>
                <a:lnTo>
                  <a:pt x="5387248" y="2950211"/>
                </a:lnTo>
                <a:lnTo>
                  <a:pt x="5292658" y="2833281"/>
                </a:lnTo>
                <a:lnTo>
                  <a:pt x="5324191" y="2792806"/>
                </a:lnTo>
                <a:lnTo>
                  <a:pt x="5355720" y="2752330"/>
                </a:lnTo>
                <a:lnTo>
                  <a:pt x="5418781" y="2675876"/>
                </a:lnTo>
                <a:close/>
                <a:moveTo>
                  <a:pt x="9283546" y="2486994"/>
                </a:moveTo>
                <a:cubicBezTo>
                  <a:pt x="9288048" y="2536465"/>
                  <a:pt x="9288048" y="2581438"/>
                  <a:pt x="9288048" y="2630908"/>
                </a:cubicBezTo>
                <a:lnTo>
                  <a:pt x="9161925" y="2621913"/>
                </a:lnTo>
                <a:cubicBezTo>
                  <a:pt x="9166432" y="2581438"/>
                  <a:pt x="9161925" y="2545459"/>
                  <a:pt x="9157423" y="2504984"/>
                </a:cubicBez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7806107" y="2442021"/>
                </a:moveTo>
                <a:cubicBezTo>
                  <a:pt x="7806107" y="2469005"/>
                  <a:pt x="7810609" y="2495989"/>
                  <a:pt x="7810609" y="2522973"/>
                </a:cubicBezTo>
                <a:cubicBezTo>
                  <a:pt x="7810609" y="2567946"/>
                  <a:pt x="7806107" y="2617411"/>
                  <a:pt x="7801600" y="2662384"/>
                </a:cubicBezTo>
                <a:lnTo>
                  <a:pt x="7508817" y="2621913"/>
                </a:lnTo>
                <a:cubicBezTo>
                  <a:pt x="7513319" y="2590432"/>
                  <a:pt x="7513319" y="2558951"/>
                  <a:pt x="7513319" y="2527470"/>
                </a:cubicBezTo>
                <a:cubicBezTo>
                  <a:pt x="7513319" y="2509481"/>
                  <a:pt x="7513319" y="2491492"/>
                  <a:pt x="7513319" y="2473503"/>
                </a:cubicBezTo>
                <a:lnTo>
                  <a:pt x="7797098" y="2446519"/>
                </a:lnTo>
                <a:close/>
                <a:moveTo>
                  <a:pt x="8206995" y="2401546"/>
                </a:moveTo>
                <a:cubicBezTo>
                  <a:pt x="8211501" y="2442021"/>
                  <a:pt x="8211501" y="2482497"/>
                  <a:pt x="8211501" y="2522973"/>
                </a:cubicBezTo>
                <a:cubicBezTo>
                  <a:pt x="8211501" y="2590432"/>
                  <a:pt x="8206995" y="2653390"/>
                  <a:pt x="8197986" y="2720849"/>
                </a:cubicBezTo>
                <a:lnTo>
                  <a:pt x="7896195" y="2675876"/>
                </a:lnTo>
                <a:cubicBezTo>
                  <a:pt x="7900697" y="2626411"/>
                  <a:pt x="7905203" y="2572443"/>
                  <a:pt x="7905203" y="2522973"/>
                </a:cubicBezTo>
                <a:cubicBezTo>
                  <a:pt x="7905203" y="2491492"/>
                  <a:pt x="7905203" y="2460011"/>
                  <a:pt x="7900697" y="2428530"/>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8603381" y="2365567"/>
                </a:moveTo>
                <a:cubicBezTo>
                  <a:pt x="8607888" y="2419535"/>
                  <a:pt x="8607888" y="2473503"/>
                  <a:pt x="8607888" y="2527470"/>
                </a:cubicBezTo>
                <a:cubicBezTo>
                  <a:pt x="8607888" y="2612919"/>
                  <a:pt x="8603381" y="2698363"/>
                  <a:pt x="8589870" y="2779314"/>
                </a:cubicBezTo>
                <a:lnTo>
                  <a:pt x="8297083" y="2738838"/>
                </a:lnTo>
                <a:cubicBezTo>
                  <a:pt x="8306091" y="2671379"/>
                  <a:pt x="8310598" y="2599427"/>
                  <a:pt x="8310598" y="2527470"/>
                </a:cubicBezTo>
                <a:cubicBezTo>
                  <a:pt x="8310598" y="2482497"/>
                  <a:pt x="8310598" y="2437524"/>
                  <a:pt x="8306091" y="2397049"/>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7828627" y="2149697"/>
                </a:moveTo>
                <a:cubicBezTo>
                  <a:pt x="7851151" y="2217157"/>
                  <a:pt x="7864661" y="2289114"/>
                  <a:pt x="7873670" y="2361070"/>
                </a:cubicBezTo>
                <a:lnTo>
                  <a:pt x="7864661" y="2361070"/>
                </a:lnTo>
                <a:lnTo>
                  <a:pt x="7580888" y="2388054"/>
                </a:lnTo>
                <a:cubicBezTo>
                  <a:pt x="7576381" y="2338584"/>
                  <a:pt x="7562870" y="2293611"/>
                  <a:pt x="7549354" y="2244141"/>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8324109" y="2001287"/>
                </a:moveTo>
                <a:cubicBezTo>
                  <a:pt x="8355642" y="2100227"/>
                  <a:pt x="8378161" y="2199168"/>
                  <a:pt x="8391677" y="2302605"/>
                </a:cubicBezTo>
                <a:lnTo>
                  <a:pt x="8085379" y="2334086"/>
                </a:lnTo>
                <a:cubicBezTo>
                  <a:pt x="8076370" y="2253135"/>
                  <a:pt x="8058353" y="2176681"/>
                  <a:pt x="8035828" y="2100227"/>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8810583" y="1884357"/>
                </a:moveTo>
                <a:cubicBezTo>
                  <a:pt x="8837609" y="1974303"/>
                  <a:pt x="8860134" y="2064249"/>
                  <a:pt x="8869142" y="2158692"/>
                </a:cubicBezTo>
                <a:lnTo>
                  <a:pt x="8661940" y="2176681"/>
                </a:lnTo>
                <a:cubicBezTo>
                  <a:pt x="8652932" y="2100227"/>
                  <a:pt x="8634914" y="2023773"/>
                  <a:pt x="8612390" y="1947319"/>
                </a:cubicBezTo>
                <a:close/>
                <a:moveTo>
                  <a:pt x="3833237" y="1870865"/>
                </a:moveTo>
                <a:cubicBezTo>
                  <a:pt x="3846752" y="1888854"/>
                  <a:pt x="3864770" y="1906844"/>
                  <a:pt x="3878280" y="1924833"/>
                </a:cubicBezTo>
                <a:cubicBezTo>
                  <a:pt x="3887289" y="1938325"/>
                  <a:pt x="3900800" y="1951817"/>
                  <a:pt x="3909813" y="1965308"/>
                </a:cubicBezTo>
                <a:lnTo>
                  <a:pt x="4117015" y="2212660"/>
                </a:lnTo>
                <a:lnTo>
                  <a:pt x="4085482" y="2253135"/>
                </a:lnTo>
                <a:lnTo>
                  <a:pt x="4053954" y="2293611"/>
                </a:lnTo>
                <a:lnTo>
                  <a:pt x="3990888" y="2370060"/>
                </a:lnTo>
                <a:lnTo>
                  <a:pt x="3959359" y="2410536"/>
                </a:lnTo>
                <a:lnTo>
                  <a:pt x="3927831" y="2451011"/>
                </a:lnTo>
                <a:lnTo>
                  <a:pt x="3684594" y="2158692"/>
                </a:lnTo>
                <a:cubicBezTo>
                  <a:pt x="3671079" y="2145200"/>
                  <a:pt x="3662070" y="2131708"/>
                  <a:pt x="3648559" y="2118216"/>
                </a:cubicBezTo>
                <a:lnTo>
                  <a:pt x="3639550" y="2109222"/>
                </a:ln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7567372" y="1807903"/>
                </a:moveTo>
                <a:cubicBezTo>
                  <a:pt x="7634940" y="1897849"/>
                  <a:pt x="7693495" y="2001287"/>
                  <a:pt x="7738539" y="2113719"/>
                </a:cubicBezTo>
                <a:lnTo>
                  <a:pt x="7454765" y="2208162"/>
                </a:lnTo>
                <a:cubicBezTo>
                  <a:pt x="7423232" y="2131708"/>
                  <a:pt x="7387197" y="2059752"/>
                  <a:pt x="7337651" y="1992292"/>
                </a:cubicBezTo>
                <a:lnTo>
                  <a:pt x="7540346" y="1830390"/>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7418730" y="1641508"/>
                </a:moveTo>
                <a:cubicBezTo>
                  <a:pt x="7459267" y="1677486"/>
                  <a:pt x="7495302" y="1717957"/>
                  <a:pt x="7531337" y="1758433"/>
                </a:cubicBezTo>
                <a:lnTo>
                  <a:pt x="7504311" y="1780919"/>
                </a:lnTo>
                <a:lnTo>
                  <a:pt x="7301616" y="1942822"/>
                </a:lnTo>
                <a:cubicBezTo>
                  <a:pt x="7279091" y="1915838"/>
                  <a:pt x="7256572" y="1893352"/>
                  <a:pt x="7229545" y="1866368"/>
                </a:cubicBezTo>
                <a:lnTo>
                  <a:pt x="7400712" y="1668492"/>
                </a:lnTo>
                <a:close/>
                <a:moveTo>
                  <a:pt x="3517929" y="1601028"/>
                </a:moveTo>
                <a:cubicBezTo>
                  <a:pt x="3599008" y="1659492"/>
                  <a:pt x="3671079" y="1735946"/>
                  <a:pt x="3747656" y="1821395"/>
                </a:cubicBezTo>
                <a:lnTo>
                  <a:pt x="3594506" y="2010281"/>
                </a:lnTo>
                <a:cubicBezTo>
                  <a:pt x="3526938" y="1929330"/>
                  <a:pt x="3463877" y="1861871"/>
                  <a:pt x="3391807" y="1803406"/>
                </a:cubicBezTo>
                <a:close/>
                <a:moveTo>
                  <a:pt x="5319685" y="1583043"/>
                </a:moveTo>
                <a:lnTo>
                  <a:pt x="5522380" y="1812400"/>
                </a:lnTo>
                <a:lnTo>
                  <a:pt x="4378265" y="3184070"/>
                </a:lnTo>
                <a:cubicBezTo>
                  <a:pt x="4270160" y="3314492"/>
                  <a:pt x="4184579" y="3404438"/>
                  <a:pt x="4080976" y="3521367"/>
                </a:cubicBezTo>
                <a:cubicBezTo>
                  <a:pt x="3932333" y="3687763"/>
                  <a:pt x="3801704" y="3813687"/>
                  <a:pt x="3580991" y="3935114"/>
                </a:cubicBezTo>
                <a:lnTo>
                  <a:pt x="3463877" y="3692260"/>
                </a:lnTo>
                <a:cubicBezTo>
                  <a:pt x="3477388" y="3683265"/>
                  <a:pt x="3486396" y="3678768"/>
                  <a:pt x="3499912" y="3669773"/>
                </a:cubicBezTo>
                <a:cubicBezTo>
                  <a:pt x="3657563" y="3575335"/>
                  <a:pt x="3774677" y="3449411"/>
                  <a:pt x="3887289" y="3314492"/>
                </a:cubicBezTo>
                <a:cubicBezTo>
                  <a:pt x="3986386" y="3197562"/>
                  <a:pt x="4071967" y="3080633"/>
                  <a:pt x="4171063" y="2959206"/>
                </a:cubicBezTo>
                <a:close/>
                <a:moveTo>
                  <a:pt x="7882679" y="1551562"/>
                </a:moveTo>
                <a:cubicBezTo>
                  <a:pt x="7981775" y="1681984"/>
                  <a:pt x="8062855" y="1825892"/>
                  <a:pt x="8116907" y="1978800"/>
                </a:cubicBezTo>
                <a:lnTo>
                  <a:pt x="7828627" y="2077741"/>
                </a:lnTo>
                <a:cubicBezTo>
                  <a:pt x="7783583" y="1956314"/>
                  <a:pt x="7720521" y="1843881"/>
                  <a:pt x="7643949" y="1744941"/>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6639468" y="1461616"/>
                </a:moveTo>
                <a:cubicBezTo>
                  <a:pt x="6711538" y="1461616"/>
                  <a:pt x="6779107" y="1470611"/>
                  <a:pt x="6846670" y="1493097"/>
                </a:cubicBezTo>
                <a:lnTo>
                  <a:pt x="6842168" y="1506589"/>
                </a:lnTo>
                <a:lnTo>
                  <a:pt x="6792617" y="1672989"/>
                </a:lnTo>
                <a:cubicBezTo>
                  <a:pt x="6743071" y="1659497"/>
                  <a:pt x="6693521" y="1650503"/>
                  <a:pt x="6639468" y="1650503"/>
                </a:cubicBezTo>
                <a:cubicBezTo>
                  <a:pt x="6621451" y="1650503"/>
                  <a:pt x="6607940" y="1650503"/>
                  <a:pt x="6589922" y="1650503"/>
                </a:cubicBezTo>
                <a:lnTo>
                  <a:pt x="6567398" y="1484103"/>
                </a:lnTo>
                <a:lnTo>
                  <a:pt x="6562896" y="1466113"/>
                </a:lnTo>
                <a:cubicBezTo>
                  <a:pt x="6589922" y="1461616"/>
                  <a:pt x="6612442" y="1461616"/>
                  <a:pt x="6639468" y="1461616"/>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7004326" y="1394157"/>
                </a:moveTo>
                <a:cubicBezTo>
                  <a:pt x="7080898" y="1421141"/>
                  <a:pt x="7152968" y="1457119"/>
                  <a:pt x="7225039" y="1497595"/>
                </a:cubicBezTo>
                <a:lnTo>
                  <a:pt x="7067387" y="1749438"/>
                </a:lnTo>
                <a:cubicBezTo>
                  <a:pt x="7017837" y="1722454"/>
                  <a:pt x="6968291" y="1699968"/>
                  <a:pt x="6918740" y="1677486"/>
                </a:cubicBezTo>
                <a:lnTo>
                  <a:pt x="6999819" y="1412146"/>
                </a:lnTo>
                <a:close/>
                <a:moveTo>
                  <a:pt x="5486345" y="1394157"/>
                </a:moveTo>
                <a:lnTo>
                  <a:pt x="5675529" y="1641508"/>
                </a:lnTo>
                <a:cubicBezTo>
                  <a:pt x="5639494" y="1681984"/>
                  <a:pt x="5603459" y="1722454"/>
                  <a:pt x="5562922" y="1767427"/>
                </a:cubicBezTo>
                <a:lnTo>
                  <a:pt x="5360222" y="1533573"/>
                </a:lnTo>
                <a:cubicBezTo>
                  <a:pt x="5396257" y="1488600"/>
                  <a:pt x="5445808" y="1434632"/>
                  <a:pt x="5486345" y="1394157"/>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34156" y="1394157"/>
                  <a:pt x="3351270" y="1443622"/>
                  <a:pt x="3454868" y="1515579"/>
                </a:cubicBezTo>
                <a:lnTo>
                  <a:pt x="3297217" y="1767427"/>
                </a:lnTo>
                <a:cubicBezTo>
                  <a:pt x="3220640" y="1717957"/>
                  <a:pt x="3135054" y="1677482"/>
                  <a:pt x="3040464" y="1654995"/>
                </a:cubicBezTo>
                <a:lnTo>
                  <a:pt x="3099024" y="1394157"/>
                </a:lnTo>
                <a:close/>
                <a:moveTo>
                  <a:pt x="8197986" y="1349184"/>
                </a:moveTo>
                <a:cubicBezTo>
                  <a:pt x="8306091" y="1488600"/>
                  <a:pt x="8396179" y="1646005"/>
                  <a:pt x="8454739" y="1816898"/>
                </a:cubicBezTo>
                <a:lnTo>
                  <a:pt x="8211501" y="1897849"/>
                </a:lnTo>
                <a:cubicBezTo>
                  <a:pt x="8161951" y="1753936"/>
                  <a:pt x="8085379" y="1623519"/>
                  <a:pt x="7995291" y="1506589"/>
                </a:cubicBezTo>
                <a:close/>
                <a:moveTo>
                  <a:pt x="6418755" y="1340189"/>
                </a:moveTo>
                <a:lnTo>
                  <a:pt x="6463799" y="1632513"/>
                </a:lnTo>
                <a:cubicBezTo>
                  <a:pt x="6166510" y="1677486"/>
                  <a:pt x="5936784" y="1893352"/>
                  <a:pt x="5743097" y="2118216"/>
                </a:cubicBezTo>
                <a:cubicBezTo>
                  <a:pt x="5459318" y="2442021"/>
                  <a:pt x="5193562" y="2788308"/>
                  <a:pt x="4918792" y="3116611"/>
                </a:cubicBezTo>
                <a:lnTo>
                  <a:pt x="4918792" y="3121108"/>
                </a:lnTo>
                <a:lnTo>
                  <a:pt x="4729608" y="2923227"/>
                </a:lnTo>
                <a:lnTo>
                  <a:pt x="4806185" y="2828784"/>
                </a:lnTo>
                <a:cubicBezTo>
                  <a:pt x="5062932" y="2522973"/>
                  <a:pt x="5310676" y="2208162"/>
                  <a:pt x="5567424" y="1902346"/>
                </a:cubicBezTo>
                <a:cubicBezTo>
                  <a:pt x="5801652" y="1623519"/>
                  <a:pt x="6040387" y="1394157"/>
                  <a:pt x="6418755" y="1340189"/>
                </a:cubicBezTo>
                <a:close/>
                <a:moveTo>
                  <a:pt x="8900671" y="1335692"/>
                </a:moveTo>
                <a:cubicBezTo>
                  <a:pt x="8918688" y="1380665"/>
                  <a:pt x="8932204" y="1425638"/>
                  <a:pt x="8941212" y="1470611"/>
                </a:cubicBezTo>
                <a:lnTo>
                  <a:pt x="8819592" y="1497595"/>
                </a:lnTo>
                <a:cubicBezTo>
                  <a:pt x="8810583" y="1461616"/>
                  <a:pt x="8801574" y="1425638"/>
                  <a:pt x="8783557" y="1389659"/>
                </a:cubicBez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5049422" y="1299714"/>
                </a:moveTo>
                <a:lnTo>
                  <a:pt x="5216082" y="1497595"/>
                </a:lnTo>
                <a:lnTo>
                  <a:pt x="4189081" y="2747833"/>
                </a:lnTo>
                <a:lnTo>
                  <a:pt x="4013412" y="2554454"/>
                </a:lnTo>
                <a:close/>
                <a:moveTo>
                  <a:pt x="7756556" y="1254741"/>
                </a:moveTo>
                <a:cubicBezTo>
                  <a:pt x="7815115" y="1308708"/>
                  <a:pt x="7869168" y="1362676"/>
                  <a:pt x="7918714" y="1425638"/>
                </a:cubicBezTo>
                <a:lnTo>
                  <a:pt x="7679984" y="1619021"/>
                </a:lnTo>
                <a:cubicBezTo>
                  <a:pt x="7643949" y="1574049"/>
                  <a:pt x="7598905" y="1529076"/>
                  <a:pt x="7558363" y="1488600"/>
                </a:cubicBezTo>
                <a:close/>
                <a:moveTo>
                  <a:pt x="4409798" y="1241249"/>
                </a:moveTo>
                <a:cubicBezTo>
                  <a:pt x="4463851" y="1299714"/>
                  <a:pt x="4517903" y="1367173"/>
                  <a:pt x="4576458" y="1434632"/>
                </a:cubicBezTo>
                <a:lnTo>
                  <a:pt x="4680061" y="1560552"/>
                </a:lnTo>
                <a:lnTo>
                  <a:pt x="4635018" y="1614519"/>
                </a:lnTo>
                <a:lnTo>
                  <a:pt x="4617000" y="1637006"/>
                </a:lnTo>
                <a:lnTo>
                  <a:pt x="4558445" y="1708963"/>
                </a:lnTo>
                <a:lnTo>
                  <a:pt x="4544930" y="1726952"/>
                </a:lnTo>
                <a:lnTo>
                  <a:pt x="4499886" y="1780919"/>
                </a:lnTo>
                <a:lnTo>
                  <a:pt x="4360248" y="1614519"/>
                </a:lnTo>
                <a:cubicBezTo>
                  <a:pt x="4315204" y="1560552"/>
                  <a:pt x="4274667" y="1511082"/>
                  <a:pt x="4229623" y="1461611"/>
                </a:cubicBezTo>
                <a:close/>
                <a:moveTo>
                  <a:pt x="3734140" y="1236751"/>
                </a:moveTo>
                <a:cubicBezTo>
                  <a:pt x="3972875" y="1403151"/>
                  <a:pt x="4193588" y="1668487"/>
                  <a:pt x="4382772" y="1897849"/>
                </a:cubicBezTo>
                <a:lnTo>
                  <a:pt x="4351239" y="1938325"/>
                </a:lnTo>
                <a:lnTo>
                  <a:pt x="4319710" y="1978800"/>
                </a:lnTo>
                <a:lnTo>
                  <a:pt x="4247640" y="2064249"/>
                </a:lnTo>
                <a:lnTo>
                  <a:pt x="4216107" y="2104725"/>
                </a:lnTo>
                <a:lnTo>
                  <a:pt x="4184579" y="2136206"/>
                </a:lnTo>
                <a:cubicBezTo>
                  <a:pt x="4022421" y="1938325"/>
                  <a:pt x="3774682" y="1601028"/>
                  <a:pt x="3590000" y="1466109"/>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7490800" y="1187281"/>
                </a:moveTo>
                <a:cubicBezTo>
                  <a:pt x="7540346" y="1218762"/>
                  <a:pt x="7589896" y="1254741"/>
                  <a:pt x="7634940" y="1295216"/>
                </a:cubicBezTo>
                <a:lnTo>
                  <a:pt x="7436747" y="1529076"/>
                </a:lnTo>
                <a:cubicBezTo>
                  <a:pt x="7400712" y="1497595"/>
                  <a:pt x="7364677" y="1475108"/>
                  <a:pt x="7328642" y="1448124"/>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5243108" y="1052362"/>
                </a:moveTo>
                <a:lnTo>
                  <a:pt x="5432292" y="1299714"/>
                </a:lnTo>
                <a:cubicBezTo>
                  <a:pt x="5391755" y="1340189"/>
                  <a:pt x="5355720" y="1380665"/>
                  <a:pt x="5319685" y="1425638"/>
                </a:cubicBezTo>
                <a:lnTo>
                  <a:pt x="5116985" y="1191779"/>
                </a:lnTo>
                <a:cubicBezTo>
                  <a:pt x="5157527" y="1146806"/>
                  <a:pt x="5202571" y="1092838"/>
                  <a:pt x="5243108" y="1052362"/>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5833185" y="1034373"/>
                </a:moveTo>
                <a:lnTo>
                  <a:pt x="5963810" y="1313205"/>
                </a:lnTo>
                <a:cubicBezTo>
                  <a:pt x="5860211" y="1371670"/>
                  <a:pt x="5765617" y="1443627"/>
                  <a:pt x="5675529" y="1529076"/>
                </a:cubicBezTo>
                <a:lnTo>
                  <a:pt x="5486345" y="1286222"/>
                </a:lnTo>
                <a:cubicBezTo>
                  <a:pt x="5589948" y="1187281"/>
                  <a:pt x="5698053" y="1106330"/>
                  <a:pt x="5833185" y="1034373"/>
                </a:cubicBezTo>
                <a:close/>
                <a:moveTo>
                  <a:pt x="3189112" y="966914"/>
                </a:moveTo>
                <a:cubicBezTo>
                  <a:pt x="3261182" y="984903"/>
                  <a:pt x="3333252" y="1007389"/>
                  <a:pt x="3400815" y="1034373"/>
                </a:cubicBezTo>
                <a:cubicBezTo>
                  <a:pt x="3499912" y="1074849"/>
                  <a:pt x="3590000" y="1119822"/>
                  <a:pt x="3666577" y="1169292"/>
                </a:cubicBezTo>
                <a:lnTo>
                  <a:pt x="3504419" y="1430135"/>
                </a:lnTo>
                <a:cubicBezTo>
                  <a:pt x="3391807" y="1353681"/>
                  <a:pt x="3265684" y="129521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6355694" y="876968"/>
                </a:moveTo>
                <a:lnTo>
                  <a:pt x="6400738" y="1178287"/>
                </a:lnTo>
                <a:cubicBezTo>
                  <a:pt x="6274615" y="1196276"/>
                  <a:pt x="6162003" y="1232254"/>
                  <a:pt x="6062906" y="1281724"/>
                </a:cubicBezTo>
                <a:lnTo>
                  <a:pt x="5936784" y="1007389"/>
                </a:lnTo>
                <a:cubicBezTo>
                  <a:pt x="5968317" y="993898"/>
                  <a:pt x="5999845" y="980406"/>
                  <a:pt x="6035880" y="966914"/>
                </a:cubicBezTo>
                <a:cubicBezTo>
                  <a:pt x="6139483" y="921941"/>
                  <a:pt x="6247589" y="894957"/>
                  <a:pt x="6355694" y="876968"/>
                </a:cubicBezTo>
                <a:close/>
                <a:moveTo>
                  <a:pt x="7179995" y="872471"/>
                </a:moveTo>
                <a:cubicBezTo>
                  <a:pt x="7288100" y="908449"/>
                  <a:pt x="7396205" y="957919"/>
                  <a:pt x="7490800" y="1016384"/>
                </a:cubicBezTo>
                <a:lnTo>
                  <a:pt x="7328642" y="1277227"/>
                </a:lnTo>
                <a:cubicBezTo>
                  <a:pt x="7252065" y="1232254"/>
                  <a:pt x="7170986" y="1191779"/>
                  <a:pt x="7085405" y="1164795"/>
                </a:cubicBezTo>
                <a:close/>
                <a:moveTo>
                  <a:pt x="3936840" y="867973"/>
                </a:moveTo>
                <a:cubicBezTo>
                  <a:pt x="4071971" y="962416"/>
                  <a:pt x="4189086" y="1070352"/>
                  <a:pt x="4306195" y="1196276"/>
                </a:cubicBezTo>
                <a:lnTo>
                  <a:pt x="4117015" y="1430135"/>
                </a:lnTo>
                <a:cubicBezTo>
                  <a:pt x="4008910" y="1313205"/>
                  <a:pt x="3905307" y="1209768"/>
                  <a:pt x="3779184" y="1119822"/>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7698001" y="849984"/>
                </a:moveTo>
                <a:cubicBezTo>
                  <a:pt x="7765565" y="894957"/>
                  <a:pt x="7828627" y="939930"/>
                  <a:pt x="7891687" y="993898"/>
                </a:cubicBezTo>
                <a:lnTo>
                  <a:pt x="7698001" y="1218762"/>
                </a:lnTo>
                <a:cubicBezTo>
                  <a:pt x="7648451" y="1178287"/>
                  <a:pt x="7594398" y="1137811"/>
                  <a:pt x="7540346" y="1101833"/>
                </a:cubicBezTo>
                <a:close/>
                <a:moveTo>
                  <a:pt x="6580913" y="849984"/>
                </a:moveTo>
                <a:lnTo>
                  <a:pt x="6585415" y="849984"/>
                </a:lnTo>
                <a:cubicBezTo>
                  <a:pt x="6589922" y="849984"/>
                  <a:pt x="6598931" y="849984"/>
                  <a:pt x="6603433" y="849984"/>
                </a:cubicBezTo>
                <a:cubicBezTo>
                  <a:pt x="6612442" y="849984"/>
                  <a:pt x="6621451" y="849984"/>
                  <a:pt x="6630459" y="849984"/>
                </a:cubicBezTo>
                <a:cubicBezTo>
                  <a:pt x="6788115" y="849984"/>
                  <a:pt x="6941264" y="872471"/>
                  <a:pt x="7085405" y="917444"/>
                </a:cubicBezTo>
                <a:lnTo>
                  <a:pt x="6995317" y="1209768"/>
                </a:lnTo>
                <a:cubicBezTo>
                  <a:pt x="6878203" y="1173789"/>
                  <a:pt x="6756582" y="1155800"/>
                  <a:pt x="6630459" y="1155800"/>
                </a:cubicBezTo>
                <a:cubicBezTo>
                  <a:pt x="6585415" y="1155800"/>
                  <a:pt x="6540372" y="1160297"/>
                  <a:pt x="6495328" y="1164795"/>
                </a:cubicBezTo>
                <a:lnTo>
                  <a:pt x="6450284" y="858979"/>
                </a:lnTo>
                <a:cubicBezTo>
                  <a:pt x="6490826" y="854481"/>
                  <a:pt x="6535870" y="849984"/>
                  <a:pt x="6580913" y="849984"/>
                </a:cubicBezTo>
                <a:close/>
                <a:moveTo>
                  <a:pt x="8197986" y="840990"/>
                </a:moveTo>
                <a:cubicBezTo>
                  <a:pt x="8252039" y="890460"/>
                  <a:pt x="8301589" y="939930"/>
                  <a:pt x="8346633" y="998395"/>
                </a:cubicBezTo>
                <a:lnTo>
                  <a:pt x="8184475" y="1128816"/>
                </a:lnTo>
                <a:cubicBezTo>
                  <a:pt x="8148440" y="1083843"/>
                  <a:pt x="8103397" y="1038871"/>
                  <a:pt x="8062855" y="998395"/>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8634914" y="778027"/>
                </a:moveTo>
                <a:cubicBezTo>
                  <a:pt x="8666442" y="814006"/>
                  <a:pt x="8697976" y="849984"/>
                  <a:pt x="8720495" y="890460"/>
                </a:cubicBezTo>
                <a:lnTo>
                  <a:pt x="8639416" y="939930"/>
                </a:lnTo>
                <a:cubicBezTo>
                  <a:pt x="8616897" y="908449"/>
                  <a:pt x="8594372" y="876968"/>
                  <a:pt x="8567346" y="845487"/>
                </a:cubicBezTo>
                <a:close/>
                <a:moveTo>
                  <a:pt x="5562922" y="719567"/>
                </a:moveTo>
                <a:lnTo>
                  <a:pt x="5666520" y="912946"/>
                </a:lnTo>
                <a:cubicBezTo>
                  <a:pt x="5644001" y="926438"/>
                  <a:pt x="5621476" y="939930"/>
                  <a:pt x="5598957" y="953422"/>
                </a:cubicBezTo>
                <a:cubicBezTo>
                  <a:pt x="5594450" y="957919"/>
                  <a:pt x="5585441" y="962416"/>
                  <a:pt x="5580939" y="966914"/>
                </a:cubicBezTo>
                <a:cubicBezTo>
                  <a:pt x="5576433" y="971411"/>
                  <a:pt x="5571931" y="971411"/>
                  <a:pt x="5567424" y="975908"/>
                </a:cubicBezTo>
                <a:lnTo>
                  <a:pt x="5562922" y="975908"/>
                </a:lnTo>
                <a:cubicBezTo>
                  <a:pt x="5535895" y="993898"/>
                  <a:pt x="5508869" y="1016384"/>
                  <a:pt x="5481843" y="1038871"/>
                </a:cubicBezTo>
                <a:lnTo>
                  <a:pt x="5342204" y="867973"/>
                </a:lnTo>
                <a:cubicBezTo>
                  <a:pt x="5373737" y="840990"/>
                  <a:pt x="5405266" y="814006"/>
                  <a:pt x="5441301" y="791519"/>
                </a:cubicBezTo>
                <a:lnTo>
                  <a:pt x="5445808" y="791519"/>
                </a:lnTo>
                <a:cubicBezTo>
                  <a:pt x="5450310" y="787022"/>
                  <a:pt x="5454816" y="782525"/>
                  <a:pt x="5463825" y="782525"/>
                </a:cubicBezTo>
                <a:cubicBezTo>
                  <a:pt x="5468327" y="778027"/>
                  <a:pt x="5477336" y="773530"/>
                  <a:pt x="5481843" y="769033"/>
                </a:cubicBezTo>
                <a:cubicBezTo>
                  <a:pt x="5508869" y="751044"/>
                  <a:pt x="5535895" y="733054"/>
                  <a:pt x="5562922" y="719567"/>
                </a:cubicBezTo>
                <a:close/>
                <a:moveTo>
                  <a:pt x="3310728" y="562157"/>
                </a:moveTo>
                <a:cubicBezTo>
                  <a:pt x="3387304" y="580146"/>
                  <a:pt x="3463877" y="602633"/>
                  <a:pt x="3540449" y="634114"/>
                </a:cubicBezTo>
                <a:cubicBezTo>
                  <a:pt x="3648559" y="674590"/>
                  <a:pt x="3738647" y="724060"/>
                  <a:pt x="3819726" y="773530"/>
                </a:cubicBezTo>
                <a:lnTo>
                  <a:pt x="3684594" y="984903"/>
                </a:lnTo>
                <a:cubicBezTo>
                  <a:pt x="3612524" y="939930"/>
                  <a:pt x="3535947" y="899454"/>
                  <a:pt x="3445859" y="867973"/>
                </a:cubicBezTo>
                <a:cubicBezTo>
                  <a:pt x="3382798" y="845487"/>
                  <a:pt x="3319737" y="823000"/>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6292633" y="481211"/>
                </a:moveTo>
                <a:lnTo>
                  <a:pt x="6337676" y="769033"/>
                </a:lnTo>
                <a:cubicBezTo>
                  <a:pt x="6220562" y="787022"/>
                  <a:pt x="6107950" y="818503"/>
                  <a:pt x="5995343" y="863476"/>
                </a:cubicBezTo>
                <a:cubicBezTo>
                  <a:pt x="5959308" y="876968"/>
                  <a:pt x="5927775" y="890460"/>
                  <a:pt x="5896246" y="908449"/>
                </a:cubicBezTo>
                <a:lnTo>
                  <a:pt x="5770124" y="638616"/>
                </a:lnTo>
                <a:cubicBezTo>
                  <a:pt x="5806159" y="620627"/>
                  <a:pt x="5846696" y="602638"/>
                  <a:pt x="5887238" y="589146"/>
                </a:cubicBezTo>
                <a:cubicBezTo>
                  <a:pt x="6017863" y="539676"/>
                  <a:pt x="6152994" y="499200"/>
                  <a:pt x="6292633" y="481211"/>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6851177" y="395762"/>
                </a:moveTo>
                <a:cubicBezTo>
                  <a:pt x="6977300" y="409254"/>
                  <a:pt x="7103422" y="431740"/>
                  <a:pt x="7220537" y="467719"/>
                </a:cubicBezTo>
                <a:lnTo>
                  <a:pt x="7130449" y="751044"/>
                </a:lnTo>
                <a:cubicBezTo>
                  <a:pt x="7031352" y="724060"/>
                  <a:pt x="6932256" y="701578"/>
                  <a:pt x="6828652" y="692584"/>
                </a:cubicBezTo>
                <a:close/>
                <a:moveTo>
                  <a:pt x="8035828" y="382270"/>
                </a:moveTo>
                <a:cubicBezTo>
                  <a:pt x="8076370" y="409254"/>
                  <a:pt x="8112405" y="436238"/>
                  <a:pt x="8148440" y="467719"/>
                </a:cubicBezTo>
                <a:lnTo>
                  <a:pt x="8080872" y="535178"/>
                </a:lnTo>
                <a:cubicBezTo>
                  <a:pt x="8053845" y="508194"/>
                  <a:pt x="8022317" y="485708"/>
                  <a:pt x="7990785" y="463222"/>
                </a:cubicBezTo>
                <a:close/>
                <a:moveTo>
                  <a:pt x="7504311" y="382270"/>
                </a:moveTo>
                <a:cubicBezTo>
                  <a:pt x="7549354" y="395762"/>
                  <a:pt x="7594398" y="418249"/>
                  <a:pt x="7630433" y="440735"/>
                </a:cubicBezTo>
                <a:lnTo>
                  <a:pt x="7580888" y="521686"/>
                </a:lnTo>
                <a:cubicBezTo>
                  <a:pt x="7549354" y="503697"/>
                  <a:pt x="7513319" y="485708"/>
                  <a:pt x="7472782" y="472216"/>
                </a:cubicBezTo>
                <a:close/>
                <a:moveTo>
                  <a:pt x="5851203" y="251849"/>
                </a:moveTo>
                <a:lnTo>
                  <a:pt x="5878229" y="341795"/>
                </a:lnTo>
                <a:cubicBezTo>
                  <a:pt x="5842194" y="355286"/>
                  <a:pt x="5806159" y="368778"/>
                  <a:pt x="5770124" y="386768"/>
                </a:cubicBezTo>
                <a:lnTo>
                  <a:pt x="5720573" y="305816"/>
                </a:lnTo>
                <a:cubicBezTo>
                  <a:pt x="5761115" y="283330"/>
                  <a:pt x="5806159" y="265341"/>
                  <a:pt x="5851203" y="251849"/>
                </a:cubicBezTo>
                <a:close/>
                <a:moveTo>
                  <a:pt x="6607940" y="242854"/>
                </a:moveTo>
                <a:lnTo>
                  <a:pt x="6612442" y="242854"/>
                </a:lnTo>
                <a:cubicBezTo>
                  <a:pt x="6616949" y="242854"/>
                  <a:pt x="6625957" y="242854"/>
                  <a:pt x="6630459" y="242854"/>
                </a:cubicBezTo>
                <a:cubicBezTo>
                  <a:pt x="6639468" y="242854"/>
                  <a:pt x="6643975" y="242854"/>
                  <a:pt x="6652984" y="242854"/>
                </a:cubicBezTo>
                <a:cubicBezTo>
                  <a:pt x="6684512" y="242854"/>
                  <a:pt x="6716045" y="242854"/>
                  <a:pt x="6747573" y="247351"/>
                </a:cubicBezTo>
                <a:lnTo>
                  <a:pt x="6729556" y="463222"/>
                </a:lnTo>
                <a:cubicBezTo>
                  <a:pt x="6702530" y="463222"/>
                  <a:pt x="6680010" y="458724"/>
                  <a:pt x="6652984" y="458724"/>
                </a:cubicBezTo>
                <a:cubicBezTo>
                  <a:pt x="6643975" y="458724"/>
                  <a:pt x="6639468" y="458724"/>
                  <a:pt x="6630459" y="458724"/>
                </a:cubicBezTo>
                <a:cubicBezTo>
                  <a:pt x="6625957" y="458724"/>
                  <a:pt x="6621451" y="458724"/>
                  <a:pt x="6616949" y="458724"/>
                </a:cubicBezTo>
                <a:lnTo>
                  <a:pt x="6612442" y="458724"/>
                </a:lnTo>
                <a:cubicBezTo>
                  <a:pt x="6576407" y="458724"/>
                  <a:pt x="6544878" y="463222"/>
                  <a:pt x="6508843" y="467719"/>
                </a:cubicBezTo>
                <a:lnTo>
                  <a:pt x="6481817" y="251849"/>
                </a:lnTo>
                <a:cubicBezTo>
                  <a:pt x="6522354" y="247351"/>
                  <a:pt x="6567398" y="242854"/>
                  <a:pt x="6607940" y="242854"/>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48000"/>
            </a:schemeClr>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24456398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09AF03-97DE-4B1D-8E92-BC0B48F8AFAA}"/>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76734384-B579-2323-86DA-81E3ECFFECF8}"/>
              </a:ext>
            </a:extLst>
          </p:cNvPr>
          <p:cNvSpPr>
            <a:spLocks noGrp="1"/>
          </p:cNvSpPr>
          <p:nvPr>
            <p:ph type="body" sz="quarter" idx="16"/>
          </p:nvPr>
        </p:nvSpPr>
        <p:spPr>
          <a:xfrm>
            <a:off x="626655" y="566250"/>
            <a:ext cx="12130205" cy="1294928"/>
          </a:xfrm>
          <a:prstGeom prst="rect">
            <a:avLst/>
          </a:prstGeom>
        </p:spPr>
        <p:txBody>
          <a:bodyPr/>
          <a:lstStyle/>
          <a:p>
            <a:r>
              <a:rPr lang="en-GB" sz="2800" dirty="0"/>
              <a:t>Miksi jätettä syntyy?</a:t>
            </a:r>
            <a:endParaRPr lang="en-US" sz="2800" dirty="0"/>
          </a:p>
        </p:txBody>
      </p:sp>
      <p:sp>
        <p:nvSpPr>
          <p:cNvPr id="2" name="Text Placeholder 2">
            <a:extLst>
              <a:ext uri="{FF2B5EF4-FFF2-40B4-BE49-F238E27FC236}">
                <a16:creationId xmlns:a16="http://schemas.microsoft.com/office/drawing/2014/main" id="{463D47DB-E3B7-04F8-413E-ABE34356CD08}"/>
              </a:ext>
            </a:extLst>
          </p:cNvPr>
          <p:cNvSpPr txBox="1">
            <a:spLocks/>
          </p:cNvSpPr>
          <p:nvPr/>
        </p:nvSpPr>
        <p:spPr>
          <a:xfrm>
            <a:off x="631622" y="1516285"/>
            <a:ext cx="3501775" cy="2820254"/>
          </a:xfrm>
          <a:prstGeom prst="rect">
            <a:avLst/>
          </a:prstGeom>
        </p:spPr>
        <p:txBody>
          <a:bodyPr/>
          <a:lstStyle>
            <a:lvl1pPr marL="228600" indent="-228600" algn="l" defTabSz="914400" rtl="0" eaLnBrk="1" latinLnBrk="0" hangingPunct="1">
              <a:lnSpc>
                <a:spcPts val="2480"/>
              </a:lnSpc>
              <a:spcBef>
                <a:spcPts val="0"/>
              </a:spcBef>
              <a:buFont typeface="Arial" panose="020B0604020202020204" pitchFamily="34" charset="0"/>
              <a:buNone/>
              <a:defRPr sz="2400" b="0" i="0" kern="1200" spc="0">
                <a:solidFill>
                  <a:srgbClr val="09465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b="1" u="sng" dirty="0">
                <a:solidFill>
                  <a:srgbClr val="E25684"/>
                </a:solidFill>
              </a:rPr>
              <a:t>     Hankinnat</a:t>
            </a:r>
          </a:p>
          <a:p>
            <a:pPr marL="285750" indent="-285750">
              <a:buFont typeface="Arial" panose="020B0604020202020204" pitchFamily="34" charset="0"/>
              <a:buChar char="•"/>
            </a:pPr>
            <a:r>
              <a:rPr lang="en-US" sz="2200" dirty="0"/>
              <a:t>Epätarkka kysynnän ennustaminen</a:t>
            </a:r>
          </a:p>
          <a:p>
            <a:pPr marL="285750" indent="-285750">
              <a:buFont typeface="Arial" panose="020B0604020202020204" pitchFamily="34" charset="0"/>
              <a:buChar char="•"/>
            </a:pPr>
            <a:r>
              <a:rPr lang="en-US" sz="2200" dirty="0"/>
              <a:t>Suunnittelemattoman irtotavaran ennustaminen </a:t>
            </a:r>
          </a:p>
          <a:p>
            <a:pPr marL="285750" indent="-285750">
              <a:buFont typeface="Arial" panose="020B0604020202020204" pitchFamily="34" charset="0"/>
              <a:buChar char="•"/>
            </a:pPr>
            <a:r>
              <a:rPr lang="en-US" sz="2200" dirty="0"/>
              <a:t>Toimittajalähtöinen ylitilaus</a:t>
            </a:r>
          </a:p>
        </p:txBody>
      </p:sp>
      <p:sp>
        <p:nvSpPr>
          <p:cNvPr id="5" name="Text Placeholder 2">
            <a:extLst>
              <a:ext uri="{FF2B5EF4-FFF2-40B4-BE49-F238E27FC236}">
                <a16:creationId xmlns:a16="http://schemas.microsoft.com/office/drawing/2014/main" id="{40671986-0BD1-CBD8-A2FD-5B313EFD99D0}"/>
              </a:ext>
            </a:extLst>
          </p:cNvPr>
          <p:cNvSpPr txBox="1">
            <a:spLocks/>
          </p:cNvSpPr>
          <p:nvPr/>
        </p:nvSpPr>
        <p:spPr>
          <a:xfrm>
            <a:off x="8180347" y="1530883"/>
            <a:ext cx="3155601" cy="2820252"/>
          </a:xfrm>
          <a:prstGeom prst="rect">
            <a:avLst/>
          </a:prstGeom>
        </p:spPr>
        <p:txBody>
          <a:bodyPr/>
          <a:lstStyle>
            <a:lvl1pPr marL="228600" indent="-228600" algn="l" defTabSz="914400" rtl="0" eaLnBrk="1" latinLnBrk="0" hangingPunct="1">
              <a:lnSpc>
                <a:spcPts val="2480"/>
              </a:lnSpc>
              <a:spcBef>
                <a:spcPts val="0"/>
              </a:spcBef>
              <a:buFont typeface="Arial" panose="020B0604020202020204" pitchFamily="34" charset="0"/>
              <a:buNone/>
              <a:defRPr sz="2400" b="0" i="0" kern="1200" spc="0">
                <a:solidFill>
                  <a:srgbClr val="09465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b="1" u="sng" dirty="0">
                <a:solidFill>
                  <a:srgbClr val="E25684"/>
                </a:solidFill>
              </a:rPr>
              <a:t>     </a:t>
            </a:r>
            <a:r>
              <a:rPr lang="en-US" sz="2200" b="1" u="sng" dirty="0" err="1">
                <a:solidFill>
                  <a:srgbClr val="E25684"/>
                </a:solidFill>
              </a:rPr>
              <a:t>Valmistelu</a:t>
            </a:r>
            <a:endParaRPr lang="en-US" sz="2200" b="1" u="sng" dirty="0">
              <a:solidFill>
                <a:srgbClr val="E25684"/>
              </a:solidFill>
            </a:endParaRPr>
          </a:p>
          <a:p>
            <a:pPr marL="285750" indent="-285750">
              <a:buFont typeface="Arial" panose="020B0604020202020204" pitchFamily="34" charset="0"/>
              <a:buChar char="•"/>
            </a:pPr>
            <a:r>
              <a:rPr lang="en-US" sz="2200" dirty="0" err="1"/>
              <a:t>Liiallinen</a:t>
            </a:r>
            <a:r>
              <a:rPr lang="en-US" sz="2200" dirty="0"/>
              <a:t> </a:t>
            </a:r>
            <a:r>
              <a:rPr lang="en-US" sz="2200" dirty="0" err="1"/>
              <a:t>leikkaaminen</a:t>
            </a:r>
            <a:endParaRPr lang="en-US" sz="2200" dirty="0"/>
          </a:p>
          <a:p>
            <a:pPr marL="285750" indent="-285750">
              <a:buFont typeface="Arial" panose="020B0604020202020204" pitchFamily="34" charset="0"/>
              <a:buChar char="•"/>
            </a:pPr>
            <a:r>
              <a:rPr lang="en-US" sz="2200" dirty="0" err="1"/>
              <a:t>Ylituotanto</a:t>
            </a:r>
            <a:endParaRPr lang="en-US" sz="2200" dirty="0"/>
          </a:p>
          <a:p>
            <a:pPr marL="285750" indent="-285750">
              <a:buFont typeface="Arial" panose="020B0604020202020204" pitchFamily="34" charset="0"/>
              <a:buChar char="•"/>
            </a:pPr>
            <a:r>
              <a:rPr lang="en-US" sz="2200" dirty="0" err="1"/>
              <a:t>Epäjohdonmukainen</a:t>
            </a:r>
            <a:r>
              <a:rPr lang="en-US" sz="2200" dirty="0"/>
              <a:t> </a:t>
            </a:r>
            <a:r>
              <a:rPr lang="en-US" sz="2200" dirty="0" err="1"/>
              <a:t>annostelu</a:t>
            </a:r>
            <a:endParaRPr lang="en-US" sz="2200" dirty="0"/>
          </a:p>
          <a:p>
            <a:pPr marL="0" indent="0"/>
            <a:endParaRPr lang="en-US" u="sng" dirty="0"/>
          </a:p>
        </p:txBody>
      </p:sp>
      <p:sp>
        <p:nvSpPr>
          <p:cNvPr id="6" name="Text Placeholder 2">
            <a:extLst>
              <a:ext uri="{FF2B5EF4-FFF2-40B4-BE49-F238E27FC236}">
                <a16:creationId xmlns:a16="http://schemas.microsoft.com/office/drawing/2014/main" id="{35839A66-1302-D6F3-26EC-28B7462F3237}"/>
              </a:ext>
            </a:extLst>
          </p:cNvPr>
          <p:cNvSpPr txBox="1">
            <a:spLocks/>
          </p:cNvSpPr>
          <p:nvPr/>
        </p:nvSpPr>
        <p:spPr>
          <a:xfrm>
            <a:off x="4362149" y="876471"/>
            <a:ext cx="3598510" cy="2820254"/>
          </a:xfrm>
          <a:prstGeom prst="rect">
            <a:avLst/>
          </a:prstGeom>
        </p:spPr>
        <p:txBody>
          <a:bodyPr/>
          <a:lstStyle>
            <a:lvl1pPr marL="228600" indent="-228600" algn="l" defTabSz="914400" rtl="0" eaLnBrk="1" latinLnBrk="0" hangingPunct="1">
              <a:lnSpc>
                <a:spcPts val="2480"/>
              </a:lnSpc>
              <a:spcBef>
                <a:spcPts val="0"/>
              </a:spcBef>
              <a:buFont typeface="Arial" panose="020B0604020202020204" pitchFamily="34" charset="0"/>
              <a:buNone/>
              <a:defRPr sz="2400" b="0" i="0" kern="1200" spc="0">
                <a:solidFill>
                  <a:srgbClr val="09465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b="1" u="sng" dirty="0">
                <a:solidFill>
                  <a:srgbClr val="E25684"/>
                </a:solidFill>
              </a:rPr>
              <a:t>     Varastointi</a:t>
            </a:r>
          </a:p>
          <a:p>
            <a:pPr marL="285750" indent="-285750">
              <a:buFont typeface="Arial" panose="020B0604020202020204" pitchFamily="34" charset="0"/>
              <a:buChar char="•"/>
            </a:pPr>
            <a:r>
              <a:rPr lang="en-US" sz="2200" dirty="0"/>
              <a:t>Virheellinen lämpötilan säätö</a:t>
            </a:r>
          </a:p>
          <a:p>
            <a:pPr marL="285750" indent="-285750">
              <a:buFont typeface="Arial" panose="020B0604020202020204" pitchFamily="34" charset="0"/>
              <a:buChar char="•"/>
            </a:pPr>
            <a:r>
              <a:rPr lang="en-US" sz="2200" dirty="0" err="1"/>
              <a:t>Organisaation </a:t>
            </a:r>
            <a:r>
              <a:rPr lang="en-US" sz="2200" dirty="0"/>
              <a:t>puute</a:t>
            </a:r>
          </a:p>
          <a:p>
            <a:pPr marL="285750" indent="-285750">
              <a:buFont typeface="Arial" panose="020B0604020202020204" pitchFamily="34" charset="0"/>
              <a:buChar char="•"/>
            </a:pPr>
            <a:r>
              <a:rPr lang="en-US" sz="2200" dirty="0"/>
              <a:t>Vanhentumispäivämäärien seurannan laiminlyönti </a:t>
            </a:r>
          </a:p>
        </p:txBody>
      </p:sp>
      <p:cxnSp>
        <p:nvCxnSpPr>
          <p:cNvPr id="8" name="Straight Arrow Connector 7">
            <a:extLst>
              <a:ext uri="{FF2B5EF4-FFF2-40B4-BE49-F238E27FC236}">
                <a16:creationId xmlns:a16="http://schemas.microsoft.com/office/drawing/2014/main" id="{7F1C5E62-7FA2-33FD-540E-09F0D9A07233}"/>
              </a:ext>
            </a:extLst>
          </p:cNvPr>
          <p:cNvCxnSpPr>
            <a:cxnSpLocks/>
          </p:cNvCxnSpPr>
          <p:nvPr/>
        </p:nvCxnSpPr>
        <p:spPr>
          <a:xfrm>
            <a:off x="2127421" y="3838137"/>
            <a:ext cx="0" cy="395127"/>
          </a:xfrm>
          <a:prstGeom prst="straightConnector1">
            <a:avLst/>
          </a:prstGeom>
          <a:ln w="190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9" name="Text Placeholder 2">
            <a:extLst>
              <a:ext uri="{FF2B5EF4-FFF2-40B4-BE49-F238E27FC236}">
                <a16:creationId xmlns:a16="http://schemas.microsoft.com/office/drawing/2014/main" id="{2AF783D4-76A2-CAE5-A56C-86AF69383E84}"/>
              </a:ext>
            </a:extLst>
          </p:cNvPr>
          <p:cNvSpPr txBox="1">
            <a:spLocks/>
          </p:cNvSpPr>
          <p:nvPr/>
        </p:nvSpPr>
        <p:spPr>
          <a:xfrm>
            <a:off x="544074" y="4228650"/>
            <a:ext cx="2827776" cy="805194"/>
          </a:xfrm>
          <a:prstGeom prst="rect">
            <a:avLst/>
          </a:prstGeom>
        </p:spPr>
        <p:txBody>
          <a:bodyPr/>
          <a:lstStyle>
            <a:lvl1pPr marL="228600" indent="-228600" algn="l" defTabSz="914400" rtl="0" eaLnBrk="1" latinLnBrk="0" hangingPunct="1">
              <a:lnSpc>
                <a:spcPts val="2480"/>
              </a:lnSpc>
              <a:spcBef>
                <a:spcPts val="0"/>
              </a:spcBef>
              <a:buFont typeface="Arial" panose="020B0604020202020204" pitchFamily="34" charset="0"/>
              <a:buNone/>
              <a:defRPr sz="2400" b="0" i="0" kern="1200" spc="0">
                <a:solidFill>
                  <a:srgbClr val="09465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Ostojen ja kulutuksen yhteensovittamatta jättäminen</a:t>
            </a:r>
          </a:p>
        </p:txBody>
      </p:sp>
      <p:cxnSp>
        <p:nvCxnSpPr>
          <p:cNvPr id="11" name="Straight Arrow Connector 10">
            <a:extLst>
              <a:ext uri="{FF2B5EF4-FFF2-40B4-BE49-F238E27FC236}">
                <a16:creationId xmlns:a16="http://schemas.microsoft.com/office/drawing/2014/main" id="{DB86B0ED-B6DA-663C-85DA-3EA7B6036B9C}"/>
              </a:ext>
            </a:extLst>
          </p:cNvPr>
          <p:cNvCxnSpPr>
            <a:cxnSpLocks/>
          </p:cNvCxnSpPr>
          <p:nvPr/>
        </p:nvCxnSpPr>
        <p:spPr>
          <a:xfrm>
            <a:off x="2127421" y="5033844"/>
            <a:ext cx="0" cy="415976"/>
          </a:xfrm>
          <a:prstGeom prst="straightConnector1">
            <a:avLst/>
          </a:prstGeom>
          <a:ln w="190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 Placeholder 2">
            <a:extLst>
              <a:ext uri="{FF2B5EF4-FFF2-40B4-BE49-F238E27FC236}">
                <a16:creationId xmlns:a16="http://schemas.microsoft.com/office/drawing/2014/main" id="{39583AD6-5D3F-89A9-70D9-247B8BEECB44}"/>
              </a:ext>
            </a:extLst>
          </p:cNvPr>
          <p:cNvSpPr txBox="1">
            <a:spLocks/>
          </p:cNvSpPr>
          <p:nvPr/>
        </p:nvSpPr>
        <p:spPr>
          <a:xfrm>
            <a:off x="679859" y="5540425"/>
            <a:ext cx="3092752" cy="805194"/>
          </a:xfrm>
          <a:prstGeom prst="rect">
            <a:avLst/>
          </a:prstGeom>
        </p:spPr>
        <p:txBody>
          <a:bodyPr/>
          <a:lstStyle>
            <a:lvl1pPr marL="228600" indent="-228600" algn="l" defTabSz="914400" rtl="0" eaLnBrk="1" latinLnBrk="0" hangingPunct="1">
              <a:lnSpc>
                <a:spcPts val="2480"/>
              </a:lnSpc>
              <a:spcBef>
                <a:spcPts val="0"/>
              </a:spcBef>
              <a:buFont typeface="Arial" panose="020B0604020202020204" pitchFamily="34" charset="0"/>
              <a:buNone/>
              <a:defRPr sz="2400" b="0" i="0" kern="1200" spc="0">
                <a:solidFill>
                  <a:srgbClr val="09465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2000" b="1" dirty="0"/>
              <a:t>Käyttämättömät </a:t>
            </a:r>
            <a:r>
              <a:rPr lang="en-US" sz="2000" dirty="0"/>
              <a:t>tuotteet </a:t>
            </a:r>
          </a:p>
        </p:txBody>
      </p:sp>
      <p:cxnSp>
        <p:nvCxnSpPr>
          <p:cNvPr id="13" name="Straight Arrow Connector 12">
            <a:extLst>
              <a:ext uri="{FF2B5EF4-FFF2-40B4-BE49-F238E27FC236}">
                <a16:creationId xmlns:a16="http://schemas.microsoft.com/office/drawing/2014/main" id="{820110B4-5282-FCE6-FBD3-8EE747115746}"/>
              </a:ext>
            </a:extLst>
          </p:cNvPr>
          <p:cNvCxnSpPr>
            <a:cxnSpLocks/>
          </p:cNvCxnSpPr>
          <p:nvPr/>
        </p:nvCxnSpPr>
        <p:spPr>
          <a:xfrm>
            <a:off x="5585569" y="2895509"/>
            <a:ext cx="0" cy="321936"/>
          </a:xfrm>
          <a:prstGeom prst="straightConnector1">
            <a:avLst/>
          </a:prstGeom>
          <a:ln w="190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 Placeholder 2">
            <a:extLst>
              <a:ext uri="{FF2B5EF4-FFF2-40B4-BE49-F238E27FC236}">
                <a16:creationId xmlns:a16="http://schemas.microsoft.com/office/drawing/2014/main" id="{E4A35C74-8415-DF2E-B545-2CA4AA0AA53C}"/>
              </a:ext>
            </a:extLst>
          </p:cNvPr>
          <p:cNvSpPr txBox="1">
            <a:spLocks/>
          </p:cNvSpPr>
          <p:nvPr/>
        </p:nvSpPr>
        <p:spPr>
          <a:xfrm>
            <a:off x="3271980" y="3217445"/>
            <a:ext cx="4612980" cy="805194"/>
          </a:xfrm>
          <a:prstGeom prst="rect">
            <a:avLst/>
          </a:prstGeom>
        </p:spPr>
        <p:txBody>
          <a:bodyPr/>
          <a:lstStyle>
            <a:lvl1pPr marL="228600" indent="-228600" algn="l" defTabSz="914400" rtl="0" eaLnBrk="1" latinLnBrk="0" hangingPunct="1">
              <a:lnSpc>
                <a:spcPts val="2480"/>
              </a:lnSpc>
              <a:spcBef>
                <a:spcPts val="0"/>
              </a:spcBef>
              <a:buFont typeface="Arial" panose="020B0604020202020204" pitchFamily="34" charset="0"/>
              <a:buNone/>
              <a:defRPr sz="2400" b="0" i="0" kern="1200" spc="0">
                <a:solidFill>
                  <a:srgbClr val="09465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000" dirty="0"/>
              <a:t>Ostettujen tuotteiden kohdistaminen/hallinta on puutteellista.</a:t>
            </a:r>
          </a:p>
        </p:txBody>
      </p:sp>
      <p:cxnSp>
        <p:nvCxnSpPr>
          <p:cNvPr id="15" name="Straight Arrow Connector 14">
            <a:extLst>
              <a:ext uri="{FF2B5EF4-FFF2-40B4-BE49-F238E27FC236}">
                <a16:creationId xmlns:a16="http://schemas.microsoft.com/office/drawing/2014/main" id="{1E230BD8-C386-9BFE-2B56-38F7D27AA255}"/>
              </a:ext>
            </a:extLst>
          </p:cNvPr>
          <p:cNvCxnSpPr>
            <a:cxnSpLocks/>
          </p:cNvCxnSpPr>
          <p:nvPr/>
        </p:nvCxnSpPr>
        <p:spPr>
          <a:xfrm>
            <a:off x="5585569" y="4011907"/>
            <a:ext cx="0" cy="433485"/>
          </a:xfrm>
          <a:prstGeom prst="straightConnector1">
            <a:avLst/>
          </a:prstGeom>
          <a:ln w="190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 Placeholder 2">
            <a:extLst>
              <a:ext uri="{FF2B5EF4-FFF2-40B4-BE49-F238E27FC236}">
                <a16:creationId xmlns:a16="http://schemas.microsoft.com/office/drawing/2014/main" id="{32199B08-B910-1670-019B-62C61017A0A4}"/>
              </a:ext>
            </a:extLst>
          </p:cNvPr>
          <p:cNvSpPr txBox="1">
            <a:spLocks/>
          </p:cNvSpPr>
          <p:nvPr/>
        </p:nvSpPr>
        <p:spPr>
          <a:xfrm>
            <a:off x="3371851" y="4554392"/>
            <a:ext cx="4513108" cy="805194"/>
          </a:xfrm>
          <a:prstGeom prst="rect">
            <a:avLst/>
          </a:prstGeom>
        </p:spPr>
        <p:txBody>
          <a:bodyPr/>
          <a:lstStyle>
            <a:lvl1pPr marL="228600" indent="-228600" algn="l" defTabSz="914400" rtl="0" eaLnBrk="1" latinLnBrk="0" hangingPunct="1">
              <a:lnSpc>
                <a:spcPts val="2480"/>
              </a:lnSpc>
              <a:spcBef>
                <a:spcPts val="0"/>
              </a:spcBef>
              <a:buFont typeface="Arial" panose="020B0604020202020204" pitchFamily="34" charset="0"/>
              <a:buNone/>
              <a:defRPr sz="2400" b="0" i="0" kern="1200" spc="0">
                <a:solidFill>
                  <a:srgbClr val="09465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000" dirty="0"/>
              <a:t>Vanhojen tavaroiden unohtaminen ja </a:t>
            </a:r>
            <a:r>
              <a:rPr lang="en-US" sz="2000" b="1" dirty="0"/>
              <a:t>hävittäminen</a:t>
            </a:r>
          </a:p>
        </p:txBody>
      </p:sp>
      <p:sp>
        <p:nvSpPr>
          <p:cNvPr id="17" name="Text Placeholder 2">
            <a:extLst>
              <a:ext uri="{FF2B5EF4-FFF2-40B4-BE49-F238E27FC236}">
                <a16:creationId xmlns:a16="http://schemas.microsoft.com/office/drawing/2014/main" id="{F56D0EAE-7AE9-C297-7CD5-16370F597A5A}"/>
              </a:ext>
            </a:extLst>
          </p:cNvPr>
          <p:cNvSpPr txBox="1">
            <a:spLocks/>
          </p:cNvSpPr>
          <p:nvPr/>
        </p:nvSpPr>
        <p:spPr>
          <a:xfrm>
            <a:off x="7562629" y="5269554"/>
            <a:ext cx="3809242" cy="805194"/>
          </a:xfrm>
          <a:prstGeom prst="rect">
            <a:avLst/>
          </a:prstGeom>
        </p:spPr>
        <p:txBody>
          <a:bodyPr/>
          <a:lstStyle>
            <a:lvl1pPr marL="228600" indent="-228600" algn="l" defTabSz="914400" rtl="0" eaLnBrk="1" latinLnBrk="0" hangingPunct="1">
              <a:lnSpc>
                <a:spcPts val="2480"/>
              </a:lnSpc>
              <a:spcBef>
                <a:spcPts val="0"/>
              </a:spcBef>
              <a:buFont typeface="Arial" panose="020B0604020202020204" pitchFamily="34" charset="0"/>
              <a:buNone/>
              <a:defRPr sz="2400" b="0" i="0" kern="1200" spc="0">
                <a:solidFill>
                  <a:srgbClr val="09465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Tuoretuotteet</a:t>
            </a:r>
            <a:r>
              <a:rPr lang="en-US" sz="2000" b="1" dirty="0"/>
              <a:t>, joita ei kuluteta </a:t>
            </a:r>
          </a:p>
        </p:txBody>
      </p:sp>
      <p:sp>
        <p:nvSpPr>
          <p:cNvPr id="18" name="Text Placeholder 2">
            <a:extLst>
              <a:ext uri="{FF2B5EF4-FFF2-40B4-BE49-F238E27FC236}">
                <a16:creationId xmlns:a16="http://schemas.microsoft.com/office/drawing/2014/main" id="{6A0CD983-0828-7DEA-0C6C-3B485E3A73E1}"/>
              </a:ext>
            </a:extLst>
          </p:cNvPr>
          <p:cNvSpPr txBox="1">
            <a:spLocks/>
          </p:cNvSpPr>
          <p:nvPr/>
        </p:nvSpPr>
        <p:spPr>
          <a:xfrm>
            <a:off x="8134746" y="3676013"/>
            <a:ext cx="3155601" cy="805194"/>
          </a:xfrm>
          <a:prstGeom prst="rect">
            <a:avLst/>
          </a:prstGeom>
        </p:spPr>
        <p:txBody>
          <a:bodyPr/>
          <a:lstStyle>
            <a:lvl1pPr marL="228600" indent="-228600" algn="l" defTabSz="914400" rtl="0" eaLnBrk="1" latinLnBrk="0" hangingPunct="1">
              <a:lnSpc>
                <a:spcPts val="2480"/>
              </a:lnSpc>
              <a:spcBef>
                <a:spcPts val="0"/>
              </a:spcBef>
              <a:buFont typeface="Arial" panose="020B0604020202020204" pitchFamily="34" charset="0"/>
              <a:buNone/>
              <a:defRPr sz="2400" b="0" i="0" kern="1200" spc="0">
                <a:solidFill>
                  <a:srgbClr val="09465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Tuotannon mukauttamatta jätt</a:t>
            </a:r>
            <a:r>
              <a:rPr lang="en-US" sz="2000" b="1" dirty="0"/>
              <a:t>äminen </a:t>
            </a:r>
            <a:r>
              <a:rPr lang="en-US" sz="2000" dirty="0"/>
              <a:t>kulutukseen</a:t>
            </a:r>
          </a:p>
        </p:txBody>
      </p:sp>
      <p:cxnSp>
        <p:nvCxnSpPr>
          <p:cNvPr id="19" name="Straight Arrow Connector 18">
            <a:extLst>
              <a:ext uri="{FF2B5EF4-FFF2-40B4-BE49-F238E27FC236}">
                <a16:creationId xmlns:a16="http://schemas.microsoft.com/office/drawing/2014/main" id="{DF5AAE99-FC10-1F38-17A3-C6F336A5FAD4}"/>
              </a:ext>
            </a:extLst>
          </p:cNvPr>
          <p:cNvCxnSpPr>
            <a:cxnSpLocks/>
          </p:cNvCxnSpPr>
          <p:nvPr/>
        </p:nvCxnSpPr>
        <p:spPr>
          <a:xfrm>
            <a:off x="9826229" y="3229816"/>
            <a:ext cx="0" cy="466909"/>
          </a:xfrm>
          <a:prstGeom prst="straightConnector1">
            <a:avLst/>
          </a:prstGeom>
          <a:ln w="190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5CF6CF8C-AE41-F9AA-E995-2FA0DF7DFFBF}"/>
              </a:ext>
            </a:extLst>
          </p:cNvPr>
          <p:cNvCxnSpPr>
            <a:cxnSpLocks/>
          </p:cNvCxnSpPr>
          <p:nvPr/>
        </p:nvCxnSpPr>
        <p:spPr>
          <a:xfrm>
            <a:off x="9852241" y="4481207"/>
            <a:ext cx="0" cy="550612"/>
          </a:xfrm>
          <a:prstGeom prst="straightConnector1">
            <a:avLst/>
          </a:prstGeom>
          <a:ln w="190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22" name="Text Placeholder 3">
            <a:extLst>
              <a:ext uri="{FF2B5EF4-FFF2-40B4-BE49-F238E27FC236}">
                <a16:creationId xmlns:a16="http://schemas.microsoft.com/office/drawing/2014/main" id="{DF87C693-FA01-CC42-4AA7-B54E60D55BBA}"/>
              </a:ext>
            </a:extLst>
          </p:cNvPr>
          <p:cNvSpPr txBox="1">
            <a:spLocks/>
          </p:cNvSpPr>
          <p:nvPr/>
        </p:nvSpPr>
        <p:spPr>
          <a:xfrm>
            <a:off x="5085305" y="5861702"/>
            <a:ext cx="1825118" cy="1073707"/>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600" b="1" i="0" kern="1200">
                <a:solidFill>
                  <a:srgbClr val="09465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4000" dirty="0">
                <a:solidFill>
                  <a:srgbClr val="FFC000"/>
                </a:solidFill>
                <a:effectLst>
                  <a:outerShdw blurRad="38100" dist="38100" dir="2700000" algn="tl">
                    <a:srgbClr val="000000">
                      <a:alpha val="43137"/>
                    </a:srgbClr>
                  </a:outerShdw>
                </a:effectLst>
              </a:rPr>
              <a:t>Jätteet</a:t>
            </a:r>
            <a:endParaRPr lang="en-US" sz="2400" dirty="0">
              <a:solidFill>
                <a:srgbClr val="FFC000"/>
              </a:solidFill>
              <a:effectLst>
                <a:outerShdw blurRad="38100" dist="38100" dir="2700000" algn="tl">
                  <a:srgbClr val="000000">
                    <a:alpha val="43137"/>
                  </a:srgbClr>
                </a:outerShdw>
              </a:effectLst>
            </a:endParaRPr>
          </a:p>
        </p:txBody>
      </p:sp>
      <p:sp>
        <p:nvSpPr>
          <p:cNvPr id="27" name="Arrow: Right 26">
            <a:extLst>
              <a:ext uri="{FF2B5EF4-FFF2-40B4-BE49-F238E27FC236}">
                <a16:creationId xmlns:a16="http://schemas.microsoft.com/office/drawing/2014/main" id="{032F6144-CC2F-0840-0BD0-3358A6446D46}"/>
              </a:ext>
            </a:extLst>
          </p:cNvPr>
          <p:cNvSpPr/>
          <p:nvPr/>
        </p:nvSpPr>
        <p:spPr>
          <a:xfrm rot="10800000">
            <a:off x="7223787" y="6001151"/>
            <a:ext cx="1984965" cy="333740"/>
          </a:xfrm>
          <a:prstGeom prst="rightArrow">
            <a:avLst/>
          </a:prstGeom>
          <a:solidFill>
            <a:srgbClr val="FFC000"/>
          </a:solidFill>
          <a:ln>
            <a:solidFill>
              <a:srgbClr val="012A2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400">
              <a:solidFill>
                <a:srgbClr val="FFC000"/>
              </a:solidFill>
            </a:endParaRPr>
          </a:p>
        </p:txBody>
      </p:sp>
      <p:sp>
        <p:nvSpPr>
          <p:cNvPr id="38" name="Arrow: Right 37">
            <a:extLst>
              <a:ext uri="{FF2B5EF4-FFF2-40B4-BE49-F238E27FC236}">
                <a16:creationId xmlns:a16="http://schemas.microsoft.com/office/drawing/2014/main" id="{EE971092-3DB5-A042-92E5-A7C4BDC7FED2}"/>
              </a:ext>
            </a:extLst>
          </p:cNvPr>
          <p:cNvSpPr/>
          <p:nvPr/>
        </p:nvSpPr>
        <p:spPr>
          <a:xfrm>
            <a:off x="2574460" y="5968194"/>
            <a:ext cx="1984965" cy="333740"/>
          </a:xfrm>
          <a:prstGeom prst="rightArrow">
            <a:avLst/>
          </a:prstGeom>
          <a:solidFill>
            <a:srgbClr val="FFC000"/>
          </a:solidFill>
          <a:ln>
            <a:solidFill>
              <a:srgbClr val="012A2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400">
              <a:solidFill>
                <a:srgbClr val="FFC000"/>
              </a:solidFill>
            </a:endParaRPr>
          </a:p>
        </p:txBody>
      </p:sp>
      <p:sp>
        <p:nvSpPr>
          <p:cNvPr id="40" name="Arrow: Right 39">
            <a:extLst>
              <a:ext uri="{FF2B5EF4-FFF2-40B4-BE49-F238E27FC236}">
                <a16:creationId xmlns:a16="http://schemas.microsoft.com/office/drawing/2014/main" id="{7F579BA9-73B0-0FF3-F03C-96E89DD6311E}"/>
              </a:ext>
            </a:extLst>
          </p:cNvPr>
          <p:cNvSpPr/>
          <p:nvPr/>
        </p:nvSpPr>
        <p:spPr>
          <a:xfrm rot="5400000">
            <a:off x="5629607" y="5338347"/>
            <a:ext cx="471326" cy="333741"/>
          </a:xfrm>
          <a:prstGeom prst="rightArrow">
            <a:avLst/>
          </a:prstGeom>
          <a:solidFill>
            <a:srgbClr val="FFC000"/>
          </a:solidFill>
          <a:ln>
            <a:solidFill>
              <a:srgbClr val="012A2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400">
              <a:solidFill>
                <a:srgbClr val="FFC000"/>
              </a:solidFill>
            </a:endParaRPr>
          </a:p>
        </p:txBody>
      </p:sp>
    </p:spTree>
    <p:extLst>
      <p:ext uri="{BB962C8B-B14F-4D97-AF65-F5344CB8AC3E}">
        <p14:creationId xmlns:p14="http://schemas.microsoft.com/office/powerpoint/2010/main" val="25576293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EDAF45-4EB5-5522-0C52-E119F66FAE86}"/>
            </a:ext>
          </a:extLst>
        </p:cNvPr>
        <p:cNvGrpSpPr/>
        <p:nvPr/>
      </p:nvGrpSpPr>
      <p:grpSpPr>
        <a:xfrm>
          <a:off x="0" y="0"/>
          <a:ext cx="0" cy="0"/>
          <a:chOff x="0" y="0"/>
          <a:chExt cx="0" cy="0"/>
        </a:xfrm>
      </p:grpSpPr>
      <p:sp>
        <p:nvSpPr>
          <p:cNvPr id="13" name="CuadroTexto 599">
            <a:extLst>
              <a:ext uri="{FF2B5EF4-FFF2-40B4-BE49-F238E27FC236}">
                <a16:creationId xmlns:a16="http://schemas.microsoft.com/office/drawing/2014/main" id="{299B91C0-A48A-BA31-7D60-E7D3EDD65AC8}"/>
              </a:ext>
            </a:extLst>
          </p:cNvPr>
          <p:cNvSpPr txBox="1"/>
          <p:nvPr/>
        </p:nvSpPr>
        <p:spPr>
          <a:xfrm>
            <a:off x="6961290" y="3929035"/>
            <a:ext cx="2027793" cy="430887"/>
          </a:xfrm>
          <a:prstGeom prst="rect">
            <a:avLst/>
          </a:prstGeom>
          <a:noFill/>
        </p:spPr>
        <p:txBody>
          <a:bodyPr wrap="square" rtlCol="0">
            <a:spAutoFit/>
          </a:bodyPr>
          <a:lstStyle/>
          <a:p>
            <a:r>
              <a:rPr lang="en-US" sz="2200" b="1" dirty="0">
                <a:solidFill>
                  <a:schemeClr val="bg1"/>
                </a:solidFill>
                <a:latin typeface="Calibri" panose="020F0502020204030204" pitchFamily="34" charset="0"/>
                <a:ea typeface="Lato" charset="0"/>
                <a:cs typeface="Calibri" panose="020F0502020204030204" pitchFamily="34" charset="0"/>
              </a:rPr>
              <a:t>Toinen osasto</a:t>
            </a:r>
          </a:p>
        </p:txBody>
      </p:sp>
      <p:sp>
        <p:nvSpPr>
          <p:cNvPr id="15" name="CuadroTexto 601">
            <a:extLst>
              <a:ext uri="{FF2B5EF4-FFF2-40B4-BE49-F238E27FC236}">
                <a16:creationId xmlns:a16="http://schemas.microsoft.com/office/drawing/2014/main" id="{03800239-D676-6D89-B7FC-AD9EB29289A1}"/>
              </a:ext>
            </a:extLst>
          </p:cNvPr>
          <p:cNvSpPr txBox="1"/>
          <p:nvPr/>
        </p:nvSpPr>
        <p:spPr>
          <a:xfrm>
            <a:off x="9006497" y="4837921"/>
            <a:ext cx="2133148" cy="430887"/>
          </a:xfrm>
          <a:prstGeom prst="rect">
            <a:avLst/>
          </a:prstGeom>
          <a:noFill/>
        </p:spPr>
        <p:txBody>
          <a:bodyPr wrap="square" rtlCol="0">
            <a:spAutoFit/>
          </a:bodyPr>
          <a:lstStyle/>
          <a:p>
            <a:r>
              <a:rPr lang="en-US" sz="2200" b="1" dirty="0">
                <a:solidFill>
                  <a:schemeClr val="bg1"/>
                </a:solidFill>
                <a:latin typeface="Calibri" panose="020F0502020204030204" pitchFamily="34" charset="0"/>
                <a:ea typeface="Lato" charset="0"/>
                <a:cs typeface="Calibri" panose="020F0502020204030204" pitchFamily="34" charset="0"/>
              </a:rPr>
              <a:t>Neljäs osasto</a:t>
            </a:r>
          </a:p>
        </p:txBody>
      </p:sp>
      <p:sp>
        <p:nvSpPr>
          <p:cNvPr id="17" name="Rectángulo 602">
            <a:extLst>
              <a:ext uri="{FF2B5EF4-FFF2-40B4-BE49-F238E27FC236}">
                <a16:creationId xmlns:a16="http://schemas.microsoft.com/office/drawing/2014/main" id="{7646F716-48BC-4FDD-F3DA-3B2EA3AA68F2}"/>
              </a:ext>
            </a:extLst>
          </p:cNvPr>
          <p:cNvSpPr/>
          <p:nvPr/>
        </p:nvSpPr>
        <p:spPr>
          <a:xfrm>
            <a:off x="680361" y="1243357"/>
            <a:ext cx="6731658" cy="4832092"/>
          </a:xfrm>
          <a:prstGeom prst="rect">
            <a:avLst/>
          </a:prstGeom>
        </p:spPr>
        <p:txBody>
          <a:bodyPr wrap="square" lIns="91440" tIns="45720" rIns="91440" bIns="45720" anchor="t">
            <a:spAutoFit/>
          </a:bodyPr>
          <a:lstStyle/>
          <a:p>
            <a:pPr algn="just"/>
            <a:r>
              <a:rPr lang="en-GB" sz="2200" b="1" dirty="0">
                <a:solidFill>
                  <a:srgbClr val="09465E"/>
                </a:solidFill>
                <a:ea typeface="Lato"/>
                <a:cs typeface="Calibri"/>
              </a:rPr>
              <a:t>Jätehuollossa </a:t>
            </a:r>
            <a:r>
              <a:rPr lang="en-GB" sz="2200" dirty="0">
                <a:solidFill>
                  <a:srgbClr val="09465E"/>
                </a:solidFill>
                <a:ea typeface="Lato"/>
                <a:cs typeface="Calibri"/>
              </a:rPr>
              <a:t>keskitytään jätteiden seurantaan ja käsittelyyn määriteltyjen järjestelmien ja vaiheiden kautta (jätevirta), joita käytetään usein teknisissä yhteyksissä.</a:t>
            </a:r>
          </a:p>
          <a:p>
            <a:pPr algn="just"/>
            <a:endParaRPr lang="en-GB" sz="2200" dirty="0">
              <a:solidFill>
                <a:srgbClr val="09465E"/>
              </a:solidFill>
              <a:ea typeface="Lato"/>
              <a:cs typeface="Calibri"/>
            </a:endParaRPr>
          </a:p>
          <a:p>
            <a:pPr algn="just"/>
            <a:r>
              <a:rPr lang="en-GB" sz="2200" b="1" dirty="0">
                <a:solidFill>
                  <a:srgbClr val="09465E"/>
                </a:solidFill>
                <a:ea typeface="Lato"/>
                <a:cs typeface="Calibri"/>
              </a:rPr>
              <a:t>Optimointi </a:t>
            </a:r>
            <a:r>
              <a:rPr lang="en-GB" sz="2200" dirty="0">
                <a:solidFill>
                  <a:srgbClr val="09465E"/>
                </a:solidFill>
                <a:ea typeface="Lato"/>
                <a:cs typeface="Calibri"/>
              </a:rPr>
              <a:t>taas on laajempi ja joustavampi lähestymistapa, jota voidaan soveltaa eri tilanteissa kokonaistehokkuuden </a:t>
            </a:r>
            <a:r>
              <a:rPr lang="en-GB" sz="2200" dirty="0" err="1">
                <a:solidFill>
                  <a:srgbClr val="09465E"/>
                </a:solidFill>
                <a:ea typeface="Lato"/>
                <a:cs typeface="Calibri"/>
              </a:rPr>
              <a:t>parantamiseksi</a:t>
            </a:r>
            <a:r>
              <a:rPr lang="en-GB" sz="2200" dirty="0">
                <a:solidFill>
                  <a:srgbClr val="09465E"/>
                </a:solidFill>
                <a:ea typeface="Lato"/>
                <a:cs typeface="Calibri"/>
              </a:rPr>
              <a:t>.</a:t>
            </a:r>
          </a:p>
          <a:p>
            <a:pPr algn="just"/>
            <a:endParaRPr lang="en-GB" sz="2200" dirty="0">
              <a:solidFill>
                <a:srgbClr val="09465E"/>
              </a:solidFill>
              <a:ea typeface="Lato"/>
              <a:cs typeface="Calibri"/>
            </a:endParaRPr>
          </a:p>
          <a:p>
            <a:pPr algn="just"/>
            <a:r>
              <a:rPr lang="en-GB" sz="2200" dirty="0">
                <a:solidFill>
                  <a:srgbClr val="09465E"/>
                </a:solidFill>
                <a:ea typeface="Lato"/>
                <a:cs typeface="Calibri"/>
              </a:rPr>
              <a:t>Optimointi luo perustan mukautuvammille jätehuoltostrategioille, kun taas jätehuolto on parempi erityisiin teknisiin jätehaasteisiin. Molempien ymmärtäminen auttaa elintarvikealan pk-yrityksiä suunnittelemaan tehokkaasti ja vähentämään jätettä käytännöllisillä ja hallittavissa olevilla tavoilla.</a:t>
            </a:r>
          </a:p>
        </p:txBody>
      </p:sp>
      <p:sp>
        <p:nvSpPr>
          <p:cNvPr id="19" name="Rectángulo 602">
            <a:extLst>
              <a:ext uri="{FF2B5EF4-FFF2-40B4-BE49-F238E27FC236}">
                <a16:creationId xmlns:a16="http://schemas.microsoft.com/office/drawing/2014/main" id="{C4703548-424F-E33D-C1AD-CF9E470D7F0E}"/>
              </a:ext>
            </a:extLst>
          </p:cNvPr>
          <p:cNvSpPr/>
          <p:nvPr/>
        </p:nvSpPr>
        <p:spPr>
          <a:xfrm>
            <a:off x="8935695" y="5507340"/>
            <a:ext cx="2604960" cy="338554"/>
          </a:xfrm>
          <a:prstGeom prst="rect">
            <a:avLst/>
          </a:prstGeom>
        </p:spPr>
        <p:txBody>
          <a:bodyPr wrap="square">
            <a:spAutoFit/>
          </a:bodyPr>
          <a:lstStyle/>
          <a:p>
            <a:r>
              <a:rPr lang="en-US" sz="1600" dirty="0">
                <a:solidFill>
                  <a:schemeClr val="bg1"/>
                </a:solidFill>
                <a:latin typeface="Calibri" panose="020F0502020204030204" pitchFamily="34" charset="0"/>
                <a:ea typeface="Lato" charset="0"/>
                <a:cs typeface="Calibri" panose="020F0502020204030204" pitchFamily="34" charset="0"/>
              </a:rPr>
              <a:t>Klikkaa kirjoittaaksesi</a:t>
            </a:r>
          </a:p>
        </p:txBody>
      </p:sp>
      <p:sp>
        <p:nvSpPr>
          <p:cNvPr id="3" name="Text Placeholder 3">
            <a:extLst>
              <a:ext uri="{FF2B5EF4-FFF2-40B4-BE49-F238E27FC236}">
                <a16:creationId xmlns:a16="http://schemas.microsoft.com/office/drawing/2014/main" id="{D2C9BADB-E6F5-B72F-A048-4591C118BE99}"/>
              </a:ext>
            </a:extLst>
          </p:cNvPr>
          <p:cNvSpPr>
            <a:spLocks noGrp="1"/>
          </p:cNvSpPr>
          <p:nvPr>
            <p:ph type="body" sz="quarter" idx="16"/>
          </p:nvPr>
        </p:nvSpPr>
        <p:spPr>
          <a:xfrm>
            <a:off x="712740" y="472841"/>
            <a:ext cx="10642831" cy="351991"/>
          </a:xfrm>
          <a:prstGeom prst="rect">
            <a:avLst/>
          </a:prstGeom>
        </p:spPr>
        <p:txBody>
          <a:bodyPr/>
          <a:lstStyle/>
          <a:p>
            <a:r>
              <a:rPr lang="en-GB" dirty="0"/>
              <a:t>Optimointiprosessi vs. jätehuoltojärjestelmä</a:t>
            </a:r>
            <a:endParaRPr lang="en-US" dirty="0"/>
          </a:p>
        </p:txBody>
      </p:sp>
      <p:sp>
        <p:nvSpPr>
          <p:cNvPr id="31" name="CuadroTexto 601">
            <a:extLst>
              <a:ext uri="{FF2B5EF4-FFF2-40B4-BE49-F238E27FC236}">
                <a16:creationId xmlns:a16="http://schemas.microsoft.com/office/drawing/2014/main" id="{FE7C042C-C481-94AE-EC90-44A7A5143B7E}"/>
              </a:ext>
            </a:extLst>
          </p:cNvPr>
          <p:cNvSpPr txBox="1"/>
          <p:nvPr/>
        </p:nvSpPr>
        <p:spPr>
          <a:xfrm>
            <a:off x="8596135" y="7275783"/>
            <a:ext cx="2133148" cy="430887"/>
          </a:xfrm>
          <a:prstGeom prst="rect">
            <a:avLst/>
          </a:prstGeom>
          <a:noFill/>
        </p:spPr>
        <p:txBody>
          <a:bodyPr wrap="square" rtlCol="0">
            <a:spAutoFit/>
          </a:bodyPr>
          <a:lstStyle/>
          <a:p>
            <a:r>
              <a:rPr lang="en-US" sz="2200" b="1" dirty="0">
                <a:solidFill>
                  <a:schemeClr val="bg1"/>
                </a:solidFill>
                <a:latin typeface="Calibri" panose="020F0502020204030204" pitchFamily="34" charset="0"/>
                <a:ea typeface="Lato" charset="0"/>
                <a:cs typeface="Calibri" panose="020F0502020204030204" pitchFamily="34" charset="0"/>
              </a:rPr>
              <a:t>Neljäs osasto</a:t>
            </a:r>
          </a:p>
        </p:txBody>
      </p:sp>
      <p:sp>
        <p:nvSpPr>
          <p:cNvPr id="33" name="Rectángulo 602">
            <a:extLst>
              <a:ext uri="{FF2B5EF4-FFF2-40B4-BE49-F238E27FC236}">
                <a16:creationId xmlns:a16="http://schemas.microsoft.com/office/drawing/2014/main" id="{C5BD524A-622E-2B16-EBC2-8ED963617CE1}"/>
              </a:ext>
            </a:extLst>
          </p:cNvPr>
          <p:cNvSpPr/>
          <p:nvPr/>
        </p:nvSpPr>
        <p:spPr>
          <a:xfrm>
            <a:off x="5253940" y="7556902"/>
            <a:ext cx="2604960" cy="338554"/>
          </a:xfrm>
          <a:prstGeom prst="rect">
            <a:avLst/>
          </a:prstGeom>
        </p:spPr>
        <p:txBody>
          <a:bodyPr wrap="square">
            <a:spAutoFit/>
          </a:bodyPr>
          <a:lstStyle/>
          <a:p>
            <a:r>
              <a:rPr lang="en-US" sz="1600" dirty="0">
                <a:solidFill>
                  <a:schemeClr val="bg1"/>
                </a:solidFill>
                <a:latin typeface="Calibri" panose="020F0502020204030204" pitchFamily="34" charset="0"/>
                <a:ea typeface="Lato" charset="0"/>
                <a:cs typeface="Calibri" panose="020F0502020204030204" pitchFamily="34" charset="0"/>
              </a:rPr>
              <a:t>Klikkaa kirjoittaaksesi</a:t>
            </a:r>
          </a:p>
        </p:txBody>
      </p:sp>
      <p:sp>
        <p:nvSpPr>
          <p:cNvPr id="34" name="Rectángulo 602">
            <a:extLst>
              <a:ext uri="{FF2B5EF4-FFF2-40B4-BE49-F238E27FC236}">
                <a16:creationId xmlns:a16="http://schemas.microsoft.com/office/drawing/2014/main" id="{A3E5F6DE-77D3-7CEC-9144-895BD0681B08}"/>
              </a:ext>
            </a:extLst>
          </p:cNvPr>
          <p:cNvSpPr/>
          <p:nvPr/>
        </p:nvSpPr>
        <p:spPr>
          <a:xfrm>
            <a:off x="8576852" y="7595983"/>
            <a:ext cx="2604960" cy="338554"/>
          </a:xfrm>
          <a:prstGeom prst="rect">
            <a:avLst/>
          </a:prstGeom>
        </p:spPr>
        <p:txBody>
          <a:bodyPr wrap="square">
            <a:spAutoFit/>
          </a:bodyPr>
          <a:lstStyle/>
          <a:p>
            <a:r>
              <a:rPr lang="en-US" sz="1600" dirty="0">
                <a:solidFill>
                  <a:schemeClr val="bg1"/>
                </a:solidFill>
                <a:latin typeface="Calibri" panose="020F0502020204030204" pitchFamily="34" charset="0"/>
                <a:ea typeface="Lato" charset="0"/>
                <a:cs typeface="Calibri" panose="020F0502020204030204" pitchFamily="34" charset="0"/>
              </a:rPr>
              <a:t>Klikkaa kirjoittaaksesi</a:t>
            </a:r>
          </a:p>
        </p:txBody>
      </p:sp>
      <p:pic>
        <p:nvPicPr>
          <p:cNvPr id="4" name="Kuva 3" descr="Kuva, joka sisältää kohteen teksti, ympyrä, Fontti, logo&#10;&#10;Tekoälyn generoima sisältö voi olla virheellistä.">
            <a:extLst>
              <a:ext uri="{FF2B5EF4-FFF2-40B4-BE49-F238E27FC236}">
                <a16:creationId xmlns:a16="http://schemas.microsoft.com/office/drawing/2014/main" id="{DA82588C-0B82-1785-8E33-7F155DFC8BC5}"/>
              </a:ext>
            </a:extLst>
          </p:cNvPr>
          <p:cNvPicPr>
            <a:picLocks noChangeAspect="1"/>
          </p:cNvPicPr>
          <p:nvPr/>
        </p:nvPicPr>
        <p:blipFill>
          <a:blip r:embed="rId3"/>
          <a:stretch>
            <a:fillRect/>
          </a:stretch>
        </p:blipFill>
        <p:spPr>
          <a:xfrm>
            <a:off x="7638896" y="1383545"/>
            <a:ext cx="3641372" cy="4551715"/>
          </a:xfrm>
          <a:prstGeom prst="rect">
            <a:avLst/>
          </a:prstGeom>
        </p:spPr>
      </p:pic>
    </p:spTree>
    <p:extLst>
      <p:ext uri="{BB962C8B-B14F-4D97-AF65-F5344CB8AC3E}">
        <p14:creationId xmlns:p14="http://schemas.microsoft.com/office/powerpoint/2010/main" val="13011571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93B7C0-3D4F-F7BA-CA64-252FD7AE411A}"/>
            </a:ext>
          </a:extLst>
        </p:cNvPr>
        <p:cNvGrpSpPr/>
        <p:nvPr/>
      </p:nvGrpSpPr>
      <p:grpSpPr>
        <a:xfrm>
          <a:off x="0" y="0"/>
          <a:ext cx="0" cy="0"/>
          <a:chOff x="0" y="0"/>
          <a:chExt cx="0" cy="0"/>
        </a:xfrm>
      </p:grpSpPr>
      <p:sp>
        <p:nvSpPr>
          <p:cNvPr id="2" name="Freeform 176">
            <a:extLst>
              <a:ext uri="{FF2B5EF4-FFF2-40B4-BE49-F238E27FC236}">
                <a16:creationId xmlns:a16="http://schemas.microsoft.com/office/drawing/2014/main" id="{982A0AC8-7294-415F-686D-0FBFA04400CA}"/>
              </a:ext>
            </a:extLst>
          </p:cNvPr>
          <p:cNvSpPr>
            <a:spLocks noChangeArrowheads="1"/>
          </p:cNvSpPr>
          <p:nvPr/>
        </p:nvSpPr>
        <p:spPr bwMode="auto">
          <a:xfrm>
            <a:off x="6071754" y="1496148"/>
            <a:ext cx="5331827" cy="2138277"/>
          </a:xfrm>
          <a:custGeom>
            <a:avLst/>
            <a:gdLst>
              <a:gd name="T0" fmla="*/ 5131 w 5929"/>
              <a:gd name="T1" fmla="*/ 2250 h 2251"/>
              <a:gd name="T2" fmla="*/ 796 w 5929"/>
              <a:gd name="T3" fmla="*/ 2250 h 2251"/>
              <a:gd name="T4" fmla="*/ 796 w 5929"/>
              <a:gd name="T5" fmla="*/ 2250 h 2251"/>
              <a:gd name="T6" fmla="*/ 0 w 5929"/>
              <a:gd name="T7" fmla="*/ 1454 h 2251"/>
              <a:gd name="T8" fmla="*/ 0 w 5929"/>
              <a:gd name="T9" fmla="*/ 797 h 2251"/>
              <a:gd name="T10" fmla="*/ 0 w 5929"/>
              <a:gd name="T11" fmla="*/ 797 h 2251"/>
              <a:gd name="T12" fmla="*/ 796 w 5929"/>
              <a:gd name="T13" fmla="*/ 0 h 2251"/>
              <a:gd name="T14" fmla="*/ 5131 w 5929"/>
              <a:gd name="T15" fmla="*/ 0 h 2251"/>
              <a:gd name="T16" fmla="*/ 5131 w 5929"/>
              <a:gd name="T17" fmla="*/ 0 h 2251"/>
              <a:gd name="T18" fmla="*/ 5928 w 5929"/>
              <a:gd name="T19" fmla="*/ 797 h 2251"/>
              <a:gd name="T20" fmla="*/ 5928 w 5929"/>
              <a:gd name="T21" fmla="*/ 1454 h 2251"/>
              <a:gd name="T22" fmla="*/ 5928 w 5929"/>
              <a:gd name="T23" fmla="*/ 1454 h 2251"/>
              <a:gd name="T24" fmla="*/ 5131 w 5929"/>
              <a:gd name="T25" fmla="*/ 2250 h 2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51">
                <a:moveTo>
                  <a:pt x="5131" y="2250"/>
                </a:moveTo>
                <a:lnTo>
                  <a:pt x="796" y="2250"/>
                </a:lnTo>
                <a:lnTo>
                  <a:pt x="796" y="2250"/>
                </a:lnTo>
                <a:cubicBezTo>
                  <a:pt x="357" y="2250"/>
                  <a:pt x="0" y="1894"/>
                  <a:pt x="0" y="1454"/>
                </a:cubicBezTo>
                <a:lnTo>
                  <a:pt x="0" y="797"/>
                </a:lnTo>
                <a:lnTo>
                  <a:pt x="0" y="797"/>
                </a:lnTo>
                <a:cubicBezTo>
                  <a:pt x="0" y="356"/>
                  <a:pt x="357" y="0"/>
                  <a:pt x="796" y="0"/>
                </a:cubicBezTo>
                <a:lnTo>
                  <a:pt x="5131" y="0"/>
                </a:lnTo>
                <a:lnTo>
                  <a:pt x="5131" y="0"/>
                </a:lnTo>
                <a:cubicBezTo>
                  <a:pt x="5571" y="0"/>
                  <a:pt x="5928" y="356"/>
                  <a:pt x="5928" y="797"/>
                </a:cubicBezTo>
                <a:lnTo>
                  <a:pt x="5928" y="1454"/>
                </a:lnTo>
                <a:lnTo>
                  <a:pt x="5928" y="1454"/>
                </a:lnTo>
                <a:cubicBezTo>
                  <a:pt x="5928" y="1894"/>
                  <a:pt x="5571" y="2250"/>
                  <a:pt x="5131" y="2250"/>
                </a:cubicBezTo>
              </a:path>
            </a:pathLst>
          </a:custGeom>
          <a:solidFill>
            <a:srgbClr val="F1983D"/>
          </a:solidFill>
          <a:ln>
            <a:noFill/>
          </a:ln>
          <a:effectLst/>
        </p:spPr>
        <p:txBody>
          <a:bodyPr wrap="none" anchor="ctr"/>
          <a:lstStyle/>
          <a:p>
            <a:endParaRPr lang="en-US" sz="900"/>
          </a:p>
        </p:txBody>
      </p:sp>
      <p:sp>
        <p:nvSpPr>
          <p:cNvPr id="7" name="Freeform 176">
            <a:extLst>
              <a:ext uri="{FF2B5EF4-FFF2-40B4-BE49-F238E27FC236}">
                <a16:creationId xmlns:a16="http://schemas.microsoft.com/office/drawing/2014/main" id="{7FAB3D39-E0BC-0F23-C141-40CB0A76E10D}"/>
              </a:ext>
            </a:extLst>
          </p:cNvPr>
          <p:cNvSpPr>
            <a:spLocks noChangeArrowheads="1"/>
          </p:cNvSpPr>
          <p:nvPr/>
        </p:nvSpPr>
        <p:spPr bwMode="auto">
          <a:xfrm>
            <a:off x="637346" y="1493857"/>
            <a:ext cx="5331827" cy="2138277"/>
          </a:xfrm>
          <a:custGeom>
            <a:avLst/>
            <a:gdLst>
              <a:gd name="T0" fmla="*/ 5131 w 5929"/>
              <a:gd name="T1" fmla="*/ 2250 h 2251"/>
              <a:gd name="T2" fmla="*/ 796 w 5929"/>
              <a:gd name="T3" fmla="*/ 2250 h 2251"/>
              <a:gd name="T4" fmla="*/ 796 w 5929"/>
              <a:gd name="T5" fmla="*/ 2250 h 2251"/>
              <a:gd name="T6" fmla="*/ 0 w 5929"/>
              <a:gd name="T7" fmla="*/ 1454 h 2251"/>
              <a:gd name="T8" fmla="*/ 0 w 5929"/>
              <a:gd name="T9" fmla="*/ 797 h 2251"/>
              <a:gd name="T10" fmla="*/ 0 w 5929"/>
              <a:gd name="T11" fmla="*/ 797 h 2251"/>
              <a:gd name="T12" fmla="*/ 796 w 5929"/>
              <a:gd name="T13" fmla="*/ 0 h 2251"/>
              <a:gd name="T14" fmla="*/ 5131 w 5929"/>
              <a:gd name="T15" fmla="*/ 0 h 2251"/>
              <a:gd name="T16" fmla="*/ 5131 w 5929"/>
              <a:gd name="T17" fmla="*/ 0 h 2251"/>
              <a:gd name="T18" fmla="*/ 5928 w 5929"/>
              <a:gd name="T19" fmla="*/ 797 h 2251"/>
              <a:gd name="T20" fmla="*/ 5928 w 5929"/>
              <a:gd name="T21" fmla="*/ 1454 h 2251"/>
              <a:gd name="T22" fmla="*/ 5928 w 5929"/>
              <a:gd name="T23" fmla="*/ 1454 h 2251"/>
              <a:gd name="T24" fmla="*/ 5131 w 5929"/>
              <a:gd name="T25" fmla="*/ 2250 h 2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51">
                <a:moveTo>
                  <a:pt x="5131" y="2250"/>
                </a:moveTo>
                <a:lnTo>
                  <a:pt x="796" y="2250"/>
                </a:lnTo>
                <a:lnTo>
                  <a:pt x="796" y="2250"/>
                </a:lnTo>
                <a:cubicBezTo>
                  <a:pt x="357" y="2250"/>
                  <a:pt x="0" y="1894"/>
                  <a:pt x="0" y="1454"/>
                </a:cubicBezTo>
                <a:lnTo>
                  <a:pt x="0" y="797"/>
                </a:lnTo>
                <a:lnTo>
                  <a:pt x="0" y="797"/>
                </a:lnTo>
                <a:cubicBezTo>
                  <a:pt x="0" y="356"/>
                  <a:pt x="357" y="0"/>
                  <a:pt x="796" y="0"/>
                </a:cubicBezTo>
                <a:lnTo>
                  <a:pt x="5131" y="0"/>
                </a:lnTo>
                <a:lnTo>
                  <a:pt x="5131" y="0"/>
                </a:lnTo>
                <a:cubicBezTo>
                  <a:pt x="5571" y="0"/>
                  <a:pt x="5928" y="356"/>
                  <a:pt x="5928" y="797"/>
                </a:cubicBezTo>
                <a:lnTo>
                  <a:pt x="5928" y="1454"/>
                </a:lnTo>
                <a:lnTo>
                  <a:pt x="5928" y="1454"/>
                </a:lnTo>
                <a:cubicBezTo>
                  <a:pt x="5928" y="1894"/>
                  <a:pt x="5571" y="2250"/>
                  <a:pt x="5131" y="2250"/>
                </a:cubicBezTo>
              </a:path>
            </a:pathLst>
          </a:custGeom>
          <a:solidFill>
            <a:srgbClr val="F1983D"/>
          </a:solidFill>
          <a:ln>
            <a:noFill/>
          </a:ln>
          <a:effectLst/>
        </p:spPr>
        <p:txBody>
          <a:bodyPr wrap="none" anchor="ctr"/>
          <a:lstStyle/>
          <a:p>
            <a:endParaRPr lang="en-US" sz="900"/>
          </a:p>
        </p:txBody>
      </p:sp>
      <p:sp>
        <p:nvSpPr>
          <p:cNvPr id="8" name="Freeform 177">
            <a:extLst>
              <a:ext uri="{FF2B5EF4-FFF2-40B4-BE49-F238E27FC236}">
                <a16:creationId xmlns:a16="http://schemas.microsoft.com/office/drawing/2014/main" id="{96AF8DA8-6DD2-6863-8890-2BC344251534}"/>
              </a:ext>
            </a:extLst>
          </p:cNvPr>
          <p:cNvSpPr>
            <a:spLocks noChangeArrowheads="1"/>
          </p:cNvSpPr>
          <p:nvPr/>
        </p:nvSpPr>
        <p:spPr bwMode="auto">
          <a:xfrm>
            <a:off x="1120976" y="1294631"/>
            <a:ext cx="4132964" cy="641687"/>
          </a:xfrm>
          <a:custGeom>
            <a:avLst/>
            <a:gdLst>
              <a:gd name="T0" fmla="*/ 4086 w 4690"/>
              <a:gd name="T1" fmla="*/ 1208 h 1209"/>
              <a:gd name="T2" fmla="*/ 603 w 4690"/>
              <a:gd name="T3" fmla="*/ 1208 h 1209"/>
              <a:gd name="T4" fmla="*/ 603 w 4690"/>
              <a:gd name="T5" fmla="*/ 1208 h 1209"/>
              <a:gd name="T6" fmla="*/ 0 w 4690"/>
              <a:gd name="T7" fmla="*/ 605 h 1209"/>
              <a:gd name="T8" fmla="*/ 0 w 4690"/>
              <a:gd name="T9" fmla="*/ 605 h 1209"/>
              <a:gd name="T10" fmla="*/ 603 w 4690"/>
              <a:gd name="T11" fmla="*/ 0 h 1209"/>
              <a:gd name="T12" fmla="*/ 4086 w 4690"/>
              <a:gd name="T13" fmla="*/ 0 h 1209"/>
              <a:gd name="T14" fmla="*/ 4086 w 4690"/>
              <a:gd name="T15" fmla="*/ 0 h 1209"/>
              <a:gd name="T16" fmla="*/ 4689 w 4690"/>
              <a:gd name="T17" fmla="*/ 605 h 1209"/>
              <a:gd name="T18" fmla="*/ 4689 w 4690"/>
              <a:gd name="T19" fmla="*/ 605 h 1209"/>
              <a:gd name="T20" fmla="*/ 4086 w 4690"/>
              <a:gd name="T21" fmla="*/ 1208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90" h="1209">
                <a:moveTo>
                  <a:pt x="4086" y="1208"/>
                </a:moveTo>
                <a:lnTo>
                  <a:pt x="603" y="1208"/>
                </a:lnTo>
                <a:lnTo>
                  <a:pt x="603" y="1208"/>
                </a:lnTo>
                <a:cubicBezTo>
                  <a:pt x="270" y="1208"/>
                  <a:pt x="0" y="938"/>
                  <a:pt x="0" y="605"/>
                </a:cubicBezTo>
                <a:lnTo>
                  <a:pt x="0" y="605"/>
                </a:lnTo>
                <a:cubicBezTo>
                  <a:pt x="0" y="271"/>
                  <a:pt x="270" y="0"/>
                  <a:pt x="603" y="0"/>
                </a:cubicBezTo>
                <a:lnTo>
                  <a:pt x="4086" y="0"/>
                </a:lnTo>
                <a:lnTo>
                  <a:pt x="4086" y="0"/>
                </a:lnTo>
                <a:cubicBezTo>
                  <a:pt x="4419" y="0"/>
                  <a:pt x="4689" y="271"/>
                  <a:pt x="4689" y="605"/>
                </a:cubicBezTo>
                <a:lnTo>
                  <a:pt x="4689" y="605"/>
                </a:lnTo>
                <a:cubicBezTo>
                  <a:pt x="4689" y="938"/>
                  <a:pt x="4419" y="1208"/>
                  <a:pt x="4086" y="1208"/>
                </a:cubicBezTo>
              </a:path>
            </a:pathLst>
          </a:custGeom>
          <a:solidFill>
            <a:srgbClr val="086575"/>
          </a:solidFill>
          <a:ln>
            <a:noFill/>
          </a:ln>
          <a:effectLst/>
        </p:spPr>
        <p:txBody>
          <a:bodyPr wrap="none" anchor="ctr"/>
          <a:lstStyle/>
          <a:p>
            <a:endParaRPr lang="en-US" sz="900"/>
          </a:p>
        </p:txBody>
      </p:sp>
      <p:sp>
        <p:nvSpPr>
          <p:cNvPr id="12" name="CuadroTexto 598">
            <a:extLst>
              <a:ext uri="{FF2B5EF4-FFF2-40B4-BE49-F238E27FC236}">
                <a16:creationId xmlns:a16="http://schemas.microsoft.com/office/drawing/2014/main" id="{047CEE5A-9E74-7B0A-87E7-93372EB5144F}"/>
              </a:ext>
            </a:extLst>
          </p:cNvPr>
          <p:cNvSpPr txBox="1"/>
          <p:nvPr/>
        </p:nvSpPr>
        <p:spPr>
          <a:xfrm>
            <a:off x="1362031" y="1391413"/>
            <a:ext cx="5645043" cy="430887"/>
          </a:xfrm>
          <a:prstGeom prst="rect">
            <a:avLst/>
          </a:prstGeom>
          <a:noFill/>
        </p:spPr>
        <p:txBody>
          <a:bodyPr wrap="square" rtlCol="0">
            <a:spAutoFit/>
          </a:bodyPr>
          <a:lstStyle/>
          <a:p>
            <a:r>
              <a:rPr lang="en-US" sz="2200" b="1" dirty="0">
                <a:solidFill>
                  <a:schemeClr val="bg1"/>
                </a:solidFill>
                <a:latin typeface="Calibri" panose="020F0502020204030204" pitchFamily="34" charset="0"/>
                <a:ea typeface="Lato" charset="0"/>
                <a:cs typeface="Calibri" panose="020F0502020204030204" pitchFamily="34" charset="0"/>
              </a:rPr>
              <a:t>Määritelmä ja tiedonkeruu</a:t>
            </a:r>
          </a:p>
        </p:txBody>
      </p:sp>
      <p:sp>
        <p:nvSpPr>
          <p:cNvPr id="13" name="CuadroTexto 599">
            <a:extLst>
              <a:ext uri="{FF2B5EF4-FFF2-40B4-BE49-F238E27FC236}">
                <a16:creationId xmlns:a16="http://schemas.microsoft.com/office/drawing/2014/main" id="{5233031F-7BA8-D219-11D3-FD1836CD8FE5}"/>
              </a:ext>
            </a:extLst>
          </p:cNvPr>
          <p:cNvSpPr txBox="1"/>
          <p:nvPr/>
        </p:nvSpPr>
        <p:spPr>
          <a:xfrm>
            <a:off x="6961290" y="3929035"/>
            <a:ext cx="2027793" cy="430887"/>
          </a:xfrm>
          <a:prstGeom prst="rect">
            <a:avLst/>
          </a:prstGeom>
          <a:noFill/>
        </p:spPr>
        <p:txBody>
          <a:bodyPr wrap="square" rtlCol="0">
            <a:spAutoFit/>
          </a:bodyPr>
          <a:lstStyle/>
          <a:p>
            <a:r>
              <a:rPr lang="en-US" sz="2200" b="1" dirty="0">
                <a:solidFill>
                  <a:schemeClr val="bg1"/>
                </a:solidFill>
                <a:latin typeface="Calibri" panose="020F0502020204030204" pitchFamily="34" charset="0"/>
                <a:ea typeface="Lato" charset="0"/>
                <a:cs typeface="Calibri" panose="020F0502020204030204" pitchFamily="34" charset="0"/>
              </a:rPr>
              <a:t>Toinen osasto</a:t>
            </a:r>
          </a:p>
        </p:txBody>
      </p:sp>
      <p:sp>
        <p:nvSpPr>
          <p:cNvPr id="15" name="CuadroTexto 601">
            <a:extLst>
              <a:ext uri="{FF2B5EF4-FFF2-40B4-BE49-F238E27FC236}">
                <a16:creationId xmlns:a16="http://schemas.microsoft.com/office/drawing/2014/main" id="{41861AF5-A680-A1CE-955F-3052DA579103}"/>
              </a:ext>
            </a:extLst>
          </p:cNvPr>
          <p:cNvSpPr txBox="1"/>
          <p:nvPr/>
        </p:nvSpPr>
        <p:spPr>
          <a:xfrm>
            <a:off x="9006497" y="4837921"/>
            <a:ext cx="2133148" cy="430887"/>
          </a:xfrm>
          <a:prstGeom prst="rect">
            <a:avLst/>
          </a:prstGeom>
          <a:noFill/>
        </p:spPr>
        <p:txBody>
          <a:bodyPr wrap="square" rtlCol="0">
            <a:spAutoFit/>
          </a:bodyPr>
          <a:lstStyle/>
          <a:p>
            <a:r>
              <a:rPr lang="en-US" sz="2200" b="1" dirty="0">
                <a:solidFill>
                  <a:schemeClr val="bg1"/>
                </a:solidFill>
                <a:latin typeface="Calibri" panose="020F0502020204030204" pitchFamily="34" charset="0"/>
                <a:ea typeface="Lato" charset="0"/>
                <a:cs typeface="Calibri" panose="020F0502020204030204" pitchFamily="34" charset="0"/>
              </a:rPr>
              <a:t>Neljäs osasto</a:t>
            </a:r>
          </a:p>
        </p:txBody>
      </p:sp>
      <p:sp>
        <p:nvSpPr>
          <p:cNvPr id="17" name="Rectángulo 602">
            <a:extLst>
              <a:ext uri="{FF2B5EF4-FFF2-40B4-BE49-F238E27FC236}">
                <a16:creationId xmlns:a16="http://schemas.microsoft.com/office/drawing/2014/main" id="{C8B50979-E38D-4AE1-1DE7-B3DC7B7E9F0C}"/>
              </a:ext>
            </a:extLst>
          </p:cNvPr>
          <p:cNvSpPr/>
          <p:nvPr/>
        </p:nvSpPr>
        <p:spPr>
          <a:xfrm>
            <a:off x="1071190" y="1919528"/>
            <a:ext cx="4880494" cy="1631216"/>
          </a:xfrm>
          <a:prstGeom prst="rect">
            <a:avLst/>
          </a:prstGeom>
        </p:spPr>
        <p:txBody>
          <a:bodyPr wrap="square">
            <a:spAutoFit/>
          </a:bodyPr>
          <a:lstStyle/>
          <a:p>
            <a:r>
              <a:rPr lang="en-GB" sz="2000" dirty="0">
                <a:solidFill>
                  <a:schemeClr val="bg1"/>
                </a:solidFill>
                <a:latin typeface="Calibri" panose="020F0502020204030204" pitchFamily="34" charset="0"/>
                <a:ea typeface="Lato" charset="0"/>
                <a:cs typeface="Calibri" panose="020F0502020204030204" pitchFamily="34" charset="0"/>
              </a:rPr>
              <a:t>Ensimmäinen askel optimoinnissa on sen tunnistaminen, mitä on parannettava. Kun tiedämme, missä hukkaa syntyy, meidän on kerättävä ja analysoitava tietoja kunkin osan toiminnan ymmärtämiseksi.</a:t>
            </a:r>
            <a:endParaRPr lang="en-GB" sz="2000" noProof="0" dirty="0">
              <a:solidFill>
                <a:schemeClr val="bg1"/>
              </a:solidFill>
              <a:latin typeface="Calibri" panose="020F0502020204030204" pitchFamily="34" charset="0"/>
              <a:ea typeface="Lato" charset="0"/>
              <a:cs typeface="Calibri" panose="020F0502020204030204" pitchFamily="34" charset="0"/>
            </a:endParaRPr>
          </a:p>
        </p:txBody>
      </p:sp>
      <p:sp>
        <p:nvSpPr>
          <p:cNvPr id="18" name="Rectángulo 602">
            <a:extLst>
              <a:ext uri="{FF2B5EF4-FFF2-40B4-BE49-F238E27FC236}">
                <a16:creationId xmlns:a16="http://schemas.microsoft.com/office/drawing/2014/main" id="{4999A548-ADDD-B8EF-67F8-88D12E2052D4}"/>
              </a:ext>
            </a:extLst>
          </p:cNvPr>
          <p:cNvSpPr/>
          <p:nvPr/>
        </p:nvSpPr>
        <p:spPr>
          <a:xfrm>
            <a:off x="5612783" y="5468259"/>
            <a:ext cx="2604960" cy="338554"/>
          </a:xfrm>
          <a:prstGeom prst="rect">
            <a:avLst/>
          </a:prstGeom>
        </p:spPr>
        <p:txBody>
          <a:bodyPr wrap="square">
            <a:spAutoFit/>
          </a:bodyPr>
          <a:lstStyle/>
          <a:p>
            <a:r>
              <a:rPr lang="en-US" sz="1600" dirty="0">
                <a:solidFill>
                  <a:schemeClr val="bg1"/>
                </a:solidFill>
                <a:latin typeface="Calibri" panose="020F0502020204030204" pitchFamily="34" charset="0"/>
                <a:ea typeface="Lato" charset="0"/>
                <a:cs typeface="Calibri" panose="020F0502020204030204" pitchFamily="34" charset="0"/>
              </a:rPr>
              <a:t>Klikkaa kirjoittaaksesi</a:t>
            </a:r>
          </a:p>
        </p:txBody>
      </p:sp>
      <p:sp>
        <p:nvSpPr>
          <p:cNvPr id="19" name="Rectángulo 602">
            <a:extLst>
              <a:ext uri="{FF2B5EF4-FFF2-40B4-BE49-F238E27FC236}">
                <a16:creationId xmlns:a16="http://schemas.microsoft.com/office/drawing/2014/main" id="{D2DF770F-E775-B5D6-95FC-C3852D553939}"/>
              </a:ext>
            </a:extLst>
          </p:cNvPr>
          <p:cNvSpPr/>
          <p:nvPr/>
        </p:nvSpPr>
        <p:spPr>
          <a:xfrm>
            <a:off x="8935695" y="5507340"/>
            <a:ext cx="2604960" cy="338554"/>
          </a:xfrm>
          <a:prstGeom prst="rect">
            <a:avLst/>
          </a:prstGeom>
        </p:spPr>
        <p:txBody>
          <a:bodyPr wrap="square">
            <a:spAutoFit/>
          </a:bodyPr>
          <a:lstStyle/>
          <a:p>
            <a:r>
              <a:rPr lang="en-US" sz="1600" dirty="0">
                <a:solidFill>
                  <a:schemeClr val="bg1"/>
                </a:solidFill>
                <a:latin typeface="Calibri" panose="020F0502020204030204" pitchFamily="34" charset="0"/>
                <a:ea typeface="Lato" charset="0"/>
                <a:cs typeface="Calibri" panose="020F0502020204030204" pitchFamily="34" charset="0"/>
              </a:rPr>
              <a:t>Klikkaa kirjoittaaksesi</a:t>
            </a:r>
          </a:p>
        </p:txBody>
      </p:sp>
      <p:sp>
        <p:nvSpPr>
          <p:cNvPr id="3" name="Text Placeholder 3">
            <a:extLst>
              <a:ext uri="{FF2B5EF4-FFF2-40B4-BE49-F238E27FC236}">
                <a16:creationId xmlns:a16="http://schemas.microsoft.com/office/drawing/2014/main" id="{F2C510D2-12A9-3BA6-CE8E-EB0ADEDD97EE}"/>
              </a:ext>
            </a:extLst>
          </p:cNvPr>
          <p:cNvSpPr>
            <a:spLocks noGrp="1"/>
          </p:cNvSpPr>
          <p:nvPr>
            <p:ph type="body" sz="quarter" idx="16"/>
          </p:nvPr>
        </p:nvSpPr>
        <p:spPr>
          <a:xfrm>
            <a:off x="712741" y="472841"/>
            <a:ext cx="10096086" cy="653915"/>
          </a:xfrm>
          <a:prstGeom prst="rect">
            <a:avLst/>
          </a:prstGeom>
        </p:spPr>
        <p:txBody>
          <a:bodyPr lIns="91440" tIns="45720" rIns="91440" bIns="45720" anchor="t">
            <a:noAutofit/>
          </a:bodyPr>
          <a:lstStyle/>
          <a:p>
            <a:r>
              <a:rPr lang="en-GB" dirty="0"/>
              <a:t>Optimointiprosessi - Yleiset vaiheet</a:t>
            </a:r>
            <a:endParaRPr lang="en-US" dirty="0"/>
          </a:p>
        </p:txBody>
      </p:sp>
      <p:sp>
        <p:nvSpPr>
          <p:cNvPr id="22" name="Rectángulo 602">
            <a:extLst>
              <a:ext uri="{FF2B5EF4-FFF2-40B4-BE49-F238E27FC236}">
                <a16:creationId xmlns:a16="http://schemas.microsoft.com/office/drawing/2014/main" id="{9DF46860-39F6-037B-85E7-5C2310F8F774}"/>
              </a:ext>
            </a:extLst>
          </p:cNvPr>
          <p:cNvSpPr/>
          <p:nvPr/>
        </p:nvSpPr>
        <p:spPr>
          <a:xfrm>
            <a:off x="1708359" y="3699809"/>
            <a:ext cx="2604960" cy="338554"/>
          </a:xfrm>
          <a:prstGeom prst="rect">
            <a:avLst/>
          </a:prstGeom>
        </p:spPr>
        <p:txBody>
          <a:bodyPr wrap="square">
            <a:spAutoFit/>
          </a:bodyPr>
          <a:lstStyle/>
          <a:p>
            <a:r>
              <a:rPr lang="en-GB" sz="1600" noProof="0" dirty="0">
                <a:solidFill>
                  <a:schemeClr val="bg1"/>
                </a:solidFill>
                <a:latin typeface="Calibri" panose="020F0502020204030204" pitchFamily="34" charset="0"/>
                <a:ea typeface="Lato" charset="0"/>
                <a:cs typeface="Calibri" panose="020F0502020204030204" pitchFamily="34" charset="0"/>
              </a:rPr>
              <a:t>Klikkaa kirjoittaaksesi</a:t>
            </a:r>
          </a:p>
        </p:txBody>
      </p:sp>
      <p:sp>
        <p:nvSpPr>
          <p:cNvPr id="24" name="Rectángulo 602">
            <a:extLst>
              <a:ext uri="{FF2B5EF4-FFF2-40B4-BE49-F238E27FC236}">
                <a16:creationId xmlns:a16="http://schemas.microsoft.com/office/drawing/2014/main" id="{BFB7C1A3-090E-D6DA-706D-113520677037}"/>
              </a:ext>
            </a:extLst>
          </p:cNvPr>
          <p:cNvSpPr/>
          <p:nvPr/>
        </p:nvSpPr>
        <p:spPr>
          <a:xfrm>
            <a:off x="6286561" y="1762838"/>
            <a:ext cx="4976695" cy="1754326"/>
          </a:xfrm>
          <a:prstGeom prst="rect">
            <a:avLst/>
          </a:prstGeom>
        </p:spPr>
        <p:txBody>
          <a:bodyPr wrap="square">
            <a:spAutoFit/>
          </a:bodyPr>
          <a:lstStyle/>
          <a:p>
            <a:pPr algn="just"/>
            <a:r>
              <a:rPr lang="en-GB" dirty="0">
                <a:solidFill>
                  <a:schemeClr val="bg1"/>
                </a:solidFill>
              </a:rPr>
              <a:t>Jos emme ole varmoja siitä, missä jätettä syntyy, meidän on ensin kerättävä tietoja sen tunnistamiseksi. Kaikissa tapauksissa ongelman, järjestelmän ja nykyisen suorituskyvyn ymmärtäminen on avainasemassa, kun prosessin hallintaan nimetään oikea asiantuntija.</a:t>
            </a:r>
            <a:endParaRPr lang="en-GB" noProof="0" dirty="0">
              <a:solidFill>
                <a:schemeClr val="bg1"/>
              </a:solidFill>
              <a:latin typeface="Calibri" panose="020F0502020204030204" pitchFamily="34" charset="0"/>
              <a:ea typeface="Lato" charset="0"/>
              <a:cs typeface="Calibri" panose="020F0502020204030204" pitchFamily="34" charset="0"/>
            </a:endParaRPr>
          </a:p>
        </p:txBody>
      </p:sp>
      <p:sp>
        <p:nvSpPr>
          <p:cNvPr id="27" name="Freeform 176">
            <a:extLst>
              <a:ext uri="{FF2B5EF4-FFF2-40B4-BE49-F238E27FC236}">
                <a16:creationId xmlns:a16="http://schemas.microsoft.com/office/drawing/2014/main" id="{90675602-33EE-EC0B-6C0A-F02FA5B652D8}"/>
              </a:ext>
            </a:extLst>
          </p:cNvPr>
          <p:cNvSpPr>
            <a:spLocks noChangeArrowheads="1"/>
          </p:cNvSpPr>
          <p:nvPr/>
        </p:nvSpPr>
        <p:spPr bwMode="auto">
          <a:xfrm>
            <a:off x="623967" y="3950189"/>
            <a:ext cx="5170472" cy="2138277"/>
          </a:xfrm>
          <a:custGeom>
            <a:avLst/>
            <a:gdLst>
              <a:gd name="T0" fmla="*/ 5131 w 5929"/>
              <a:gd name="T1" fmla="*/ 2250 h 2251"/>
              <a:gd name="T2" fmla="*/ 796 w 5929"/>
              <a:gd name="T3" fmla="*/ 2250 h 2251"/>
              <a:gd name="T4" fmla="*/ 796 w 5929"/>
              <a:gd name="T5" fmla="*/ 2250 h 2251"/>
              <a:gd name="T6" fmla="*/ 0 w 5929"/>
              <a:gd name="T7" fmla="*/ 1454 h 2251"/>
              <a:gd name="T8" fmla="*/ 0 w 5929"/>
              <a:gd name="T9" fmla="*/ 797 h 2251"/>
              <a:gd name="T10" fmla="*/ 0 w 5929"/>
              <a:gd name="T11" fmla="*/ 797 h 2251"/>
              <a:gd name="T12" fmla="*/ 796 w 5929"/>
              <a:gd name="T13" fmla="*/ 0 h 2251"/>
              <a:gd name="T14" fmla="*/ 5131 w 5929"/>
              <a:gd name="T15" fmla="*/ 0 h 2251"/>
              <a:gd name="T16" fmla="*/ 5131 w 5929"/>
              <a:gd name="T17" fmla="*/ 0 h 2251"/>
              <a:gd name="T18" fmla="*/ 5928 w 5929"/>
              <a:gd name="T19" fmla="*/ 797 h 2251"/>
              <a:gd name="T20" fmla="*/ 5928 w 5929"/>
              <a:gd name="T21" fmla="*/ 1454 h 2251"/>
              <a:gd name="T22" fmla="*/ 5928 w 5929"/>
              <a:gd name="T23" fmla="*/ 1454 h 2251"/>
              <a:gd name="T24" fmla="*/ 5131 w 5929"/>
              <a:gd name="T25" fmla="*/ 2250 h 2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51">
                <a:moveTo>
                  <a:pt x="5131" y="2250"/>
                </a:moveTo>
                <a:lnTo>
                  <a:pt x="796" y="2250"/>
                </a:lnTo>
                <a:lnTo>
                  <a:pt x="796" y="2250"/>
                </a:lnTo>
                <a:cubicBezTo>
                  <a:pt x="357" y="2250"/>
                  <a:pt x="0" y="1894"/>
                  <a:pt x="0" y="1454"/>
                </a:cubicBezTo>
                <a:lnTo>
                  <a:pt x="0" y="797"/>
                </a:lnTo>
                <a:lnTo>
                  <a:pt x="0" y="797"/>
                </a:lnTo>
                <a:cubicBezTo>
                  <a:pt x="0" y="356"/>
                  <a:pt x="357" y="0"/>
                  <a:pt x="796" y="0"/>
                </a:cubicBezTo>
                <a:lnTo>
                  <a:pt x="5131" y="0"/>
                </a:lnTo>
                <a:lnTo>
                  <a:pt x="5131" y="0"/>
                </a:lnTo>
                <a:cubicBezTo>
                  <a:pt x="5571" y="0"/>
                  <a:pt x="5928" y="356"/>
                  <a:pt x="5928" y="797"/>
                </a:cubicBezTo>
                <a:lnTo>
                  <a:pt x="5928" y="1454"/>
                </a:lnTo>
                <a:lnTo>
                  <a:pt x="5928" y="1454"/>
                </a:lnTo>
                <a:cubicBezTo>
                  <a:pt x="5928" y="1894"/>
                  <a:pt x="5571" y="2250"/>
                  <a:pt x="5131" y="2250"/>
                </a:cubicBezTo>
              </a:path>
            </a:pathLst>
          </a:custGeom>
          <a:solidFill>
            <a:srgbClr val="60BA47"/>
          </a:solidFill>
          <a:ln>
            <a:noFill/>
          </a:ln>
          <a:effectLst/>
        </p:spPr>
        <p:txBody>
          <a:bodyPr wrap="none" anchor="ctr"/>
          <a:lstStyle/>
          <a:p>
            <a:endParaRPr lang="en-US" sz="900"/>
          </a:p>
        </p:txBody>
      </p:sp>
      <p:sp>
        <p:nvSpPr>
          <p:cNvPr id="28" name="Freeform 177">
            <a:extLst>
              <a:ext uri="{FF2B5EF4-FFF2-40B4-BE49-F238E27FC236}">
                <a16:creationId xmlns:a16="http://schemas.microsoft.com/office/drawing/2014/main" id="{CBC2C977-1CAD-58FA-A320-F2BBE7F159D3}"/>
              </a:ext>
            </a:extLst>
          </p:cNvPr>
          <p:cNvSpPr>
            <a:spLocks noChangeArrowheads="1"/>
          </p:cNvSpPr>
          <p:nvPr/>
        </p:nvSpPr>
        <p:spPr bwMode="auto">
          <a:xfrm>
            <a:off x="712741" y="3867190"/>
            <a:ext cx="4132964" cy="641687"/>
          </a:xfrm>
          <a:custGeom>
            <a:avLst/>
            <a:gdLst>
              <a:gd name="T0" fmla="*/ 4086 w 4690"/>
              <a:gd name="T1" fmla="*/ 1208 h 1209"/>
              <a:gd name="T2" fmla="*/ 603 w 4690"/>
              <a:gd name="T3" fmla="*/ 1208 h 1209"/>
              <a:gd name="T4" fmla="*/ 603 w 4690"/>
              <a:gd name="T5" fmla="*/ 1208 h 1209"/>
              <a:gd name="T6" fmla="*/ 0 w 4690"/>
              <a:gd name="T7" fmla="*/ 605 h 1209"/>
              <a:gd name="T8" fmla="*/ 0 w 4690"/>
              <a:gd name="T9" fmla="*/ 605 h 1209"/>
              <a:gd name="T10" fmla="*/ 603 w 4690"/>
              <a:gd name="T11" fmla="*/ 0 h 1209"/>
              <a:gd name="T12" fmla="*/ 4086 w 4690"/>
              <a:gd name="T13" fmla="*/ 0 h 1209"/>
              <a:gd name="T14" fmla="*/ 4086 w 4690"/>
              <a:gd name="T15" fmla="*/ 0 h 1209"/>
              <a:gd name="T16" fmla="*/ 4689 w 4690"/>
              <a:gd name="T17" fmla="*/ 605 h 1209"/>
              <a:gd name="T18" fmla="*/ 4689 w 4690"/>
              <a:gd name="T19" fmla="*/ 605 h 1209"/>
              <a:gd name="T20" fmla="*/ 4086 w 4690"/>
              <a:gd name="T21" fmla="*/ 1208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90" h="1209">
                <a:moveTo>
                  <a:pt x="4086" y="1208"/>
                </a:moveTo>
                <a:lnTo>
                  <a:pt x="603" y="1208"/>
                </a:lnTo>
                <a:lnTo>
                  <a:pt x="603" y="1208"/>
                </a:lnTo>
                <a:cubicBezTo>
                  <a:pt x="270" y="1208"/>
                  <a:pt x="0" y="938"/>
                  <a:pt x="0" y="605"/>
                </a:cubicBezTo>
                <a:lnTo>
                  <a:pt x="0" y="605"/>
                </a:lnTo>
                <a:cubicBezTo>
                  <a:pt x="0" y="271"/>
                  <a:pt x="270" y="0"/>
                  <a:pt x="603" y="0"/>
                </a:cubicBezTo>
                <a:lnTo>
                  <a:pt x="4086" y="0"/>
                </a:lnTo>
                <a:lnTo>
                  <a:pt x="4086" y="0"/>
                </a:lnTo>
                <a:cubicBezTo>
                  <a:pt x="4419" y="0"/>
                  <a:pt x="4689" y="271"/>
                  <a:pt x="4689" y="605"/>
                </a:cubicBezTo>
                <a:lnTo>
                  <a:pt x="4689" y="605"/>
                </a:lnTo>
                <a:cubicBezTo>
                  <a:pt x="4689" y="938"/>
                  <a:pt x="4419" y="1208"/>
                  <a:pt x="4086" y="1208"/>
                </a:cubicBezTo>
              </a:path>
            </a:pathLst>
          </a:custGeom>
          <a:solidFill>
            <a:srgbClr val="086575"/>
          </a:solidFill>
          <a:ln>
            <a:noFill/>
          </a:ln>
          <a:effectLst/>
        </p:spPr>
        <p:txBody>
          <a:bodyPr wrap="none" anchor="ctr"/>
          <a:lstStyle/>
          <a:p>
            <a:endParaRPr lang="en-US" sz="900"/>
          </a:p>
        </p:txBody>
      </p:sp>
      <p:sp>
        <p:nvSpPr>
          <p:cNvPr id="29" name="CuadroTexto 598">
            <a:extLst>
              <a:ext uri="{FF2B5EF4-FFF2-40B4-BE49-F238E27FC236}">
                <a16:creationId xmlns:a16="http://schemas.microsoft.com/office/drawing/2014/main" id="{A2E68611-28EC-10A6-03A8-866CB50392EF}"/>
              </a:ext>
            </a:extLst>
          </p:cNvPr>
          <p:cNvSpPr txBox="1"/>
          <p:nvPr/>
        </p:nvSpPr>
        <p:spPr>
          <a:xfrm>
            <a:off x="984539" y="3952472"/>
            <a:ext cx="5645043" cy="430887"/>
          </a:xfrm>
          <a:prstGeom prst="rect">
            <a:avLst/>
          </a:prstGeom>
          <a:noFill/>
        </p:spPr>
        <p:txBody>
          <a:bodyPr wrap="square" rtlCol="0">
            <a:spAutoFit/>
          </a:bodyPr>
          <a:lstStyle/>
          <a:p>
            <a:r>
              <a:rPr lang="en-US" sz="2200" b="1" dirty="0">
                <a:solidFill>
                  <a:schemeClr val="bg1"/>
                </a:solidFill>
                <a:latin typeface="Calibri" panose="020F0502020204030204" pitchFamily="34" charset="0"/>
                <a:ea typeface="Lato" charset="0"/>
                <a:cs typeface="Calibri" panose="020F0502020204030204" pitchFamily="34" charset="0"/>
              </a:rPr>
              <a:t>Menetelmän valitseminen</a:t>
            </a:r>
          </a:p>
        </p:txBody>
      </p:sp>
      <p:sp>
        <p:nvSpPr>
          <p:cNvPr id="31" name="CuadroTexto 601">
            <a:extLst>
              <a:ext uri="{FF2B5EF4-FFF2-40B4-BE49-F238E27FC236}">
                <a16:creationId xmlns:a16="http://schemas.microsoft.com/office/drawing/2014/main" id="{817CC659-5F00-BD37-81C8-DDDAEFA955F3}"/>
              </a:ext>
            </a:extLst>
          </p:cNvPr>
          <p:cNvSpPr txBox="1"/>
          <p:nvPr/>
        </p:nvSpPr>
        <p:spPr>
          <a:xfrm>
            <a:off x="8596135" y="7275783"/>
            <a:ext cx="2133148" cy="430887"/>
          </a:xfrm>
          <a:prstGeom prst="rect">
            <a:avLst/>
          </a:prstGeom>
          <a:noFill/>
        </p:spPr>
        <p:txBody>
          <a:bodyPr wrap="square" rtlCol="0">
            <a:spAutoFit/>
          </a:bodyPr>
          <a:lstStyle/>
          <a:p>
            <a:r>
              <a:rPr lang="en-US" sz="2200" b="1" dirty="0">
                <a:solidFill>
                  <a:schemeClr val="bg1"/>
                </a:solidFill>
                <a:latin typeface="Calibri" panose="020F0502020204030204" pitchFamily="34" charset="0"/>
                <a:ea typeface="Lato" charset="0"/>
                <a:cs typeface="Calibri" panose="020F0502020204030204" pitchFamily="34" charset="0"/>
              </a:rPr>
              <a:t>Neljäs osasto</a:t>
            </a:r>
          </a:p>
        </p:txBody>
      </p:sp>
      <p:sp>
        <p:nvSpPr>
          <p:cNvPr id="32" name="Rectángulo 602">
            <a:extLst>
              <a:ext uri="{FF2B5EF4-FFF2-40B4-BE49-F238E27FC236}">
                <a16:creationId xmlns:a16="http://schemas.microsoft.com/office/drawing/2014/main" id="{0DD7BA35-993D-554C-6AA8-8BC318A89438}"/>
              </a:ext>
            </a:extLst>
          </p:cNvPr>
          <p:cNvSpPr/>
          <p:nvPr/>
        </p:nvSpPr>
        <p:spPr>
          <a:xfrm>
            <a:off x="833001" y="4508877"/>
            <a:ext cx="4845122" cy="1323439"/>
          </a:xfrm>
          <a:prstGeom prst="rect">
            <a:avLst/>
          </a:prstGeom>
        </p:spPr>
        <p:txBody>
          <a:bodyPr wrap="square">
            <a:spAutoFit/>
          </a:bodyPr>
          <a:lstStyle/>
          <a:p>
            <a:r>
              <a:rPr lang="en-GB" sz="2000" noProof="0" dirty="0">
                <a:solidFill>
                  <a:schemeClr val="bg1"/>
                </a:solidFill>
                <a:latin typeface="Calibri" panose="020F0502020204030204" pitchFamily="34" charset="0"/>
                <a:ea typeface="Lato" charset="0"/>
                <a:cs typeface="Calibri" panose="020F0502020204030204" pitchFamily="34" charset="0"/>
              </a:rPr>
              <a:t>Optimointimenetelmät vaihtelevat yrityskohtaisesti, joten jokaisen yrityksen on laadittava oma suunnitelmansa seuraavien yleisten suuntaviivojen pohjalta:</a:t>
            </a:r>
          </a:p>
        </p:txBody>
      </p:sp>
      <p:sp>
        <p:nvSpPr>
          <p:cNvPr id="33" name="Rectángulo 602">
            <a:extLst>
              <a:ext uri="{FF2B5EF4-FFF2-40B4-BE49-F238E27FC236}">
                <a16:creationId xmlns:a16="http://schemas.microsoft.com/office/drawing/2014/main" id="{A8C77B8A-8BBA-3C05-C151-F59188E28C93}"/>
              </a:ext>
            </a:extLst>
          </p:cNvPr>
          <p:cNvSpPr/>
          <p:nvPr/>
        </p:nvSpPr>
        <p:spPr>
          <a:xfrm>
            <a:off x="5253940" y="7556902"/>
            <a:ext cx="2604960" cy="338554"/>
          </a:xfrm>
          <a:prstGeom prst="rect">
            <a:avLst/>
          </a:prstGeom>
        </p:spPr>
        <p:txBody>
          <a:bodyPr wrap="square">
            <a:spAutoFit/>
          </a:bodyPr>
          <a:lstStyle/>
          <a:p>
            <a:r>
              <a:rPr lang="en-US" sz="1600" dirty="0">
                <a:solidFill>
                  <a:schemeClr val="bg1"/>
                </a:solidFill>
                <a:latin typeface="Calibri" panose="020F0502020204030204" pitchFamily="34" charset="0"/>
                <a:ea typeface="Lato" charset="0"/>
                <a:cs typeface="Calibri" panose="020F0502020204030204" pitchFamily="34" charset="0"/>
              </a:rPr>
              <a:t>Klikkaa kirjoittaaksesi</a:t>
            </a:r>
          </a:p>
        </p:txBody>
      </p:sp>
      <p:sp>
        <p:nvSpPr>
          <p:cNvPr id="34" name="Rectángulo 602">
            <a:extLst>
              <a:ext uri="{FF2B5EF4-FFF2-40B4-BE49-F238E27FC236}">
                <a16:creationId xmlns:a16="http://schemas.microsoft.com/office/drawing/2014/main" id="{B5A51810-46E8-9268-934C-3AE5B06AD652}"/>
              </a:ext>
            </a:extLst>
          </p:cNvPr>
          <p:cNvSpPr/>
          <p:nvPr/>
        </p:nvSpPr>
        <p:spPr>
          <a:xfrm>
            <a:off x="8576852" y="7595983"/>
            <a:ext cx="2604960" cy="338554"/>
          </a:xfrm>
          <a:prstGeom prst="rect">
            <a:avLst/>
          </a:prstGeom>
        </p:spPr>
        <p:txBody>
          <a:bodyPr wrap="square">
            <a:spAutoFit/>
          </a:bodyPr>
          <a:lstStyle/>
          <a:p>
            <a:r>
              <a:rPr lang="en-US" sz="1600" dirty="0">
                <a:solidFill>
                  <a:schemeClr val="bg1"/>
                </a:solidFill>
                <a:latin typeface="Calibri" panose="020F0502020204030204" pitchFamily="34" charset="0"/>
                <a:ea typeface="Lato" charset="0"/>
                <a:cs typeface="Calibri" panose="020F0502020204030204" pitchFamily="34" charset="0"/>
              </a:rPr>
              <a:t>Klikkaa kirjoittaaksesi</a:t>
            </a:r>
          </a:p>
        </p:txBody>
      </p:sp>
      <p:sp>
        <p:nvSpPr>
          <p:cNvPr id="35" name="Rectángulo 602">
            <a:extLst>
              <a:ext uri="{FF2B5EF4-FFF2-40B4-BE49-F238E27FC236}">
                <a16:creationId xmlns:a16="http://schemas.microsoft.com/office/drawing/2014/main" id="{247A1786-643E-4F09-A5BA-79F74169D2DF}"/>
              </a:ext>
            </a:extLst>
          </p:cNvPr>
          <p:cNvSpPr/>
          <p:nvPr/>
        </p:nvSpPr>
        <p:spPr>
          <a:xfrm>
            <a:off x="1297997" y="6137671"/>
            <a:ext cx="2604960" cy="338554"/>
          </a:xfrm>
          <a:prstGeom prst="rect">
            <a:avLst/>
          </a:prstGeom>
        </p:spPr>
        <p:txBody>
          <a:bodyPr wrap="square">
            <a:spAutoFit/>
          </a:bodyPr>
          <a:lstStyle/>
          <a:p>
            <a:r>
              <a:rPr lang="en-GB" sz="1600" noProof="0" dirty="0">
                <a:solidFill>
                  <a:schemeClr val="bg1"/>
                </a:solidFill>
                <a:latin typeface="Calibri" panose="020F0502020204030204" pitchFamily="34" charset="0"/>
                <a:ea typeface="Lato" charset="0"/>
                <a:cs typeface="Calibri" panose="020F0502020204030204" pitchFamily="34" charset="0"/>
              </a:rPr>
              <a:t>Klikkaa kirjoittaaksesi</a:t>
            </a:r>
          </a:p>
        </p:txBody>
      </p:sp>
      <p:sp>
        <p:nvSpPr>
          <p:cNvPr id="4" name="Freeform 176">
            <a:extLst>
              <a:ext uri="{FF2B5EF4-FFF2-40B4-BE49-F238E27FC236}">
                <a16:creationId xmlns:a16="http://schemas.microsoft.com/office/drawing/2014/main" id="{47278D81-E7CA-97C5-35E8-27149AA4181C}"/>
              </a:ext>
            </a:extLst>
          </p:cNvPr>
          <p:cNvSpPr>
            <a:spLocks noChangeArrowheads="1"/>
          </p:cNvSpPr>
          <p:nvPr/>
        </p:nvSpPr>
        <p:spPr bwMode="auto">
          <a:xfrm>
            <a:off x="5951684" y="3867190"/>
            <a:ext cx="5407315" cy="2138277"/>
          </a:xfrm>
          <a:custGeom>
            <a:avLst/>
            <a:gdLst>
              <a:gd name="T0" fmla="*/ 5131 w 5929"/>
              <a:gd name="T1" fmla="*/ 2250 h 2251"/>
              <a:gd name="T2" fmla="*/ 796 w 5929"/>
              <a:gd name="T3" fmla="*/ 2250 h 2251"/>
              <a:gd name="T4" fmla="*/ 796 w 5929"/>
              <a:gd name="T5" fmla="*/ 2250 h 2251"/>
              <a:gd name="T6" fmla="*/ 0 w 5929"/>
              <a:gd name="T7" fmla="*/ 1454 h 2251"/>
              <a:gd name="T8" fmla="*/ 0 w 5929"/>
              <a:gd name="T9" fmla="*/ 797 h 2251"/>
              <a:gd name="T10" fmla="*/ 0 w 5929"/>
              <a:gd name="T11" fmla="*/ 797 h 2251"/>
              <a:gd name="T12" fmla="*/ 796 w 5929"/>
              <a:gd name="T13" fmla="*/ 0 h 2251"/>
              <a:gd name="T14" fmla="*/ 5131 w 5929"/>
              <a:gd name="T15" fmla="*/ 0 h 2251"/>
              <a:gd name="T16" fmla="*/ 5131 w 5929"/>
              <a:gd name="T17" fmla="*/ 0 h 2251"/>
              <a:gd name="T18" fmla="*/ 5928 w 5929"/>
              <a:gd name="T19" fmla="*/ 797 h 2251"/>
              <a:gd name="T20" fmla="*/ 5928 w 5929"/>
              <a:gd name="T21" fmla="*/ 1454 h 2251"/>
              <a:gd name="T22" fmla="*/ 5928 w 5929"/>
              <a:gd name="T23" fmla="*/ 1454 h 2251"/>
              <a:gd name="T24" fmla="*/ 5131 w 5929"/>
              <a:gd name="T25" fmla="*/ 2250 h 2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51">
                <a:moveTo>
                  <a:pt x="5131" y="2250"/>
                </a:moveTo>
                <a:lnTo>
                  <a:pt x="796" y="2250"/>
                </a:lnTo>
                <a:lnTo>
                  <a:pt x="796" y="2250"/>
                </a:lnTo>
                <a:cubicBezTo>
                  <a:pt x="357" y="2250"/>
                  <a:pt x="0" y="1894"/>
                  <a:pt x="0" y="1454"/>
                </a:cubicBezTo>
                <a:lnTo>
                  <a:pt x="0" y="797"/>
                </a:lnTo>
                <a:lnTo>
                  <a:pt x="0" y="797"/>
                </a:lnTo>
                <a:cubicBezTo>
                  <a:pt x="0" y="356"/>
                  <a:pt x="357" y="0"/>
                  <a:pt x="796" y="0"/>
                </a:cubicBezTo>
                <a:lnTo>
                  <a:pt x="5131" y="0"/>
                </a:lnTo>
                <a:lnTo>
                  <a:pt x="5131" y="0"/>
                </a:lnTo>
                <a:cubicBezTo>
                  <a:pt x="5571" y="0"/>
                  <a:pt x="5928" y="356"/>
                  <a:pt x="5928" y="797"/>
                </a:cubicBezTo>
                <a:lnTo>
                  <a:pt x="5928" y="1454"/>
                </a:lnTo>
                <a:lnTo>
                  <a:pt x="5928" y="1454"/>
                </a:lnTo>
                <a:cubicBezTo>
                  <a:pt x="5928" y="1894"/>
                  <a:pt x="5571" y="2250"/>
                  <a:pt x="5131" y="2250"/>
                </a:cubicBezTo>
              </a:path>
            </a:pathLst>
          </a:custGeom>
          <a:solidFill>
            <a:srgbClr val="60BA47"/>
          </a:solidFill>
          <a:ln>
            <a:noFill/>
          </a:ln>
          <a:effectLst/>
        </p:spPr>
        <p:txBody>
          <a:bodyPr wrap="none" anchor="ctr"/>
          <a:lstStyle/>
          <a:p>
            <a:endParaRPr lang="en-US" sz="900"/>
          </a:p>
        </p:txBody>
      </p:sp>
      <p:sp>
        <p:nvSpPr>
          <p:cNvPr id="36" name="Rectángulo 602">
            <a:extLst>
              <a:ext uri="{FF2B5EF4-FFF2-40B4-BE49-F238E27FC236}">
                <a16:creationId xmlns:a16="http://schemas.microsoft.com/office/drawing/2014/main" id="{F3A60A08-68AE-7099-F8C3-C34272C9EE01}"/>
              </a:ext>
            </a:extLst>
          </p:cNvPr>
          <p:cNvSpPr/>
          <p:nvPr/>
        </p:nvSpPr>
        <p:spPr>
          <a:xfrm>
            <a:off x="6196159" y="4078942"/>
            <a:ext cx="4902724" cy="1631216"/>
          </a:xfrm>
          <a:prstGeom prst="rect">
            <a:avLst/>
          </a:prstGeom>
        </p:spPr>
        <p:txBody>
          <a:bodyPr wrap="square">
            <a:spAutoFit/>
          </a:bodyPr>
          <a:lstStyle/>
          <a:p>
            <a:r>
              <a:rPr lang="en-GB" sz="2000" b="1" noProof="0" dirty="0">
                <a:solidFill>
                  <a:schemeClr val="bg1"/>
                </a:solidFill>
                <a:latin typeface="Calibri" panose="020F0502020204030204" pitchFamily="34" charset="0"/>
                <a:ea typeface="Lato" charset="0"/>
                <a:cs typeface="Calibri" panose="020F0502020204030204" pitchFamily="34" charset="0"/>
              </a:rPr>
              <a:t>Kesto: </a:t>
            </a:r>
            <a:r>
              <a:rPr lang="en-GB" sz="2000" noProof="0" dirty="0">
                <a:solidFill>
                  <a:schemeClr val="bg1"/>
                </a:solidFill>
                <a:latin typeface="Calibri" panose="020F0502020204030204" pitchFamily="34" charset="0"/>
                <a:ea typeface="Lato" charset="0"/>
                <a:cs typeface="Calibri" panose="020F0502020204030204" pitchFamily="34" charset="0"/>
              </a:rPr>
              <a:t>Viivästykset heikentävät optimointia.</a:t>
            </a:r>
          </a:p>
          <a:p>
            <a:r>
              <a:rPr lang="en-GB" sz="2000" b="1" noProof="0" dirty="0">
                <a:solidFill>
                  <a:schemeClr val="bg1"/>
                </a:solidFill>
                <a:latin typeface="Calibri" panose="020F0502020204030204" pitchFamily="34" charset="0"/>
                <a:ea typeface="Lato" charset="0"/>
                <a:cs typeface="Calibri" panose="020F0502020204030204" pitchFamily="34" charset="0"/>
              </a:rPr>
              <a:t>KPI:t</a:t>
            </a:r>
            <a:r>
              <a:rPr lang="en-GB" sz="2000" noProof="0" dirty="0">
                <a:solidFill>
                  <a:schemeClr val="bg1"/>
                </a:solidFill>
                <a:latin typeface="Calibri" panose="020F0502020204030204" pitchFamily="34" charset="0"/>
                <a:ea typeface="Lato" charset="0"/>
                <a:cs typeface="Calibri" panose="020F0502020204030204" pitchFamily="34" charset="0"/>
              </a:rPr>
              <a:t>: Määrittele SMART-tavoitteet edistymisen seuraamiseksi.</a:t>
            </a:r>
          </a:p>
          <a:p>
            <a:r>
              <a:rPr lang="en-GB" sz="2000" b="1" noProof="0" dirty="0">
                <a:solidFill>
                  <a:schemeClr val="bg1"/>
                </a:solidFill>
                <a:latin typeface="Calibri" panose="020F0502020204030204" pitchFamily="34" charset="0"/>
                <a:ea typeface="Lato" charset="0"/>
                <a:cs typeface="Calibri" panose="020F0502020204030204" pitchFamily="34" charset="0"/>
              </a:rPr>
              <a:t>Riskit ja valvonta: </a:t>
            </a:r>
            <a:r>
              <a:rPr lang="en-GB" sz="2000" noProof="0" dirty="0">
                <a:solidFill>
                  <a:schemeClr val="bg1"/>
                </a:solidFill>
                <a:latin typeface="Calibri" panose="020F0502020204030204" pitchFamily="34" charset="0"/>
                <a:ea typeface="Lato" charset="0"/>
                <a:cs typeface="Calibri" panose="020F0502020204030204" pitchFamily="34" charset="0"/>
              </a:rPr>
              <a:t>Tunnista mahdolliset riskit ja hahmottele, miten niitä hallitaan.</a:t>
            </a:r>
          </a:p>
        </p:txBody>
      </p:sp>
    </p:spTree>
    <p:extLst>
      <p:ext uri="{BB962C8B-B14F-4D97-AF65-F5344CB8AC3E}">
        <p14:creationId xmlns:p14="http://schemas.microsoft.com/office/powerpoint/2010/main" val="42181105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2025A8-458A-2B2E-5399-1DECC2C02812}"/>
            </a:ext>
          </a:extLst>
        </p:cNvPr>
        <p:cNvGrpSpPr/>
        <p:nvPr/>
      </p:nvGrpSpPr>
      <p:grpSpPr>
        <a:xfrm>
          <a:off x="0" y="0"/>
          <a:ext cx="0" cy="0"/>
          <a:chOff x="0" y="0"/>
          <a:chExt cx="0" cy="0"/>
        </a:xfrm>
      </p:grpSpPr>
      <p:sp>
        <p:nvSpPr>
          <p:cNvPr id="5" name="Freeform 176">
            <a:extLst>
              <a:ext uri="{FF2B5EF4-FFF2-40B4-BE49-F238E27FC236}">
                <a16:creationId xmlns:a16="http://schemas.microsoft.com/office/drawing/2014/main" id="{B630A147-54A6-E459-5F13-54D75A333F60}"/>
              </a:ext>
            </a:extLst>
          </p:cNvPr>
          <p:cNvSpPr>
            <a:spLocks noChangeArrowheads="1"/>
          </p:cNvSpPr>
          <p:nvPr/>
        </p:nvSpPr>
        <p:spPr bwMode="auto">
          <a:xfrm>
            <a:off x="5553794" y="3799503"/>
            <a:ext cx="5731407" cy="2138277"/>
          </a:xfrm>
          <a:custGeom>
            <a:avLst/>
            <a:gdLst>
              <a:gd name="T0" fmla="*/ 5131 w 5929"/>
              <a:gd name="T1" fmla="*/ 2250 h 2251"/>
              <a:gd name="T2" fmla="*/ 796 w 5929"/>
              <a:gd name="T3" fmla="*/ 2250 h 2251"/>
              <a:gd name="T4" fmla="*/ 796 w 5929"/>
              <a:gd name="T5" fmla="*/ 2250 h 2251"/>
              <a:gd name="T6" fmla="*/ 0 w 5929"/>
              <a:gd name="T7" fmla="*/ 1454 h 2251"/>
              <a:gd name="T8" fmla="*/ 0 w 5929"/>
              <a:gd name="T9" fmla="*/ 797 h 2251"/>
              <a:gd name="T10" fmla="*/ 0 w 5929"/>
              <a:gd name="T11" fmla="*/ 797 h 2251"/>
              <a:gd name="T12" fmla="*/ 796 w 5929"/>
              <a:gd name="T13" fmla="*/ 0 h 2251"/>
              <a:gd name="T14" fmla="*/ 5131 w 5929"/>
              <a:gd name="T15" fmla="*/ 0 h 2251"/>
              <a:gd name="T16" fmla="*/ 5131 w 5929"/>
              <a:gd name="T17" fmla="*/ 0 h 2251"/>
              <a:gd name="T18" fmla="*/ 5928 w 5929"/>
              <a:gd name="T19" fmla="*/ 797 h 2251"/>
              <a:gd name="T20" fmla="*/ 5928 w 5929"/>
              <a:gd name="T21" fmla="*/ 1454 h 2251"/>
              <a:gd name="T22" fmla="*/ 5928 w 5929"/>
              <a:gd name="T23" fmla="*/ 1454 h 2251"/>
              <a:gd name="T24" fmla="*/ 5131 w 5929"/>
              <a:gd name="T25" fmla="*/ 2250 h 2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51">
                <a:moveTo>
                  <a:pt x="5131" y="2250"/>
                </a:moveTo>
                <a:lnTo>
                  <a:pt x="796" y="2250"/>
                </a:lnTo>
                <a:lnTo>
                  <a:pt x="796" y="2250"/>
                </a:lnTo>
                <a:cubicBezTo>
                  <a:pt x="357" y="2250"/>
                  <a:pt x="0" y="1894"/>
                  <a:pt x="0" y="1454"/>
                </a:cubicBezTo>
                <a:lnTo>
                  <a:pt x="0" y="797"/>
                </a:lnTo>
                <a:lnTo>
                  <a:pt x="0" y="797"/>
                </a:lnTo>
                <a:cubicBezTo>
                  <a:pt x="0" y="356"/>
                  <a:pt x="357" y="0"/>
                  <a:pt x="796" y="0"/>
                </a:cubicBezTo>
                <a:lnTo>
                  <a:pt x="5131" y="0"/>
                </a:lnTo>
                <a:lnTo>
                  <a:pt x="5131" y="0"/>
                </a:lnTo>
                <a:cubicBezTo>
                  <a:pt x="5571" y="0"/>
                  <a:pt x="5928" y="356"/>
                  <a:pt x="5928" y="797"/>
                </a:cubicBezTo>
                <a:lnTo>
                  <a:pt x="5928" y="1454"/>
                </a:lnTo>
                <a:lnTo>
                  <a:pt x="5928" y="1454"/>
                </a:lnTo>
                <a:cubicBezTo>
                  <a:pt x="5928" y="1894"/>
                  <a:pt x="5571" y="2250"/>
                  <a:pt x="5131" y="2250"/>
                </a:cubicBezTo>
              </a:path>
            </a:pathLst>
          </a:custGeom>
          <a:solidFill>
            <a:srgbClr val="60BA47"/>
          </a:solidFill>
          <a:ln>
            <a:noFill/>
          </a:ln>
          <a:effectLst/>
        </p:spPr>
        <p:txBody>
          <a:bodyPr wrap="none" anchor="ctr"/>
          <a:lstStyle/>
          <a:p>
            <a:endParaRPr lang="en-US" sz="900" dirty="0"/>
          </a:p>
        </p:txBody>
      </p:sp>
      <p:sp>
        <p:nvSpPr>
          <p:cNvPr id="4" name="Freeform 176">
            <a:extLst>
              <a:ext uri="{FF2B5EF4-FFF2-40B4-BE49-F238E27FC236}">
                <a16:creationId xmlns:a16="http://schemas.microsoft.com/office/drawing/2014/main" id="{3660A2AA-E8D6-34F6-03E5-0840AA680C75}"/>
              </a:ext>
            </a:extLst>
          </p:cNvPr>
          <p:cNvSpPr>
            <a:spLocks noChangeArrowheads="1"/>
          </p:cNvSpPr>
          <p:nvPr/>
        </p:nvSpPr>
        <p:spPr bwMode="auto">
          <a:xfrm>
            <a:off x="5512133" y="1350859"/>
            <a:ext cx="5773068" cy="2299700"/>
          </a:xfrm>
          <a:custGeom>
            <a:avLst/>
            <a:gdLst>
              <a:gd name="T0" fmla="*/ 5131 w 5929"/>
              <a:gd name="T1" fmla="*/ 2250 h 2251"/>
              <a:gd name="T2" fmla="*/ 796 w 5929"/>
              <a:gd name="T3" fmla="*/ 2250 h 2251"/>
              <a:gd name="T4" fmla="*/ 796 w 5929"/>
              <a:gd name="T5" fmla="*/ 2250 h 2251"/>
              <a:gd name="T6" fmla="*/ 0 w 5929"/>
              <a:gd name="T7" fmla="*/ 1454 h 2251"/>
              <a:gd name="T8" fmla="*/ 0 w 5929"/>
              <a:gd name="T9" fmla="*/ 797 h 2251"/>
              <a:gd name="T10" fmla="*/ 0 w 5929"/>
              <a:gd name="T11" fmla="*/ 797 h 2251"/>
              <a:gd name="T12" fmla="*/ 796 w 5929"/>
              <a:gd name="T13" fmla="*/ 0 h 2251"/>
              <a:gd name="T14" fmla="*/ 5131 w 5929"/>
              <a:gd name="T15" fmla="*/ 0 h 2251"/>
              <a:gd name="T16" fmla="*/ 5131 w 5929"/>
              <a:gd name="T17" fmla="*/ 0 h 2251"/>
              <a:gd name="T18" fmla="*/ 5928 w 5929"/>
              <a:gd name="T19" fmla="*/ 797 h 2251"/>
              <a:gd name="T20" fmla="*/ 5928 w 5929"/>
              <a:gd name="T21" fmla="*/ 1454 h 2251"/>
              <a:gd name="T22" fmla="*/ 5928 w 5929"/>
              <a:gd name="T23" fmla="*/ 1454 h 2251"/>
              <a:gd name="T24" fmla="*/ 5131 w 5929"/>
              <a:gd name="T25" fmla="*/ 2250 h 2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51">
                <a:moveTo>
                  <a:pt x="5131" y="2250"/>
                </a:moveTo>
                <a:lnTo>
                  <a:pt x="796" y="2250"/>
                </a:lnTo>
                <a:lnTo>
                  <a:pt x="796" y="2250"/>
                </a:lnTo>
                <a:cubicBezTo>
                  <a:pt x="357" y="2250"/>
                  <a:pt x="0" y="1894"/>
                  <a:pt x="0" y="1454"/>
                </a:cubicBezTo>
                <a:lnTo>
                  <a:pt x="0" y="797"/>
                </a:lnTo>
                <a:lnTo>
                  <a:pt x="0" y="797"/>
                </a:lnTo>
                <a:cubicBezTo>
                  <a:pt x="0" y="356"/>
                  <a:pt x="357" y="0"/>
                  <a:pt x="796" y="0"/>
                </a:cubicBezTo>
                <a:lnTo>
                  <a:pt x="5131" y="0"/>
                </a:lnTo>
                <a:lnTo>
                  <a:pt x="5131" y="0"/>
                </a:lnTo>
                <a:cubicBezTo>
                  <a:pt x="5571" y="0"/>
                  <a:pt x="5928" y="356"/>
                  <a:pt x="5928" y="797"/>
                </a:cubicBezTo>
                <a:lnTo>
                  <a:pt x="5928" y="1454"/>
                </a:lnTo>
                <a:lnTo>
                  <a:pt x="5928" y="1454"/>
                </a:lnTo>
                <a:cubicBezTo>
                  <a:pt x="5928" y="1894"/>
                  <a:pt x="5571" y="2250"/>
                  <a:pt x="5131" y="2250"/>
                </a:cubicBezTo>
              </a:path>
            </a:pathLst>
          </a:custGeom>
          <a:solidFill>
            <a:srgbClr val="F1983D"/>
          </a:solidFill>
          <a:ln>
            <a:noFill/>
          </a:ln>
          <a:effectLst/>
        </p:spPr>
        <p:txBody>
          <a:bodyPr wrap="none" anchor="ctr"/>
          <a:lstStyle/>
          <a:p>
            <a:endParaRPr lang="en-US" sz="900"/>
          </a:p>
        </p:txBody>
      </p:sp>
      <p:sp>
        <p:nvSpPr>
          <p:cNvPr id="7" name="Freeform 176">
            <a:extLst>
              <a:ext uri="{FF2B5EF4-FFF2-40B4-BE49-F238E27FC236}">
                <a16:creationId xmlns:a16="http://schemas.microsoft.com/office/drawing/2014/main" id="{F31DB13A-6715-21C4-39E5-39665E6F333E}"/>
              </a:ext>
            </a:extLst>
          </p:cNvPr>
          <p:cNvSpPr>
            <a:spLocks noChangeArrowheads="1"/>
          </p:cNvSpPr>
          <p:nvPr/>
        </p:nvSpPr>
        <p:spPr bwMode="auto">
          <a:xfrm>
            <a:off x="591485" y="1359628"/>
            <a:ext cx="4838708" cy="2299700"/>
          </a:xfrm>
          <a:custGeom>
            <a:avLst/>
            <a:gdLst>
              <a:gd name="T0" fmla="*/ 5131 w 5929"/>
              <a:gd name="T1" fmla="*/ 2250 h 2251"/>
              <a:gd name="T2" fmla="*/ 796 w 5929"/>
              <a:gd name="T3" fmla="*/ 2250 h 2251"/>
              <a:gd name="T4" fmla="*/ 796 w 5929"/>
              <a:gd name="T5" fmla="*/ 2250 h 2251"/>
              <a:gd name="T6" fmla="*/ 0 w 5929"/>
              <a:gd name="T7" fmla="*/ 1454 h 2251"/>
              <a:gd name="T8" fmla="*/ 0 w 5929"/>
              <a:gd name="T9" fmla="*/ 797 h 2251"/>
              <a:gd name="T10" fmla="*/ 0 w 5929"/>
              <a:gd name="T11" fmla="*/ 797 h 2251"/>
              <a:gd name="T12" fmla="*/ 796 w 5929"/>
              <a:gd name="T13" fmla="*/ 0 h 2251"/>
              <a:gd name="T14" fmla="*/ 5131 w 5929"/>
              <a:gd name="T15" fmla="*/ 0 h 2251"/>
              <a:gd name="T16" fmla="*/ 5131 w 5929"/>
              <a:gd name="T17" fmla="*/ 0 h 2251"/>
              <a:gd name="T18" fmla="*/ 5928 w 5929"/>
              <a:gd name="T19" fmla="*/ 797 h 2251"/>
              <a:gd name="T20" fmla="*/ 5928 w 5929"/>
              <a:gd name="T21" fmla="*/ 1454 h 2251"/>
              <a:gd name="T22" fmla="*/ 5928 w 5929"/>
              <a:gd name="T23" fmla="*/ 1454 h 2251"/>
              <a:gd name="T24" fmla="*/ 5131 w 5929"/>
              <a:gd name="T25" fmla="*/ 2250 h 2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51">
                <a:moveTo>
                  <a:pt x="5131" y="2250"/>
                </a:moveTo>
                <a:lnTo>
                  <a:pt x="796" y="2250"/>
                </a:lnTo>
                <a:lnTo>
                  <a:pt x="796" y="2250"/>
                </a:lnTo>
                <a:cubicBezTo>
                  <a:pt x="357" y="2250"/>
                  <a:pt x="0" y="1894"/>
                  <a:pt x="0" y="1454"/>
                </a:cubicBezTo>
                <a:lnTo>
                  <a:pt x="0" y="797"/>
                </a:lnTo>
                <a:lnTo>
                  <a:pt x="0" y="797"/>
                </a:lnTo>
                <a:cubicBezTo>
                  <a:pt x="0" y="356"/>
                  <a:pt x="357" y="0"/>
                  <a:pt x="796" y="0"/>
                </a:cubicBezTo>
                <a:lnTo>
                  <a:pt x="5131" y="0"/>
                </a:lnTo>
                <a:lnTo>
                  <a:pt x="5131" y="0"/>
                </a:lnTo>
                <a:cubicBezTo>
                  <a:pt x="5571" y="0"/>
                  <a:pt x="5928" y="356"/>
                  <a:pt x="5928" y="797"/>
                </a:cubicBezTo>
                <a:lnTo>
                  <a:pt x="5928" y="1454"/>
                </a:lnTo>
                <a:lnTo>
                  <a:pt x="5928" y="1454"/>
                </a:lnTo>
                <a:cubicBezTo>
                  <a:pt x="5928" y="1894"/>
                  <a:pt x="5571" y="2250"/>
                  <a:pt x="5131" y="2250"/>
                </a:cubicBezTo>
              </a:path>
            </a:pathLst>
          </a:custGeom>
          <a:solidFill>
            <a:srgbClr val="F1983D"/>
          </a:solidFill>
          <a:ln>
            <a:noFill/>
          </a:ln>
          <a:effectLst/>
        </p:spPr>
        <p:txBody>
          <a:bodyPr wrap="none" anchor="ctr"/>
          <a:lstStyle/>
          <a:p>
            <a:endParaRPr lang="en-US" sz="900"/>
          </a:p>
        </p:txBody>
      </p:sp>
      <p:sp>
        <p:nvSpPr>
          <p:cNvPr id="8" name="Freeform 177">
            <a:extLst>
              <a:ext uri="{FF2B5EF4-FFF2-40B4-BE49-F238E27FC236}">
                <a16:creationId xmlns:a16="http://schemas.microsoft.com/office/drawing/2014/main" id="{9E09E145-9B2A-A6A5-98F1-991F74F0C750}"/>
              </a:ext>
            </a:extLst>
          </p:cNvPr>
          <p:cNvSpPr>
            <a:spLocks noChangeArrowheads="1"/>
          </p:cNvSpPr>
          <p:nvPr/>
        </p:nvSpPr>
        <p:spPr bwMode="auto">
          <a:xfrm>
            <a:off x="824860" y="1331231"/>
            <a:ext cx="4132964" cy="641687"/>
          </a:xfrm>
          <a:custGeom>
            <a:avLst/>
            <a:gdLst>
              <a:gd name="T0" fmla="*/ 4086 w 4690"/>
              <a:gd name="T1" fmla="*/ 1208 h 1209"/>
              <a:gd name="T2" fmla="*/ 603 w 4690"/>
              <a:gd name="T3" fmla="*/ 1208 h 1209"/>
              <a:gd name="T4" fmla="*/ 603 w 4690"/>
              <a:gd name="T5" fmla="*/ 1208 h 1209"/>
              <a:gd name="T6" fmla="*/ 0 w 4690"/>
              <a:gd name="T7" fmla="*/ 605 h 1209"/>
              <a:gd name="T8" fmla="*/ 0 w 4690"/>
              <a:gd name="T9" fmla="*/ 605 h 1209"/>
              <a:gd name="T10" fmla="*/ 603 w 4690"/>
              <a:gd name="T11" fmla="*/ 0 h 1209"/>
              <a:gd name="T12" fmla="*/ 4086 w 4690"/>
              <a:gd name="T13" fmla="*/ 0 h 1209"/>
              <a:gd name="T14" fmla="*/ 4086 w 4690"/>
              <a:gd name="T15" fmla="*/ 0 h 1209"/>
              <a:gd name="T16" fmla="*/ 4689 w 4690"/>
              <a:gd name="T17" fmla="*/ 605 h 1209"/>
              <a:gd name="T18" fmla="*/ 4689 w 4690"/>
              <a:gd name="T19" fmla="*/ 605 h 1209"/>
              <a:gd name="T20" fmla="*/ 4086 w 4690"/>
              <a:gd name="T21" fmla="*/ 1208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90" h="1209">
                <a:moveTo>
                  <a:pt x="4086" y="1208"/>
                </a:moveTo>
                <a:lnTo>
                  <a:pt x="603" y="1208"/>
                </a:lnTo>
                <a:lnTo>
                  <a:pt x="603" y="1208"/>
                </a:lnTo>
                <a:cubicBezTo>
                  <a:pt x="270" y="1208"/>
                  <a:pt x="0" y="938"/>
                  <a:pt x="0" y="605"/>
                </a:cubicBezTo>
                <a:lnTo>
                  <a:pt x="0" y="605"/>
                </a:lnTo>
                <a:cubicBezTo>
                  <a:pt x="0" y="271"/>
                  <a:pt x="270" y="0"/>
                  <a:pt x="603" y="0"/>
                </a:cubicBezTo>
                <a:lnTo>
                  <a:pt x="4086" y="0"/>
                </a:lnTo>
                <a:lnTo>
                  <a:pt x="4086" y="0"/>
                </a:lnTo>
                <a:cubicBezTo>
                  <a:pt x="4419" y="0"/>
                  <a:pt x="4689" y="271"/>
                  <a:pt x="4689" y="605"/>
                </a:cubicBezTo>
                <a:lnTo>
                  <a:pt x="4689" y="605"/>
                </a:lnTo>
                <a:cubicBezTo>
                  <a:pt x="4689" y="938"/>
                  <a:pt x="4419" y="1208"/>
                  <a:pt x="4086" y="1208"/>
                </a:cubicBezTo>
              </a:path>
            </a:pathLst>
          </a:custGeom>
          <a:solidFill>
            <a:srgbClr val="086575"/>
          </a:solidFill>
          <a:ln>
            <a:noFill/>
          </a:ln>
          <a:effectLst/>
        </p:spPr>
        <p:txBody>
          <a:bodyPr wrap="none" anchor="ctr"/>
          <a:lstStyle/>
          <a:p>
            <a:endParaRPr lang="en-US" sz="900"/>
          </a:p>
        </p:txBody>
      </p:sp>
      <p:sp>
        <p:nvSpPr>
          <p:cNvPr id="17" name="Rectángulo 602">
            <a:extLst>
              <a:ext uri="{FF2B5EF4-FFF2-40B4-BE49-F238E27FC236}">
                <a16:creationId xmlns:a16="http://schemas.microsoft.com/office/drawing/2014/main" id="{9029DF8E-C11F-D493-63EF-EBF9D82BFAC5}"/>
              </a:ext>
            </a:extLst>
          </p:cNvPr>
          <p:cNvSpPr/>
          <p:nvPr/>
        </p:nvSpPr>
        <p:spPr>
          <a:xfrm>
            <a:off x="906800" y="1978428"/>
            <a:ext cx="4366999" cy="1200329"/>
          </a:xfrm>
          <a:prstGeom prst="rect">
            <a:avLst/>
          </a:prstGeom>
        </p:spPr>
        <p:txBody>
          <a:bodyPr wrap="square">
            <a:spAutoFit/>
          </a:bodyPr>
          <a:lstStyle/>
          <a:p>
            <a:pPr algn="just"/>
            <a:r>
              <a:rPr lang="en-GB" dirty="0">
                <a:solidFill>
                  <a:schemeClr val="bg1"/>
                </a:solidFill>
                <a:latin typeface="Calibri" panose="020F0502020204030204" pitchFamily="34" charset="0"/>
                <a:ea typeface="Lato" charset="0"/>
                <a:cs typeface="Calibri" panose="020F0502020204030204" pitchFamily="34" charset="0"/>
              </a:rPr>
              <a:t>Kun suunnitelma ja tiimi ovat valmiina, on aloitettava toimet, joissa keskitytään usein jätehuollon taloudelliseen parantamiseen ja pullonkaulojen vähentämiseen. </a:t>
            </a:r>
            <a:endParaRPr lang="en-GB" noProof="0" dirty="0">
              <a:solidFill>
                <a:schemeClr val="bg1"/>
              </a:solidFill>
              <a:latin typeface="Calibri" panose="020F0502020204030204" pitchFamily="34" charset="0"/>
              <a:ea typeface="Lato" charset="0"/>
              <a:cs typeface="Calibri" panose="020F0502020204030204" pitchFamily="34" charset="0"/>
            </a:endParaRPr>
          </a:p>
        </p:txBody>
      </p:sp>
      <p:sp>
        <p:nvSpPr>
          <p:cNvPr id="3" name="Text Placeholder 3">
            <a:extLst>
              <a:ext uri="{FF2B5EF4-FFF2-40B4-BE49-F238E27FC236}">
                <a16:creationId xmlns:a16="http://schemas.microsoft.com/office/drawing/2014/main" id="{7AB36102-5DE2-E508-9531-23B80D6BF46F}"/>
              </a:ext>
            </a:extLst>
          </p:cNvPr>
          <p:cNvSpPr>
            <a:spLocks noGrp="1"/>
          </p:cNvSpPr>
          <p:nvPr>
            <p:ph type="body" sz="quarter" idx="16"/>
          </p:nvPr>
        </p:nvSpPr>
        <p:spPr>
          <a:xfrm>
            <a:off x="712741" y="472841"/>
            <a:ext cx="10096086" cy="567651"/>
          </a:xfrm>
          <a:prstGeom prst="rect">
            <a:avLst/>
          </a:prstGeom>
        </p:spPr>
        <p:txBody>
          <a:bodyPr lIns="91440" tIns="45720" rIns="91440" bIns="45720" anchor="t">
            <a:noAutofit/>
          </a:bodyPr>
          <a:lstStyle/>
          <a:p>
            <a:r>
              <a:rPr lang="en-GB" dirty="0"/>
              <a:t>Optimointiprosessi - Yleiset vaiheet</a:t>
            </a:r>
            <a:endParaRPr lang="en-US" dirty="0"/>
          </a:p>
        </p:txBody>
      </p:sp>
      <p:sp>
        <p:nvSpPr>
          <p:cNvPr id="22" name="Rectángulo 602">
            <a:extLst>
              <a:ext uri="{FF2B5EF4-FFF2-40B4-BE49-F238E27FC236}">
                <a16:creationId xmlns:a16="http://schemas.microsoft.com/office/drawing/2014/main" id="{C3CB9AFB-1F79-937F-7F6A-C0C3C1AAF29B}"/>
              </a:ext>
            </a:extLst>
          </p:cNvPr>
          <p:cNvSpPr/>
          <p:nvPr/>
        </p:nvSpPr>
        <p:spPr>
          <a:xfrm>
            <a:off x="1708359" y="3699809"/>
            <a:ext cx="2604960" cy="338554"/>
          </a:xfrm>
          <a:prstGeom prst="rect">
            <a:avLst/>
          </a:prstGeom>
        </p:spPr>
        <p:txBody>
          <a:bodyPr wrap="square">
            <a:spAutoFit/>
          </a:bodyPr>
          <a:lstStyle/>
          <a:p>
            <a:r>
              <a:rPr lang="en-GB" sz="1600" noProof="0" dirty="0">
                <a:solidFill>
                  <a:schemeClr val="bg1"/>
                </a:solidFill>
                <a:latin typeface="Calibri" panose="020F0502020204030204" pitchFamily="34" charset="0"/>
                <a:ea typeface="Lato" charset="0"/>
                <a:cs typeface="Calibri" panose="020F0502020204030204" pitchFamily="34" charset="0"/>
              </a:rPr>
              <a:t>Klikkaa kirjoittaaksesi</a:t>
            </a:r>
          </a:p>
        </p:txBody>
      </p:sp>
      <p:sp>
        <p:nvSpPr>
          <p:cNvPr id="24" name="Rectángulo 602">
            <a:extLst>
              <a:ext uri="{FF2B5EF4-FFF2-40B4-BE49-F238E27FC236}">
                <a16:creationId xmlns:a16="http://schemas.microsoft.com/office/drawing/2014/main" id="{AB73E700-DE72-B761-81F0-47CE838FC0A3}"/>
              </a:ext>
            </a:extLst>
          </p:cNvPr>
          <p:cNvSpPr/>
          <p:nvPr/>
        </p:nvSpPr>
        <p:spPr>
          <a:xfrm>
            <a:off x="5672582" y="1485046"/>
            <a:ext cx="5694558" cy="2031325"/>
          </a:xfrm>
          <a:prstGeom prst="rect">
            <a:avLst/>
          </a:prstGeom>
        </p:spPr>
        <p:txBody>
          <a:bodyPr wrap="square">
            <a:spAutoFit/>
          </a:bodyPr>
          <a:lstStyle/>
          <a:p>
            <a:r>
              <a:rPr lang="en-GB" dirty="0">
                <a:solidFill>
                  <a:schemeClr val="bg1"/>
                </a:solidFill>
                <a:latin typeface="Calibri" panose="020F0502020204030204" pitchFamily="34" charset="0"/>
                <a:ea typeface="Lato" charset="0"/>
                <a:cs typeface="Calibri" panose="020F0502020204030204" pitchFamily="34" charset="0"/>
              </a:rPr>
              <a:t>Taloudelliset vaikutukset ovat yleisiä, mutta toimet voivat kohdistua myös laatuun tai hyvinvointiin. Toimilla on kuitenkin pyrittävä optimointiin, olipa kyse sitten kustannussäästöistä, investoinneista koneisiin, henkilöstön palkkaamisesta tai korvaamisesta, uusien tuotteiden kehittämisestä tai tehottomien tuotteiden karsimisesta. Kaikki toimet alkavat tästä.</a:t>
            </a:r>
            <a:endParaRPr lang="en-GB" noProof="0" dirty="0">
              <a:solidFill>
                <a:schemeClr val="bg1"/>
              </a:solidFill>
              <a:latin typeface="Calibri" panose="020F0502020204030204" pitchFamily="34" charset="0"/>
              <a:ea typeface="Lato" charset="0"/>
              <a:cs typeface="Calibri" panose="020F0502020204030204" pitchFamily="34" charset="0"/>
            </a:endParaRPr>
          </a:p>
        </p:txBody>
      </p:sp>
      <p:sp>
        <p:nvSpPr>
          <p:cNvPr id="27" name="Freeform 176">
            <a:extLst>
              <a:ext uri="{FF2B5EF4-FFF2-40B4-BE49-F238E27FC236}">
                <a16:creationId xmlns:a16="http://schemas.microsoft.com/office/drawing/2014/main" id="{7C7CE7D6-2177-1077-EB1D-F6E0B1B456A1}"/>
              </a:ext>
            </a:extLst>
          </p:cNvPr>
          <p:cNvSpPr>
            <a:spLocks noChangeArrowheads="1"/>
          </p:cNvSpPr>
          <p:nvPr/>
        </p:nvSpPr>
        <p:spPr bwMode="auto">
          <a:xfrm>
            <a:off x="637346" y="3850450"/>
            <a:ext cx="4792847" cy="2138277"/>
          </a:xfrm>
          <a:custGeom>
            <a:avLst/>
            <a:gdLst>
              <a:gd name="T0" fmla="*/ 5131 w 5929"/>
              <a:gd name="T1" fmla="*/ 2250 h 2251"/>
              <a:gd name="T2" fmla="*/ 796 w 5929"/>
              <a:gd name="T3" fmla="*/ 2250 h 2251"/>
              <a:gd name="T4" fmla="*/ 796 w 5929"/>
              <a:gd name="T5" fmla="*/ 2250 h 2251"/>
              <a:gd name="T6" fmla="*/ 0 w 5929"/>
              <a:gd name="T7" fmla="*/ 1454 h 2251"/>
              <a:gd name="T8" fmla="*/ 0 w 5929"/>
              <a:gd name="T9" fmla="*/ 797 h 2251"/>
              <a:gd name="T10" fmla="*/ 0 w 5929"/>
              <a:gd name="T11" fmla="*/ 797 h 2251"/>
              <a:gd name="T12" fmla="*/ 796 w 5929"/>
              <a:gd name="T13" fmla="*/ 0 h 2251"/>
              <a:gd name="T14" fmla="*/ 5131 w 5929"/>
              <a:gd name="T15" fmla="*/ 0 h 2251"/>
              <a:gd name="T16" fmla="*/ 5131 w 5929"/>
              <a:gd name="T17" fmla="*/ 0 h 2251"/>
              <a:gd name="T18" fmla="*/ 5928 w 5929"/>
              <a:gd name="T19" fmla="*/ 797 h 2251"/>
              <a:gd name="T20" fmla="*/ 5928 w 5929"/>
              <a:gd name="T21" fmla="*/ 1454 h 2251"/>
              <a:gd name="T22" fmla="*/ 5928 w 5929"/>
              <a:gd name="T23" fmla="*/ 1454 h 2251"/>
              <a:gd name="T24" fmla="*/ 5131 w 5929"/>
              <a:gd name="T25" fmla="*/ 2250 h 2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51">
                <a:moveTo>
                  <a:pt x="5131" y="2250"/>
                </a:moveTo>
                <a:lnTo>
                  <a:pt x="796" y="2250"/>
                </a:lnTo>
                <a:lnTo>
                  <a:pt x="796" y="2250"/>
                </a:lnTo>
                <a:cubicBezTo>
                  <a:pt x="357" y="2250"/>
                  <a:pt x="0" y="1894"/>
                  <a:pt x="0" y="1454"/>
                </a:cubicBezTo>
                <a:lnTo>
                  <a:pt x="0" y="797"/>
                </a:lnTo>
                <a:lnTo>
                  <a:pt x="0" y="797"/>
                </a:lnTo>
                <a:cubicBezTo>
                  <a:pt x="0" y="356"/>
                  <a:pt x="357" y="0"/>
                  <a:pt x="796" y="0"/>
                </a:cubicBezTo>
                <a:lnTo>
                  <a:pt x="5131" y="0"/>
                </a:lnTo>
                <a:lnTo>
                  <a:pt x="5131" y="0"/>
                </a:lnTo>
                <a:cubicBezTo>
                  <a:pt x="5571" y="0"/>
                  <a:pt x="5928" y="356"/>
                  <a:pt x="5928" y="797"/>
                </a:cubicBezTo>
                <a:lnTo>
                  <a:pt x="5928" y="1454"/>
                </a:lnTo>
                <a:lnTo>
                  <a:pt x="5928" y="1454"/>
                </a:lnTo>
                <a:cubicBezTo>
                  <a:pt x="5928" y="1894"/>
                  <a:pt x="5571" y="2250"/>
                  <a:pt x="5131" y="2250"/>
                </a:cubicBezTo>
              </a:path>
            </a:pathLst>
          </a:custGeom>
          <a:solidFill>
            <a:srgbClr val="60BA47"/>
          </a:solidFill>
          <a:ln>
            <a:noFill/>
          </a:ln>
          <a:effectLst/>
        </p:spPr>
        <p:txBody>
          <a:bodyPr wrap="none" anchor="ctr"/>
          <a:lstStyle/>
          <a:p>
            <a:endParaRPr lang="en-US" sz="900" dirty="0"/>
          </a:p>
        </p:txBody>
      </p:sp>
      <p:sp>
        <p:nvSpPr>
          <p:cNvPr id="28" name="Freeform 177">
            <a:extLst>
              <a:ext uri="{FF2B5EF4-FFF2-40B4-BE49-F238E27FC236}">
                <a16:creationId xmlns:a16="http://schemas.microsoft.com/office/drawing/2014/main" id="{94E59BBE-8842-D677-6E33-6852B1583BC3}"/>
              </a:ext>
            </a:extLst>
          </p:cNvPr>
          <p:cNvSpPr>
            <a:spLocks noChangeArrowheads="1"/>
          </p:cNvSpPr>
          <p:nvPr/>
        </p:nvSpPr>
        <p:spPr bwMode="auto">
          <a:xfrm>
            <a:off x="760947" y="3788936"/>
            <a:ext cx="4132964" cy="641687"/>
          </a:xfrm>
          <a:custGeom>
            <a:avLst/>
            <a:gdLst>
              <a:gd name="T0" fmla="*/ 4086 w 4690"/>
              <a:gd name="T1" fmla="*/ 1208 h 1209"/>
              <a:gd name="T2" fmla="*/ 603 w 4690"/>
              <a:gd name="T3" fmla="*/ 1208 h 1209"/>
              <a:gd name="T4" fmla="*/ 603 w 4690"/>
              <a:gd name="T5" fmla="*/ 1208 h 1209"/>
              <a:gd name="T6" fmla="*/ 0 w 4690"/>
              <a:gd name="T7" fmla="*/ 605 h 1209"/>
              <a:gd name="T8" fmla="*/ 0 w 4690"/>
              <a:gd name="T9" fmla="*/ 605 h 1209"/>
              <a:gd name="T10" fmla="*/ 603 w 4690"/>
              <a:gd name="T11" fmla="*/ 0 h 1209"/>
              <a:gd name="T12" fmla="*/ 4086 w 4690"/>
              <a:gd name="T13" fmla="*/ 0 h 1209"/>
              <a:gd name="T14" fmla="*/ 4086 w 4690"/>
              <a:gd name="T15" fmla="*/ 0 h 1209"/>
              <a:gd name="T16" fmla="*/ 4689 w 4690"/>
              <a:gd name="T17" fmla="*/ 605 h 1209"/>
              <a:gd name="T18" fmla="*/ 4689 w 4690"/>
              <a:gd name="T19" fmla="*/ 605 h 1209"/>
              <a:gd name="T20" fmla="*/ 4086 w 4690"/>
              <a:gd name="T21" fmla="*/ 1208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90" h="1209">
                <a:moveTo>
                  <a:pt x="4086" y="1208"/>
                </a:moveTo>
                <a:lnTo>
                  <a:pt x="603" y="1208"/>
                </a:lnTo>
                <a:lnTo>
                  <a:pt x="603" y="1208"/>
                </a:lnTo>
                <a:cubicBezTo>
                  <a:pt x="270" y="1208"/>
                  <a:pt x="0" y="938"/>
                  <a:pt x="0" y="605"/>
                </a:cubicBezTo>
                <a:lnTo>
                  <a:pt x="0" y="605"/>
                </a:lnTo>
                <a:cubicBezTo>
                  <a:pt x="0" y="271"/>
                  <a:pt x="270" y="0"/>
                  <a:pt x="603" y="0"/>
                </a:cubicBezTo>
                <a:lnTo>
                  <a:pt x="4086" y="0"/>
                </a:lnTo>
                <a:lnTo>
                  <a:pt x="4086" y="0"/>
                </a:lnTo>
                <a:cubicBezTo>
                  <a:pt x="4419" y="0"/>
                  <a:pt x="4689" y="271"/>
                  <a:pt x="4689" y="605"/>
                </a:cubicBezTo>
                <a:lnTo>
                  <a:pt x="4689" y="605"/>
                </a:lnTo>
                <a:cubicBezTo>
                  <a:pt x="4689" y="938"/>
                  <a:pt x="4419" y="1208"/>
                  <a:pt x="4086" y="1208"/>
                </a:cubicBezTo>
              </a:path>
            </a:pathLst>
          </a:custGeom>
          <a:solidFill>
            <a:srgbClr val="086575"/>
          </a:solidFill>
          <a:ln>
            <a:noFill/>
          </a:ln>
          <a:effectLst/>
        </p:spPr>
        <p:txBody>
          <a:bodyPr wrap="none" anchor="ctr"/>
          <a:lstStyle/>
          <a:p>
            <a:endParaRPr lang="en-US" sz="900"/>
          </a:p>
        </p:txBody>
      </p:sp>
      <p:sp>
        <p:nvSpPr>
          <p:cNvPr id="29" name="CuadroTexto 598">
            <a:extLst>
              <a:ext uri="{FF2B5EF4-FFF2-40B4-BE49-F238E27FC236}">
                <a16:creationId xmlns:a16="http://schemas.microsoft.com/office/drawing/2014/main" id="{6F4D12A6-1501-4930-BC79-D80BFE866C38}"/>
              </a:ext>
            </a:extLst>
          </p:cNvPr>
          <p:cNvSpPr txBox="1"/>
          <p:nvPr/>
        </p:nvSpPr>
        <p:spPr>
          <a:xfrm>
            <a:off x="1183264" y="1411618"/>
            <a:ext cx="3237510" cy="430887"/>
          </a:xfrm>
          <a:prstGeom prst="rect">
            <a:avLst/>
          </a:prstGeom>
          <a:noFill/>
        </p:spPr>
        <p:txBody>
          <a:bodyPr wrap="square" rtlCol="0">
            <a:spAutoFit/>
          </a:bodyPr>
          <a:lstStyle/>
          <a:p>
            <a:r>
              <a:rPr lang="en-US" sz="2200" b="1" dirty="0">
                <a:solidFill>
                  <a:schemeClr val="bg1"/>
                </a:solidFill>
                <a:latin typeface="Calibri" panose="020F0502020204030204" pitchFamily="34" charset="0"/>
                <a:ea typeface="Lato" charset="0"/>
                <a:cs typeface="Calibri" panose="020F0502020204030204" pitchFamily="34" charset="0"/>
              </a:rPr>
              <a:t>Täytäntöönpanotoimet</a:t>
            </a:r>
          </a:p>
        </p:txBody>
      </p:sp>
      <p:sp>
        <p:nvSpPr>
          <p:cNvPr id="31" name="CuadroTexto 601">
            <a:extLst>
              <a:ext uri="{FF2B5EF4-FFF2-40B4-BE49-F238E27FC236}">
                <a16:creationId xmlns:a16="http://schemas.microsoft.com/office/drawing/2014/main" id="{53DB4A53-FC77-7AE9-2CBB-01AE7E085A9F}"/>
              </a:ext>
            </a:extLst>
          </p:cNvPr>
          <p:cNvSpPr txBox="1"/>
          <p:nvPr/>
        </p:nvSpPr>
        <p:spPr>
          <a:xfrm>
            <a:off x="8596135" y="7275783"/>
            <a:ext cx="2133148" cy="430887"/>
          </a:xfrm>
          <a:prstGeom prst="rect">
            <a:avLst/>
          </a:prstGeom>
          <a:noFill/>
        </p:spPr>
        <p:txBody>
          <a:bodyPr wrap="square" rtlCol="0">
            <a:spAutoFit/>
          </a:bodyPr>
          <a:lstStyle/>
          <a:p>
            <a:r>
              <a:rPr lang="en-US" sz="2200" b="1" dirty="0">
                <a:solidFill>
                  <a:schemeClr val="bg1"/>
                </a:solidFill>
                <a:latin typeface="Calibri" panose="020F0502020204030204" pitchFamily="34" charset="0"/>
                <a:ea typeface="Lato" charset="0"/>
                <a:cs typeface="Calibri" panose="020F0502020204030204" pitchFamily="34" charset="0"/>
              </a:rPr>
              <a:t>Neljäs osasto</a:t>
            </a:r>
          </a:p>
        </p:txBody>
      </p:sp>
      <p:sp>
        <p:nvSpPr>
          <p:cNvPr id="32" name="Rectángulo 602">
            <a:extLst>
              <a:ext uri="{FF2B5EF4-FFF2-40B4-BE49-F238E27FC236}">
                <a16:creationId xmlns:a16="http://schemas.microsoft.com/office/drawing/2014/main" id="{E447C4A6-8CC6-3AE0-D01D-BAB967E7DE76}"/>
              </a:ext>
            </a:extLst>
          </p:cNvPr>
          <p:cNvSpPr/>
          <p:nvPr/>
        </p:nvSpPr>
        <p:spPr>
          <a:xfrm>
            <a:off x="824860" y="4646629"/>
            <a:ext cx="4230931" cy="923330"/>
          </a:xfrm>
          <a:prstGeom prst="rect">
            <a:avLst/>
          </a:prstGeom>
        </p:spPr>
        <p:txBody>
          <a:bodyPr wrap="square">
            <a:spAutoFit/>
          </a:bodyPr>
          <a:lstStyle/>
          <a:p>
            <a:r>
              <a:rPr lang="en-GB" noProof="0" dirty="0">
                <a:solidFill>
                  <a:schemeClr val="bg1"/>
                </a:solidFill>
                <a:latin typeface="Calibri" panose="020F0502020204030204" pitchFamily="34" charset="0"/>
                <a:ea typeface="Lato" charset="0"/>
                <a:cs typeface="Calibri" panose="020F0502020204030204" pitchFamily="34" charset="0"/>
              </a:rPr>
              <a:t>Optimoinnin aikana </a:t>
            </a:r>
            <a:r>
              <a:rPr lang="en-GB" b="1" noProof="0" dirty="0">
                <a:solidFill>
                  <a:schemeClr val="bg1"/>
                </a:solidFill>
                <a:latin typeface="Calibri" panose="020F0502020204030204" pitchFamily="34" charset="0"/>
                <a:ea typeface="Lato" charset="0"/>
                <a:cs typeface="Calibri" panose="020F0502020204030204" pitchFamily="34" charset="0"/>
              </a:rPr>
              <a:t>tarkkailu ja </a:t>
            </a:r>
            <a:r>
              <a:rPr lang="en-GB" noProof="0" dirty="0">
                <a:solidFill>
                  <a:schemeClr val="bg1"/>
                </a:solidFill>
                <a:latin typeface="Calibri" panose="020F0502020204030204" pitchFamily="34" charset="0"/>
                <a:ea typeface="Lato" charset="0"/>
                <a:cs typeface="Calibri" panose="020F0502020204030204" pitchFamily="34" charset="0"/>
              </a:rPr>
              <a:t>tiimin </a:t>
            </a:r>
            <a:r>
              <a:rPr lang="en-GB" b="1" noProof="0" dirty="0">
                <a:solidFill>
                  <a:schemeClr val="bg1"/>
                </a:solidFill>
                <a:latin typeface="Calibri" panose="020F0502020204030204" pitchFamily="34" charset="0"/>
                <a:ea typeface="Lato" charset="0"/>
                <a:cs typeface="Calibri" panose="020F0502020204030204" pitchFamily="34" charset="0"/>
              </a:rPr>
              <a:t>tiivis yhteydenpito </a:t>
            </a:r>
            <a:r>
              <a:rPr lang="en-GB" noProof="0" dirty="0">
                <a:solidFill>
                  <a:schemeClr val="bg1"/>
                </a:solidFill>
                <a:latin typeface="Calibri" panose="020F0502020204030204" pitchFamily="34" charset="0"/>
                <a:ea typeface="Lato" charset="0"/>
                <a:cs typeface="Calibri" panose="020F0502020204030204" pitchFamily="34" charset="0"/>
              </a:rPr>
              <a:t>ovat avainasemassa, ja ne ovat suorin valvontamuoto</a:t>
            </a:r>
            <a:r>
              <a:rPr lang="en-GB" dirty="0">
                <a:solidFill>
                  <a:schemeClr val="bg1"/>
                </a:solidFill>
                <a:latin typeface="Calibri" panose="020F0502020204030204" pitchFamily="34" charset="0"/>
                <a:ea typeface="Lato" charset="0"/>
                <a:cs typeface="Calibri" panose="020F0502020204030204" pitchFamily="34" charset="0"/>
              </a:rPr>
              <a:t>. </a:t>
            </a:r>
            <a:endParaRPr lang="en-GB" noProof="0" dirty="0">
              <a:solidFill>
                <a:schemeClr val="bg1"/>
              </a:solidFill>
              <a:latin typeface="Calibri" panose="020F0502020204030204" pitchFamily="34" charset="0"/>
              <a:ea typeface="Lato" charset="0"/>
              <a:cs typeface="Calibri" panose="020F0502020204030204" pitchFamily="34" charset="0"/>
            </a:endParaRPr>
          </a:p>
        </p:txBody>
      </p:sp>
      <p:sp>
        <p:nvSpPr>
          <p:cNvPr id="33" name="Rectángulo 602">
            <a:extLst>
              <a:ext uri="{FF2B5EF4-FFF2-40B4-BE49-F238E27FC236}">
                <a16:creationId xmlns:a16="http://schemas.microsoft.com/office/drawing/2014/main" id="{651C869E-F745-9088-4D6B-C27EE591B94F}"/>
              </a:ext>
            </a:extLst>
          </p:cNvPr>
          <p:cNvSpPr/>
          <p:nvPr/>
        </p:nvSpPr>
        <p:spPr>
          <a:xfrm>
            <a:off x="5253940" y="7556902"/>
            <a:ext cx="2604960" cy="338554"/>
          </a:xfrm>
          <a:prstGeom prst="rect">
            <a:avLst/>
          </a:prstGeom>
        </p:spPr>
        <p:txBody>
          <a:bodyPr wrap="square">
            <a:spAutoFit/>
          </a:bodyPr>
          <a:lstStyle/>
          <a:p>
            <a:r>
              <a:rPr lang="en-US" sz="1600" dirty="0">
                <a:solidFill>
                  <a:schemeClr val="bg1"/>
                </a:solidFill>
                <a:latin typeface="Calibri" panose="020F0502020204030204" pitchFamily="34" charset="0"/>
                <a:ea typeface="Lato" charset="0"/>
                <a:cs typeface="Calibri" panose="020F0502020204030204" pitchFamily="34" charset="0"/>
              </a:rPr>
              <a:t>Klikkaa kirjoittaaksesi</a:t>
            </a:r>
          </a:p>
        </p:txBody>
      </p:sp>
      <p:sp>
        <p:nvSpPr>
          <p:cNvPr id="34" name="Rectángulo 602">
            <a:extLst>
              <a:ext uri="{FF2B5EF4-FFF2-40B4-BE49-F238E27FC236}">
                <a16:creationId xmlns:a16="http://schemas.microsoft.com/office/drawing/2014/main" id="{9F9DC484-078C-EC55-BF40-54F86662EE47}"/>
              </a:ext>
            </a:extLst>
          </p:cNvPr>
          <p:cNvSpPr/>
          <p:nvPr/>
        </p:nvSpPr>
        <p:spPr>
          <a:xfrm>
            <a:off x="8576852" y="7595983"/>
            <a:ext cx="2604960" cy="338554"/>
          </a:xfrm>
          <a:prstGeom prst="rect">
            <a:avLst/>
          </a:prstGeom>
        </p:spPr>
        <p:txBody>
          <a:bodyPr wrap="square">
            <a:spAutoFit/>
          </a:bodyPr>
          <a:lstStyle/>
          <a:p>
            <a:r>
              <a:rPr lang="en-US" sz="1600" dirty="0">
                <a:solidFill>
                  <a:schemeClr val="bg1"/>
                </a:solidFill>
                <a:latin typeface="Calibri" panose="020F0502020204030204" pitchFamily="34" charset="0"/>
                <a:ea typeface="Lato" charset="0"/>
                <a:cs typeface="Calibri" panose="020F0502020204030204" pitchFamily="34" charset="0"/>
              </a:rPr>
              <a:t>Klikkaa kirjoittaaksesi</a:t>
            </a:r>
          </a:p>
        </p:txBody>
      </p:sp>
      <p:sp>
        <p:nvSpPr>
          <p:cNvPr id="35" name="Rectángulo 602">
            <a:extLst>
              <a:ext uri="{FF2B5EF4-FFF2-40B4-BE49-F238E27FC236}">
                <a16:creationId xmlns:a16="http://schemas.microsoft.com/office/drawing/2014/main" id="{AC5D0DD9-950C-1A26-31B3-1290FAC2ECE0}"/>
              </a:ext>
            </a:extLst>
          </p:cNvPr>
          <p:cNvSpPr/>
          <p:nvPr/>
        </p:nvSpPr>
        <p:spPr>
          <a:xfrm>
            <a:off x="1297997" y="6137671"/>
            <a:ext cx="2604960" cy="338554"/>
          </a:xfrm>
          <a:prstGeom prst="rect">
            <a:avLst/>
          </a:prstGeom>
        </p:spPr>
        <p:txBody>
          <a:bodyPr wrap="square">
            <a:spAutoFit/>
          </a:bodyPr>
          <a:lstStyle/>
          <a:p>
            <a:r>
              <a:rPr lang="en-GB" sz="1600" noProof="0" dirty="0">
                <a:solidFill>
                  <a:schemeClr val="bg1"/>
                </a:solidFill>
                <a:latin typeface="Calibri" panose="020F0502020204030204" pitchFamily="34" charset="0"/>
                <a:ea typeface="Lato" charset="0"/>
                <a:cs typeface="Calibri" panose="020F0502020204030204" pitchFamily="34" charset="0"/>
              </a:rPr>
              <a:t>Klikkaa kirjoittaaksesi</a:t>
            </a:r>
          </a:p>
        </p:txBody>
      </p:sp>
      <p:sp>
        <p:nvSpPr>
          <p:cNvPr id="36" name="Rectángulo 602">
            <a:extLst>
              <a:ext uri="{FF2B5EF4-FFF2-40B4-BE49-F238E27FC236}">
                <a16:creationId xmlns:a16="http://schemas.microsoft.com/office/drawing/2014/main" id="{611B9B23-7523-4A85-B074-F4852A327D8A}"/>
              </a:ext>
            </a:extLst>
          </p:cNvPr>
          <p:cNvSpPr/>
          <p:nvPr/>
        </p:nvSpPr>
        <p:spPr>
          <a:xfrm>
            <a:off x="5672582" y="4095625"/>
            <a:ext cx="5667247" cy="1508105"/>
          </a:xfrm>
          <a:prstGeom prst="rect">
            <a:avLst/>
          </a:prstGeom>
        </p:spPr>
        <p:txBody>
          <a:bodyPr wrap="square">
            <a:spAutoFit/>
          </a:bodyPr>
          <a:lstStyle/>
          <a:p>
            <a:r>
              <a:rPr lang="en-GB" dirty="0">
                <a:solidFill>
                  <a:schemeClr val="bg1"/>
                </a:solidFill>
              </a:rPr>
              <a:t>Useimmat keskeiset suorituskykyindikaattorit ja tavoitteet, varmista, että toimet ovat linjassa aikataulujen, indikaattoreiden ja riskienhallinnan kanssa. Tekniset tarkastukset ja tietojen arvioinnit ovat olennaisen tärkeitä, jotta voidaan varmistaa, että todellista muutosta tapahtuu</a:t>
            </a:r>
            <a:r>
              <a:rPr lang="en-GB" sz="2000" dirty="0">
                <a:solidFill>
                  <a:schemeClr val="bg1"/>
                </a:solidFill>
              </a:rPr>
              <a:t>.</a:t>
            </a:r>
            <a:endParaRPr lang="en-IE" sz="2000" dirty="0">
              <a:solidFill>
                <a:schemeClr val="bg1"/>
              </a:solidFill>
              <a:latin typeface="Calibri" panose="020F0502020204030204" pitchFamily="34" charset="0"/>
              <a:ea typeface="Lato" charset="0"/>
              <a:cs typeface="Calibri" panose="020F0502020204030204" pitchFamily="34" charset="0"/>
            </a:endParaRPr>
          </a:p>
        </p:txBody>
      </p:sp>
      <p:sp>
        <p:nvSpPr>
          <p:cNvPr id="2" name="CuadroTexto 598">
            <a:extLst>
              <a:ext uri="{FF2B5EF4-FFF2-40B4-BE49-F238E27FC236}">
                <a16:creationId xmlns:a16="http://schemas.microsoft.com/office/drawing/2014/main" id="{BD3391AC-8812-BD1D-F396-23E945B6A2BD}"/>
              </a:ext>
            </a:extLst>
          </p:cNvPr>
          <p:cNvSpPr txBox="1"/>
          <p:nvPr/>
        </p:nvSpPr>
        <p:spPr>
          <a:xfrm>
            <a:off x="1266116" y="3894335"/>
            <a:ext cx="3237510" cy="430887"/>
          </a:xfrm>
          <a:prstGeom prst="rect">
            <a:avLst/>
          </a:prstGeom>
          <a:noFill/>
        </p:spPr>
        <p:txBody>
          <a:bodyPr wrap="square" rtlCol="0">
            <a:spAutoFit/>
          </a:bodyPr>
          <a:lstStyle/>
          <a:p>
            <a:r>
              <a:rPr lang="en-US" sz="2200" b="1" dirty="0">
                <a:solidFill>
                  <a:schemeClr val="bg1"/>
                </a:solidFill>
                <a:latin typeface="Calibri" panose="020F0502020204030204" pitchFamily="34" charset="0"/>
                <a:ea typeface="Lato" charset="0"/>
                <a:cs typeface="Calibri" panose="020F0502020204030204" pitchFamily="34" charset="0"/>
              </a:rPr>
              <a:t>Jatkuva tarkkailu</a:t>
            </a:r>
          </a:p>
        </p:txBody>
      </p:sp>
    </p:spTree>
    <p:extLst>
      <p:ext uri="{BB962C8B-B14F-4D97-AF65-F5344CB8AC3E}">
        <p14:creationId xmlns:p14="http://schemas.microsoft.com/office/powerpoint/2010/main" val="36525860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533722-5F39-DBC0-CF78-C359C1731A1B}"/>
            </a:ext>
          </a:extLst>
        </p:cNvPr>
        <p:cNvGrpSpPr/>
        <p:nvPr/>
      </p:nvGrpSpPr>
      <p:grpSpPr>
        <a:xfrm>
          <a:off x="0" y="0"/>
          <a:ext cx="0" cy="0"/>
          <a:chOff x="0" y="0"/>
          <a:chExt cx="0" cy="0"/>
        </a:xfrm>
      </p:grpSpPr>
      <p:pic>
        <p:nvPicPr>
          <p:cNvPr id="8" name="Picture Placeholder 7" descr="A magnifying glass over a graph&#10;&#10;AI-generated content may be incorrect.">
            <a:extLst>
              <a:ext uri="{FF2B5EF4-FFF2-40B4-BE49-F238E27FC236}">
                <a16:creationId xmlns:a16="http://schemas.microsoft.com/office/drawing/2014/main" id="{987DF2D4-54B7-7DCD-5FAB-6EC11ADD3C31}"/>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rcRect/>
          <a:stretch>
            <a:fillRect/>
          </a:stretch>
        </p:blipFill>
        <p:spPr/>
      </p:pic>
      <p:sp>
        <p:nvSpPr>
          <p:cNvPr id="5" name="Text Placeholder 4">
            <a:extLst>
              <a:ext uri="{FF2B5EF4-FFF2-40B4-BE49-F238E27FC236}">
                <a16:creationId xmlns:a16="http://schemas.microsoft.com/office/drawing/2014/main" id="{A9191C76-42B3-0222-8A11-1D19ED945C11}"/>
              </a:ext>
            </a:extLst>
          </p:cNvPr>
          <p:cNvSpPr>
            <a:spLocks noGrp="1"/>
          </p:cNvSpPr>
          <p:nvPr>
            <p:ph type="body" sz="quarter" idx="17"/>
          </p:nvPr>
        </p:nvSpPr>
        <p:spPr>
          <a:xfrm>
            <a:off x="6731421" y="439689"/>
            <a:ext cx="2066906" cy="1800172"/>
          </a:xfrm>
        </p:spPr>
        <p:txBody>
          <a:bodyPr/>
          <a:lstStyle/>
          <a:p>
            <a:r>
              <a:rPr lang="en-US" dirty="0"/>
              <a:t>03</a:t>
            </a:r>
          </a:p>
        </p:txBody>
      </p:sp>
      <p:sp>
        <p:nvSpPr>
          <p:cNvPr id="14" name="Rectangle 13">
            <a:extLst>
              <a:ext uri="{FF2B5EF4-FFF2-40B4-BE49-F238E27FC236}">
                <a16:creationId xmlns:a16="http://schemas.microsoft.com/office/drawing/2014/main" id="{72562939-738E-FB21-A25D-599F65FCBD3E}"/>
              </a:ext>
            </a:extLst>
          </p:cNvPr>
          <p:cNvSpPr/>
          <p:nvPr/>
        </p:nvSpPr>
        <p:spPr>
          <a:xfrm>
            <a:off x="4356847" y="3429000"/>
            <a:ext cx="5579633" cy="133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Montserrat" panose="00000500000000000000" pitchFamily="50" charset="0"/>
            </a:endParaRPr>
          </a:p>
        </p:txBody>
      </p:sp>
      <p:sp>
        <p:nvSpPr>
          <p:cNvPr id="2" name="TextBox 1">
            <a:extLst>
              <a:ext uri="{FF2B5EF4-FFF2-40B4-BE49-F238E27FC236}">
                <a16:creationId xmlns:a16="http://schemas.microsoft.com/office/drawing/2014/main" id="{8C1CA686-FD67-C631-0610-BDC1F5936AB4}"/>
              </a:ext>
            </a:extLst>
          </p:cNvPr>
          <p:cNvSpPr txBox="1"/>
          <p:nvPr/>
        </p:nvSpPr>
        <p:spPr>
          <a:xfrm>
            <a:off x="4356847" y="3678905"/>
            <a:ext cx="6020696" cy="646331"/>
          </a:xfrm>
          <a:prstGeom prst="rect">
            <a:avLst/>
          </a:prstGeom>
          <a:noFill/>
        </p:spPr>
        <p:txBody>
          <a:bodyPr wrap="square" rtlCol="0">
            <a:spAutoFit/>
          </a:bodyPr>
          <a:lstStyle/>
          <a:p>
            <a:r>
              <a:rPr lang="en-US" sz="3600" b="1" spc="324" dirty="0">
                <a:solidFill>
                  <a:srgbClr val="60BA47"/>
                </a:solidFill>
                <a:latin typeface="Calibri" panose="020F0502020204030204" pitchFamily="34" charset="0"/>
                <a:cs typeface="Calibri" panose="020F0502020204030204" pitchFamily="34" charset="0"/>
              </a:rPr>
              <a:t>OPTIMOINTISTRATEGIAT</a:t>
            </a:r>
          </a:p>
        </p:txBody>
      </p:sp>
      <p:sp>
        <p:nvSpPr>
          <p:cNvPr id="9" name="TextBox 8">
            <a:extLst>
              <a:ext uri="{FF2B5EF4-FFF2-40B4-BE49-F238E27FC236}">
                <a16:creationId xmlns:a16="http://schemas.microsoft.com/office/drawing/2014/main" id="{C5A64DE4-C47A-D7ED-7286-2A3AA1C0F976}"/>
              </a:ext>
            </a:extLst>
          </p:cNvPr>
          <p:cNvSpPr txBox="1"/>
          <p:nvPr/>
        </p:nvSpPr>
        <p:spPr>
          <a:xfrm>
            <a:off x="238772" y="6023651"/>
            <a:ext cx="7708195" cy="230832"/>
          </a:xfrm>
          <a:prstGeom prst="rect">
            <a:avLst/>
          </a:prstGeom>
          <a:noFill/>
        </p:spPr>
        <p:txBody>
          <a:bodyPr wrap="square" rtlCol="0">
            <a:spAutoFit/>
          </a:bodyPr>
          <a:lstStyle/>
          <a:p>
            <a:r>
              <a:rPr lang="en-GB" sz="900">
                <a:hlinkClick r:id="rId4" tooltip="https://technofaq.org/posts/2020/09/top-reasons-why-seo-optimisation-is-necessary-to-enhance-your-local-business/"/>
              </a:rPr>
              <a:t>Tämä </a:t>
            </a:r>
            <a:r>
              <a:rPr lang="en-GB" sz="900"/>
              <a:t>Tuntemattoman tekijän </a:t>
            </a:r>
            <a:r>
              <a:rPr lang="en-GB" sz="900">
                <a:hlinkClick r:id="rId4" tooltip="https://technofaq.org/posts/2020/09/top-reasons-why-seo-optimisation-is-necessary-to-enhance-your-local-business/"/>
              </a:rPr>
              <a:t>kuva </a:t>
            </a:r>
            <a:r>
              <a:rPr lang="en-GB" sz="900"/>
              <a:t>on lisensoitu </a:t>
            </a:r>
            <a:r>
              <a:rPr lang="en-GB" sz="900">
                <a:hlinkClick r:id="rId5" tooltip="https://creativecommons.org/licenses/by-nc-sa/3.0/"/>
              </a:rPr>
              <a:t>CC BY-SA-NC</a:t>
            </a:r>
            <a:r>
              <a:rPr lang="en-GB" sz="900"/>
              <a:t>:llä</a:t>
            </a:r>
          </a:p>
        </p:txBody>
      </p:sp>
    </p:spTree>
    <p:extLst>
      <p:ext uri="{BB962C8B-B14F-4D97-AF65-F5344CB8AC3E}">
        <p14:creationId xmlns:p14="http://schemas.microsoft.com/office/powerpoint/2010/main" val="28404690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2D257BB-E4D2-2F88-A18A-8CC4AE82C305}"/>
              </a:ext>
            </a:extLst>
          </p:cNvPr>
          <p:cNvSpPr>
            <a:spLocks noGrp="1"/>
          </p:cNvSpPr>
          <p:nvPr>
            <p:ph type="body" sz="quarter" idx="16"/>
          </p:nvPr>
        </p:nvSpPr>
        <p:spPr>
          <a:xfrm>
            <a:off x="1732484" y="593866"/>
            <a:ext cx="9837386" cy="992652"/>
          </a:xfrm>
        </p:spPr>
        <p:txBody>
          <a:bodyPr/>
          <a:lstStyle/>
          <a:p>
            <a:r>
              <a:rPr lang="en-US" sz="3600" b="1" dirty="0" err="1"/>
              <a:t>Valmistusteollisuus</a:t>
            </a:r>
            <a:r>
              <a:rPr lang="en-US" sz="3600" b="1" dirty="0"/>
              <a:t> </a:t>
            </a:r>
            <a:r>
              <a:rPr lang="en-US" sz="3600" b="1" dirty="0" err="1"/>
              <a:t>yleiskatsaus</a:t>
            </a:r>
            <a:r>
              <a:rPr lang="en-US" sz="3600" b="1" dirty="0"/>
              <a:t> - </a:t>
            </a:r>
            <a:r>
              <a:rPr lang="en-US" sz="3600" b="1" dirty="0" err="1"/>
              <a:t>Optimointi</a:t>
            </a:r>
            <a:endParaRPr lang="en-US" sz="3600" b="1" dirty="0"/>
          </a:p>
          <a:p>
            <a:endParaRPr lang="en-US" dirty="0"/>
          </a:p>
        </p:txBody>
      </p:sp>
      <p:sp>
        <p:nvSpPr>
          <p:cNvPr id="3" name="Picture Placeholder 2">
            <a:extLst>
              <a:ext uri="{FF2B5EF4-FFF2-40B4-BE49-F238E27FC236}">
                <a16:creationId xmlns:a16="http://schemas.microsoft.com/office/drawing/2014/main" id="{B5DFD73D-2371-3641-874E-12FCF1A39A3E}"/>
              </a:ext>
            </a:extLst>
          </p:cNvPr>
          <p:cNvSpPr>
            <a:spLocks noGrp="1"/>
          </p:cNvSpPr>
          <p:nvPr>
            <p:ph type="pic" sz="quarter" idx="10"/>
          </p:nvPr>
        </p:nvSpPr>
        <p:spPr/>
        <p:txBody>
          <a:bodyPr/>
          <a:lstStyle/>
          <a:p>
            <a:endParaRPr lang="fi-FI"/>
          </a:p>
        </p:txBody>
      </p:sp>
      <p:sp>
        <p:nvSpPr>
          <p:cNvPr id="4" name="Text Placeholder 3">
            <a:extLst>
              <a:ext uri="{FF2B5EF4-FFF2-40B4-BE49-F238E27FC236}">
                <a16:creationId xmlns:a16="http://schemas.microsoft.com/office/drawing/2014/main" id="{B46C6030-4815-4EF6-062E-3C37990F2CFD}"/>
              </a:ext>
            </a:extLst>
          </p:cNvPr>
          <p:cNvSpPr>
            <a:spLocks noGrp="1"/>
          </p:cNvSpPr>
          <p:nvPr>
            <p:ph type="body" sz="quarter" idx="19"/>
          </p:nvPr>
        </p:nvSpPr>
        <p:spPr>
          <a:xfrm>
            <a:off x="6647793" y="1904667"/>
            <a:ext cx="4990998" cy="4102937"/>
          </a:xfrm>
        </p:spPr>
        <p:txBody>
          <a:bodyPr/>
          <a:lstStyle/>
          <a:p>
            <a:pPr>
              <a:lnSpc>
                <a:spcPct val="100000"/>
              </a:lnSpc>
            </a:pPr>
            <a:r>
              <a:rPr lang="en-GB" dirty="0"/>
              <a:t>Tässä videossa tarkastellaan ja selitetään toiminnan optimointistrategioita, joissa keskitytään Leanin, Six Sigman, Total Quality Managementin jne. kaltaisiin menetelmiin, jotka on räätälöity tehokkuuden parantamiseen ja hukan vähentämiseen, mukaan lukien toimitusketjun optimointi, prosessien parantaminen ja käytännön esimerkit.</a:t>
            </a:r>
          </a:p>
          <a:p>
            <a:endParaRPr lang="en-US" dirty="0"/>
          </a:p>
        </p:txBody>
      </p:sp>
      <p:pic>
        <p:nvPicPr>
          <p:cNvPr id="17" name="Online Media 16" title="Manufacturing Industry Overview - Optimization">
            <a:hlinkClick r:id="" action="ppaction://media"/>
            <a:extLst>
              <a:ext uri="{FF2B5EF4-FFF2-40B4-BE49-F238E27FC236}">
                <a16:creationId xmlns:a16="http://schemas.microsoft.com/office/drawing/2014/main" id="{429F0A1C-5916-6A9F-2736-2F531BC67765}"/>
              </a:ext>
            </a:extLst>
          </p:cNvPr>
          <p:cNvPicPr>
            <a:picLocks noRot="1" noChangeAspect="1"/>
          </p:cNvPicPr>
          <p:nvPr>
            <a:videoFile r:link="rId1"/>
          </p:nvPr>
        </p:nvPicPr>
        <p:blipFill>
          <a:blip r:embed="rId3"/>
          <a:stretch>
            <a:fillRect/>
          </a:stretch>
        </p:blipFill>
        <p:spPr>
          <a:xfrm>
            <a:off x="635271" y="2169117"/>
            <a:ext cx="4990999" cy="3839656"/>
          </a:xfrm>
          <a:prstGeom prst="rect">
            <a:avLst/>
          </a:prstGeom>
        </p:spPr>
      </p:pic>
      <p:grpSp>
        <p:nvGrpSpPr>
          <p:cNvPr id="18" name="Graphic 4">
            <a:extLst>
              <a:ext uri="{FF2B5EF4-FFF2-40B4-BE49-F238E27FC236}">
                <a16:creationId xmlns:a16="http://schemas.microsoft.com/office/drawing/2014/main" id="{8F25743B-D9F4-A5FC-40CC-6710B855E354}"/>
              </a:ext>
            </a:extLst>
          </p:cNvPr>
          <p:cNvGrpSpPr/>
          <p:nvPr/>
        </p:nvGrpSpPr>
        <p:grpSpPr>
          <a:xfrm rot="19582332">
            <a:off x="6306158" y="5109752"/>
            <a:ext cx="403667" cy="780438"/>
            <a:chOff x="9129274" y="2719113"/>
            <a:chExt cx="717139" cy="1386497"/>
          </a:xfrm>
          <a:solidFill>
            <a:srgbClr val="09465E"/>
          </a:solidFill>
        </p:grpSpPr>
        <p:grpSp>
          <p:nvGrpSpPr>
            <p:cNvPr id="19" name="Graphic 4">
              <a:extLst>
                <a:ext uri="{FF2B5EF4-FFF2-40B4-BE49-F238E27FC236}">
                  <a16:creationId xmlns:a16="http://schemas.microsoft.com/office/drawing/2014/main" id="{CF90B2EC-5694-436F-0979-6E5D81D045A0}"/>
                </a:ext>
              </a:extLst>
            </p:cNvPr>
            <p:cNvGrpSpPr/>
            <p:nvPr/>
          </p:nvGrpSpPr>
          <p:grpSpPr>
            <a:xfrm>
              <a:off x="9159507" y="2719113"/>
              <a:ext cx="446280" cy="440141"/>
              <a:chOff x="9159507" y="2719113"/>
              <a:chExt cx="446280" cy="440141"/>
            </a:xfrm>
            <a:grpFill/>
          </p:grpSpPr>
          <p:sp>
            <p:nvSpPr>
              <p:cNvPr id="28" name="Freeform 57">
                <a:extLst>
                  <a:ext uri="{FF2B5EF4-FFF2-40B4-BE49-F238E27FC236}">
                    <a16:creationId xmlns:a16="http://schemas.microsoft.com/office/drawing/2014/main" id="{BD958234-5FBC-F17C-C640-8551DF4C3C1C}"/>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F99F27"/>
              </a:solidFill>
              <a:ln w="12931" cap="flat">
                <a:noFill/>
                <a:prstDash val="solid"/>
                <a:miter/>
              </a:ln>
            </p:spPr>
            <p:txBody>
              <a:bodyPr rtlCol="0" anchor="ctr"/>
              <a:lstStyle/>
              <a:p>
                <a:endParaRPr lang="en-US"/>
              </a:p>
            </p:txBody>
          </p:sp>
          <p:sp>
            <p:nvSpPr>
              <p:cNvPr id="29" name="Freeform 58">
                <a:extLst>
                  <a:ext uri="{FF2B5EF4-FFF2-40B4-BE49-F238E27FC236}">
                    <a16:creationId xmlns:a16="http://schemas.microsoft.com/office/drawing/2014/main" id="{DA7C6B6A-A378-FE01-BE6F-552A54540033}"/>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F99F27"/>
              </a:solidFill>
              <a:ln w="12931" cap="flat">
                <a:noFill/>
                <a:prstDash val="solid"/>
                <a:miter/>
              </a:ln>
            </p:spPr>
            <p:txBody>
              <a:bodyPr rtlCol="0" anchor="ctr"/>
              <a:lstStyle/>
              <a:p>
                <a:endParaRPr lang="en-US"/>
              </a:p>
            </p:txBody>
          </p:sp>
        </p:grpSp>
        <p:grpSp>
          <p:nvGrpSpPr>
            <p:cNvPr id="20" name="Graphic 4">
              <a:extLst>
                <a:ext uri="{FF2B5EF4-FFF2-40B4-BE49-F238E27FC236}">
                  <a16:creationId xmlns:a16="http://schemas.microsoft.com/office/drawing/2014/main" id="{AB9613B0-0D62-5CB0-1EC7-C018540D2699}"/>
                </a:ext>
              </a:extLst>
            </p:cNvPr>
            <p:cNvGrpSpPr/>
            <p:nvPr/>
          </p:nvGrpSpPr>
          <p:grpSpPr>
            <a:xfrm>
              <a:off x="9129274" y="2893887"/>
              <a:ext cx="717139" cy="1211724"/>
              <a:chOff x="9129274" y="2893887"/>
              <a:chExt cx="717139" cy="1211724"/>
            </a:xfrm>
            <a:grpFill/>
          </p:grpSpPr>
          <p:sp>
            <p:nvSpPr>
              <p:cNvPr id="21" name="Freeform 50">
                <a:extLst>
                  <a:ext uri="{FF2B5EF4-FFF2-40B4-BE49-F238E27FC236}">
                    <a16:creationId xmlns:a16="http://schemas.microsoft.com/office/drawing/2014/main" id="{99E72753-0DDD-C44C-B927-0A968C7CC06E}"/>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endParaRPr lang="en-US"/>
              </a:p>
            </p:txBody>
          </p:sp>
          <p:sp>
            <p:nvSpPr>
              <p:cNvPr id="22" name="Freeform 51">
                <a:extLst>
                  <a:ext uri="{FF2B5EF4-FFF2-40B4-BE49-F238E27FC236}">
                    <a16:creationId xmlns:a16="http://schemas.microsoft.com/office/drawing/2014/main" id="{832D203B-2AD5-EED1-0EB1-13BE10939148}"/>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endParaRPr lang="en-US"/>
              </a:p>
            </p:txBody>
          </p:sp>
          <p:sp>
            <p:nvSpPr>
              <p:cNvPr id="23" name="Freeform 52">
                <a:extLst>
                  <a:ext uri="{FF2B5EF4-FFF2-40B4-BE49-F238E27FC236}">
                    <a16:creationId xmlns:a16="http://schemas.microsoft.com/office/drawing/2014/main" id="{2DF96E05-B780-456D-3718-80B21834C293}"/>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endParaRPr lang="en-US"/>
              </a:p>
            </p:txBody>
          </p:sp>
          <p:sp>
            <p:nvSpPr>
              <p:cNvPr id="24" name="Freeform 53">
                <a:extLst>
                  <a:ext uri="{FF2B5EF4-FFF2-40B4-BE49-F238E27FC236}">
                    <a16:creationId xmlns:a16="http://schemas.microsoft.com/office/drawing/2014/main" id="{79AE1EDB-095E-F026-952F-236BA97CD4D9}"/>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endParaRPr lang="en-US"/>
              </a:p>
            </p:txBody>
          </p:sp>
          <p:sp>
            <p:nvSpPr>
              <p:cNvPr id="25" name="Freeform 54">
                <a:extLst>
                  <a:ext uri="{FF2B5EF4-FFF2-40B4-BE49-F238E27FC236}">
                    <a16:creationId xmlns:a16="http://schemas.microsoft.com/office/drawing/2014/main" id="{1130165F-62ED-41EA-B5AA-4D045856403D}"/>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endParaRPr lang="en-US"/>
              </a:p>
            </p:txBody>
          </p:sp>
          <p:sp>
            <p:nvSpPr>
              <p:cNvPr id="26" name="Freeform 55">
                <a:extLst>
                  <a:ext uri="{FF2B5EF4-FFF2-40B4-BE49-F238E27FC236}">
                    <a16:creationId xmlns:a16="http://schemas.microsoft.com/office/drawing/2014/main" id="{352DD753-B8F4-DB01-1C61-B935D888155E}"/>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endParaRPr lang="en-US"/>
              </a:p>
            </p:txBody>
          </p:sp>
          <p:sp>
            <p:nvSpPr>
              <p:cNvPr id="27" name="Freeform 56">
                <a:extLst>
                  <a:ext uri="{FF2B5EF4-FFF2-40B4-BE49-F238E27FC236}">
                    <a16:creationId xmlns:a16="http://schemas.microsoft.com/office/drawing/2014/main" id="{6080074E-675E-6280-98C3-A3884207A9DE}"/>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3564919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7"/>
                </p:tgtEl>
              </p:cMediaNode>
            </p:video>
            <p:seq concurrent="1" nextAc="seek">
              <p:cTn id="8" restart="whenNotActive" fill="hold" evtFilter="cancelBubble" nodeType="interactiveSeq">
                <p:stCondLst>
                  <p:cond evt="onClick" delay="0">
                    <p:tgtEl>
                      <p:spTgt spid="1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7"/>
                                        </p:tgtEl>
                                      </p:cBhvr>
                                    </p:cmd>
                                  </p:childTnLst>
                                </p:cTn>
                              </p:par>
                            </p:childTnLst>
                          </p:cTn>
                        </p:par>
                      </p:childTnLst>
                    </p:cTn>
                  </p:par>
                </p:childTnLst>
              </p:cTn>
              <p:nextCondLst>
                <p:cond evt="onClick" delay="0">
                  <p:tgtEl>
                    <p:spTgt spid="17"/>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707229-5D47-3201-789F-C03AA6CFBC81}"/>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25209427-5006-C4A9-C57F-1826F7813160}"/>
              </a:ext>
            </a:extLst>
          </p:cNvPr>
          <p:cNvSpPr>
            <a:spLocks noGrp="1"/>
          </p:cNvSpPr>
          <p:nvPr>
            <p:ph type="body" sz="quarter" idx="16"/>
          </p:nvPr>
        </p:nvSpPr>
        <p:spPr>
          <a:xfrm>
            <a:off x="1732484" y="593866"/>
            <a:ext cx="9837386" cy="992652"/>
          </a:xfrm>
        </p:spPr>
        <p:txBody>
          <a:bodyPr/>
          <a:lstStyle/>
          <a:p>
            <a:r>
              <a:rPr lang="en-US" dirty="0"/>
              <a:t>Mikä on Six Sigma?</a:t>
            </a:r>
            <a:endParaRPr lang="en-US" sz="3600" b="1" dirty="0"/>
          </a:p>
          <a:p>
            <a:endParaRPr lang="en-US" dirty="0"/>
          </a:p>
        </p:txBody>
      </p:sp>
      <p:sp>
        <p:nvSpPr>
          <p:cNvPr id="3" name="Picture Placeholder 2">
            <a:extLst>
              <a:ext uri="{FF2B5EF4-FFF2-40B4-BE49-F238E27FC236}">
                <a16:creationId xmlns:a16="http://schemas.microsoft.com/office/drawing/2014/main" id="{47F2B891-8961-5BF9-CA60-6BE7409ACB86}"/>
              </a:ext>
            </a:extLst>
          </p:cNvPr>
          <p:cNvSpPr>
            <a:spLocks noGrp="1"/>
          </p:cNvSpPr>
          <p:nvPr>
            <p:ph type="pic" sz="quarter" idx="10"/>
          </p:nvPr>
        </p:nvSpPr>
        <p:spPr/>
        <p:txBody>
          <a:bodyPr/>
          <a:lstStyle/>
          <a:p>
            <a:endParaRPr lang="fi-FI"/>
          </a:p>
        </p:txBody>
      </p:sp>
      <p:sp>
        <p:nvSpPr>
          <p:cNvPr id="4" name="Text Placeholder 3">
            <a:extLst>
              <a:ext uri="{FF2B5EF4-FFF2-40B4-BE49-F238E27FC236}">
                <a16:creationId xmlns:a16="http://schemas.microsoft.com/office/drawing/2014/main" id="{07584F14-89EA-D7CB-1242-E65AE10E0890}"/>
              </a:ext>
            </a:extLst>
          </p:cNvPr>
          <p:cNvSpPr>
            <a:spLocks noGrp="1"/>
          </p:cNvSpPr>
          <p:nvPr>
            <p:ph type="body" sz="quarter" idx="19"/>
          </p:nvPr>
        </p:nvSpPr>
        <p:spPr>
          <a:xfrm>
            <a:off x="6874091" y="1574021"/>
            <a:ext cx="5039875" cy="4102937"/>
          </a:xfrm>
        </p:spPr>
        <p:txBody>
          <a:bodyPr/>
          <a:lstStyle/>
          <a:p>
            <a:pPr>
              <a:lnSpc>
                <a:spcPct val="100000"/>
              </a:lnSpc>
            </a:pPr>
            <a:r>
              <a:rPr lang="en-GB" dirty="0"/>
              <a:t>Tässä 8 minuutin videossa selitetään optimointistrategian </a:t>
            </a:r>
            <a:r>
              <a:rPr lang="en-GB" b="1" dirty="0"/>
              <a:t>Six Sigma </a:t>
            </a:r>
            <a:r>
              <a:rPr lang="en-GB" dirty="0"/>
              <a:t>taustalla oleva käsite. </a:t>
            </a:r>
          </a:p>
          <a:p>
            <a:pPr>
              <a:lnSpc>
                <a:spcPct val="100000"/>
              </a:lnSpc>
            </a:pPr>
            <a:endParaRPr lang="en-GB" sz="1000" dirty="0"/>
          </a:p>
          <a:p>
            <a:pPr>
              <a:lnSpc>
                <a:spcPct val="100000"/>
              </a:lnSpc>
            </a:pPr>
            <a:r>
              <a:rPr lang="en-GB" dirty="0"/>
              <a:t>Six Sigma on tietoon perustuva menetelmä, jolla pyritään vähentämään vaihtelua ja poistamaan virheitä, mukaan lukien hukkaa missä tahansa prosessissa. </a:t>
            </a:r>
          </a:p>
          <a:p>
            <a:pPr>
              <a:lnSpc>
                <a:spcPct val="100000"/>
              </a:lnSpc>
            </a:pPr>
            <a:endParaRPr lang="en-GB" sz="1000" dirty="0"/>
          </a:p>
          <a:p>
            <a:pPr>
              <a:lnSpc>
                <a:spcPct val="100000"/>
              </a:lnSpc>
            </a:pPr>
            <a:r>
              <a:rPr lang="en-GB" dirty="0"/>
              <a:t>Elintarvikebisnekseen sovellettuna Six Sigmaa kuvataan tehokkaaksi menetelmäksi, jolla parannetaan laatua.</a:t>
            </a:r>
          </a:p>
          <a:p>
            <a:endParaRPr lang="en-US" dirty="0"/>
          </a:p>
        </p:txBody>
      </p:sp>
      <p:pic>
        <p:nvPicPr>
          <p:cNvPr id="18" name="Online Media 17" title="Six Sigma In 9 Minutes | What Is Six Sigma? | Six Sigma Explained | Six Sigma Training | Simplilearn">
            <a:hlinkClick r:id="" action="ppaction://media"/>
            <a:extLst>
              <a:ext uri="{FF2B5EF4-FFF2-40B4-BE49-F238E27FC236}">
                <a16:creationId xmlns:a16="http://schemas.microsoft.com/office/drawing/2014/main" id="{AC3D7C18-EB20-CC2C-F495-83C32F06BAE6}"/>
              </a:ext>
            </a:extLst>
          </p:cNvPr>
          <p:cNvPicPr>
            <a:picLocks noRot="1" noChangeAspect="1"/>
          </p:cNvPicPr>
          <p:nvPr>
            <a:videoFile r:link="rId1"/>
          </p:nvPr>
        </p:nvPicPr>
        <p:blipFill>
          <a:blip r:embed="rId3"/>
          <a:stretch>
            <a:fillRect/>
          </a:stretch>
        </p:blipFill>
        <p:spPr>
          <a:xfrm>
            <a:off x="601404" y="2044742"/>
            <a:ext cx="5164667" cy="3962862"/>
          </a:xfrm>
          <a:prstGeom prst="rect">
            <a:avLst/>
          </a:prstGeom>
        </p:spPr>
      </p:pic>
      <p:grpSp>
        <p:nvGrpSpPr>
          <p:cNvPr id="17" name="Graphic 4">
            <a:extLst>
              <a:ext uri="{FF2B5EF4-FFF2-40B4-BE49-F238E27FC236}">
                <a16:creationId xmlns:a16="http://schemas.microsoft.com/office/drawing/2014/main" id="{4BA5FCFF-1943-6587-99D8-75DD5DAC0826}"/>
              </a:ext>
            </a:extLst>
          </p:cNvPr>
          <p:cNvGrpSpPr/>
          <p:nvPr/>
        </p:nvGrpSpPr>
        <p:grpSpPr>
          <a:xfrm rot="19582332">
            <a:off x="6278324" y="5211562"/>
            <a:ext cx="403667" cy="780438"/>
            <a:chOff x="9129274" y="2719113"/>
            <a:chExt cx="717139" cy="1386497"/>
          </a:xfrm>
          <a:solidFill>
            <a:srgbClr val="09465E"/>
          </a:solidFill>
        </p:grpSpPr>
        <p:grpSp>
          <p:nvGrpSpPr>
            <p:cNvPr id="19" name="Graphic 4">
              <a:extLst>
                <a:ext uri="{FF2B5EF4-FFF2-40B4-BE49-F238E27FC236}">
                  <a16:creationId xmlns:a16="http://schemas.microsoft.com/office/drawing/2014/main" id="{66820801-D4A5-52F3-F18F-C3E244C15ED7}"/>
                </a:ext>
              </a:extLst>
            </p:cNvPr>
            <p:cNvGrpSpPr/>
            <p:nvPr/>
          </p:nvGrpSpPr>
          <p:grpSpPr>
            <a:xfrm>
              <a:off x="9159507" y="2719113"/>
              <a:ext cx="446280" cy="440141"/>
              <a:chOff x="9159507" y="2719113"/>
              <a:chExt cx="446280" cy="440141"/>
            </a:xfrm>
            <a:grpFill/>
          </p:grpSpPr>
          <p:sp>
            <p:nvSpPr>
              <p:cNvPr id="28" name="Freeform 57">
                <a:extLst>
                  <a:ext uri="{FF2B5EF4-FFF2-40B4-BE49-F238E27FC236}">
                    <a16:creationId xmlns:a16="http://schemas.microsoft.com/office/drawing/2014/main" id="{D010A6AC-5C07-69F2-DBD0-F8714473E949}"/>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F99F27"/>
              </a:solidFill>
              <a:ln w="12931" cap="flat">
                <a:noFill/>
                <a:prstDash val="solid"/>
                <a:miter/>
              </a:ln>
            </p:spPr>
            <p:txBody>
              <a:bodyPr rtlCol="0" anchor="ctr"/>
              <a:lstStyle/>
              <a:p>
                <a:endParaRPr lang="en-US"/>
              </a:p>
            </p:txBody>
          </p:sp>
          <p:sp>
            <p:nvSpPr>
              <p:cNvPr id="29" name="Freeform 58">
                <a:extLst>
                  <a:ext uri="{FF2B5EF4-FFF2-40B4-BE49-F238E27FC236}">
                    <a16:creationId xmlns:a16="http://schemas.microsoft.com/office/drawing/2014/main" id="{41A69089-988B-50F4-2C36-B39FF525141F}"/>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F99F27"/>
              </a:solidFill>
              <a:ln w="12931" cap="flat">
                <a:noFill/>
                <a:prstDash val="solid"/>
                <a:miter/>
              </a:ln>
            </p:spPr>
            <p:txBody>
              <a:bodyPr rtlCol="0" anchor="ctr"/>
              <a:lstStyle/>
              <a:p>
                <a:endParaRPr lang="en-US"/>
              </a:p>
            </p:txBody>
          </p:sp>
        </p:grpSp>
        <p:grpSp>
          <p:nvGrpSpPr>
            <p:cNvPr id="20" name="Graphic 4">
              <a:extLst>
                <a:ext uri="{FF2B5EF4-FFF2-40B4-BE49-F238E27FC236}">
                  <a16:creationId xmlns:a16="http://schemas.microsoft.com/office/drawing/2014/main" id="{D795CE6D-DDBA-192C-17E5-D457E1F3A680}"/>
                </a:ext>
              </a:extLst>
            </p:cNvPr>
            <p:cNvGrpSpPr/>
            <p:nvPr/>
          </p:nvGrpSpPr>
          <p:grpSpPr>
            <a:xfrm>
              <a:off x="9129274" y="2893887"/>
              <a:ext cx="717139" cy="1211724"/>
              <a:chOff x="9129274" y="2893887"/>
              <a:chExt cx="717139" cy="1211724"/>
            </a:xfrm>
            <a:grpFill/>
          </p:grpSpPr>
          <p:sp>
            <p:nvSpPr>
              <p:cNvPr id="21" name="Freeform 50">
                <a:extLst>
                  <a:ext uri="{FF2B5EF4-FFF2-40B4-BE49-F238E27FC236}">
                    <a16:creationId xmlns:a16="http://schemas.microsoft.com/office/drawing/2014/main" id="{4380B62D-520E-C862-7AA0-7DD4E06BD028}"/>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endParaRPr lang="en-US"/>
              </a:p>
            </p:txBody>
          </p:sp>
          <p:sp>
            <p:nvSpPr>
              <p:cNvPr id="22" name="Freeform 51">
                <a:extLst>
                  <a:ext uri="{FF2B5EF4-FFF2-40B4-BE49-F238E27FC236}">
                    <a16:creationId xmlns:a16="http://schemas.microsoft.com/office/drawing/2014/main" id="{32D2245F-5484-045E-BC41-6D2C99EB120B}"/>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endParaRPr lang="en-US"/>
              </a:p>
            </p:txBody>
          </p:sp>
          <p:sp>
            <p:nvSpPr>
              <p:cNvPr id="23" name="Freeform 52">
                <a:extLst>
                  <a:ext uri="{FF2B5EF4-FFF2-40B4-BE49-F238E27FC236}">
                    <a16:creationId xmlns:a16="http://schemas.microsoft.com/office/drawing/2014/main" id="{4108D982-D7DB-4707-A4E4-3D56DED82EDE}"/>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endParaRPr lang="en-US"/>
              </a:p>
            </p:txBody>
          </p:sp>
          <p:sp>
            <p:nvSpPr>
              <p:cNvPr id="24" name="Freeform 53">
                <a:extLst>
                  <a:ext uri="{FF2B5EF4-FFF2-40B4-BE49-F238E27FC236}">
                    <a16:creationId xmlns:a16="http://schemas.microsoft.com/office/drawing/2014/main" id="{E1E2BBDD-EA99-B1F6-48DC-65693F8E664E}"/>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endParaRPr lang="en-US"/>
              </a:p>
            </p:txBody>
          </p:sp>
          <p:sp>
            <p:nvSpPr>
              <p:cNvPr id="25" name="Freeform 54">
                <a:extLst>
                  <a:ext uri="{FF2B5EF4-FFF2-40B4-BE49-F238E27FC236}">
                    <a16:creationId xmlns:a16="http://schemas.microsoft.com/office/drawing/2014/main" id="{08F02A74-0CEB-9309-F1A1-01DA0F7E158C}"/>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endParaRPr lang="en-US"/>
              </a:p>
            </p:txBody>
          </p:sp>
          <p:sp>
            <p:nvSpPr>
              <p:cNvPr id="26" name="Freeform 55">
                <a:extLst>
                  <a:ext uri="{FF2B5EF4-FFF2-40B4-BE49-F238E27FC236}">
                    <a16:creationId xmlns:a16="http://schemas.microsoft.com/office/drawing/2014/main" id="{0D268CD5-A103-6AAA-CA00-ABA298722285}"/>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endParaRPr lang="en-US"/>
              </a:p>
            </p:txBody>
          </p:sp>
          <p:sp>
            <p:nvSpPr>
              <p:cNvPr id="27" name="Freeform 56">
                <a:extLst>
                  <a:ext uri="{FF2B5EF4-FFF2-40B4-BE49-F238E27FC236}">
                    <a16:creationId xmlns:a16="http://schemas.microsoft.com/office/drawing/2014/main" id="{4060EC9F-2104-3CAD-4FCF-F562339D60B3}"/>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437052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8"/>
                </p:tgtEl>
              </p:cMediaNode>
            </p:video>
            <p:seq concurrent="1" nextAc="seek">
              <p:cTn id="8" restart="whenNotActive" fill="hold" evtFilter="cancelBubble" nodeType="interactiveSeq">
                <p:stCondLst>
                  <p:cond evt="onClick" delay="0">
                    <p:tgtEl>
                      <p:spTgt spid="1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8"/>
                                        </p:tgtEl>
                                      </p:cBhvr>
                                    </p:cmd>
                                  </p:childTnLst>
                                </p:cTn>
                              </p:par>
                            </p:childTnLst>
                          </p:cTn>
                        </p:par>
                      </p:childTnLst>
                    </p:cTn>
                  </p:par>
                </p:childTnLst>
              </p:cTn>
              <p:nextCondLst>
                <p:cond evt="onClick" delay="0">
                  <p:tgtEl>
                    <p:spTgt spid="18"/>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F3AE3A-8C1A-9838-6C11-734C8493EB76}"/>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58C7EE70-7C9B-5A8E-DF6A-E5BEEDE39C3F}"/>
              </a:ext>
            </a:extLst>
          </p:cNvPr>
          <p:cNvSpPr>
            <a:spLocks noGrp="1"/>
          </p:cNvSpPr>
          <p:nvPr>
            <p:ph type="body" sz="quarter" idx="16"/>
          </p:nvPr>
        </p:nvSpPr>
        <p:spPr>
          <a:xfrm>
            <a:off x="1732484" y="593866"/>
            <a:ext cx="9837386" cy="992652"/>
          </a:xfrm>
        </p:spPr>
        <p:txBody>
          <a:bodyPr/>
          <a:lstStyle/>
          <a:p>
            <a:r>
              <a:rPr lang="en-US" dirty="0"/>
              <a:t>Mikä on Lean Six Sigma?</a:t>
            </a:r>
            <a:endParaRPr lang="en-US" sz="3600" b="1" dirty="0"/>
          </a:p>
          <a:p>
            <a:endParaRPr lang="en-US" dirty="0"/>
          </a:p>
        </p:txBody>
      </p:sp>
      <p:sp>
        <p:nvSpPr>
          <p:cNvPr id="4" name="Text Placeholder 3">
            <a:extLst>
              <a:ext uri="{FF2B5EF4-FFF2-40B4-BE49-F238E27FC236}">
                <a16:creationId xmlns:a16="http://schemas.microsoft.com/office/drawing/2014/main" id="{A65FF907-6A72-3144-E384-00EBA44283EC}"/>
              </a:ext>
            </a:extLst>
          </p:cNvPr>
          <p:cNvSpPr>
            <a:spLocks noGrp="1"/>
          </p:cNvSpPr>
          <p:nvPr>
            <p:ph type="body" sz="quarter" idx="19"/>
          </p:nvPr>
        </p:nvSpPr>
        <p:spPr>
          <a:xfrm>
            <a:off x="6647793" y="1904667"/>
            <a:ext cx="4990998" cy="4102937"/>
          </a:xfrm>
        </p:spPr>
        <p:txBody>
          <a:bodyPr/>
          <a:lstStyle/>
          <a:p>
            <a:pPr>
              <a:lnSpc>
                <a:spcPct val="100000"/>
              </a:lnSpc>
            </a:pPr>
            <a:r>
              <a:rPr lang="en-GB" dirty="0"/>
              <a:t>Tämä video on muunnelma Six Sigma -optimointiprosessista, jota voidaan soveltaa paremmin elintarvikealan yrityksiin hukan torjumiseksi. </a:t>
            </a:r>
          </a:p>
          <a:p>
            <a:pPr>
              <a:lnSpc>
                <a:spcPct val="100000"/>
              </a:lnSpc>
            </a:pPr>
            <a:endParaRPr lang="en-GB" dirty="0"/>
          </a:p>
          <a:p>
            <a:pPr>
              <a:lnSpc>
                <a:spcPct val="100000"/>
              </a:lnSpc>
            </a:pPr>
            <a:r>
              <a:rPr lang="en-GB" dirty="0"/>
              <a:t>Tämä johtuu siitä, että </a:t>
            </a:r>
            <a:r>
              <a:rPr lang="en-GB" b="1" dirty="0"/>
              <a:t>Lean Six Sigma </a:t>
            </a:r>
            <a:r>
              <a:rPr lang="en-GB" dirty="0"/>
              <a:t>-menetelmässä keskitytään erityisesti hukan poistamiseen ja virtauksen parantamiseen tuotantoprosesseissa. </a:t>
            </a:r>
          </a:p>
          <a:p>
            <a:pPr>
              <a:lnSpc>
                <a:spcPct val="100000"/>
              </a:lnSpc>
            </a:pPr>
            <a:endParaRPr lang="en-GB" dirty="0"/>
          </a:p>
          <a:p>
            <a:endParaRPr lang="en-US" dirty="0"/>
          </a:p>
        </p:txBody>
      </p:sp>
      <p:pic>
        <p:nvPicPr>
          <p:cNvPr id="18" name="Online Media 17" title="Lean Six Sigma In 8 Minutes | What Is Lean Six Sigma? | Lean Six Sigma Explained | Simplilearn">
            <a:hlinkClick r:id="" action="ppaction://media"/>
            <a:extLst>
              <a:ext uri="{FF2B5EF4-FFF2-40B4-BE49-F238E27FC236}">
                <a16:creationId xmlns:a16="http://schemas.microsoft.com/office/drawing/2014/main" id="{3C336074-B959-8EB7-5219-8F116452AA7A}"/>
              </a:ext>
            </a:extLst>
          </p:cNvPr>
          <p:cNvPicPr>
            <a:picLocks noRot="1" noChangeAspect="1"/>
          </p:cNvPicPr>
          <p:nvPr>
            <a:videoFile r:link="rId1"/>
          </p:nvPr>
        </p:nvPicPr>
        <p:blipFill>
          <a:blip r:embed="rId3"/>
          <a:stretch>
            <a:fillRect/>
          </a:stretch>
        </p:blipFill>
        <p:spPr>
          <a:xfrm>
            <a:off x="641427" y="2068979"/>
            <a:ext cx="5262375" cy="3870471"/>
          </a:xfrm>
          <a:prstGeom prst="rect">
            <a:avLst/>
          </a:prstGeom>
        </p:spPr>
      </p:pic>
      <p:grpSp>
        <p:nvGrpSpPr>
          <p:cNvPr id="3" name="Graphic 4">
            <a:extLst>
              <a:ext uri="{FF2B5EF4-FFF2-40B4-BE49-F238E27FC236}">
                <a16:creationId xmlns:a16="http://schemas.microsoft.com/office/drawing/2014/main" id="{4EA925FA-639A-3A57-9C11-8234ADF81F79}"/>
              </a:ext>
            </a:extLst>
          </p:cNvPr>
          <p:cNvGrpSpPr/>
          <p:nvPr/>
        </p:nvGrpSpPr>
        <p:grpSpPr>
          <a:xfrm rot="19582332">
            <a:off x="6289689" y="5148488"/>
            <a:ext cx="403667" cy="780438"/>
            <a:chOff x="9129274" y="2719113"/>
            <a:chExt cx="717139" cy="1386497"/>
          </a:xfrm>
          <a:solidFill>
            <a:srgbClr val="09465E"/>
          </a:solidFill>
        </p:grpSpPr>
        <p:grpSp>
          <p:nvGrpSpPr>
            <p:cNvPr id="17" name="Graphic 4">
              <a:extLst>
                <a:ext uri="{FF2B5EF4-FFF2-40B4-BE49-F238E27FC236}">
                  <a16:creationId xmlns:a16="http://schemas.microsoft.com/office/drawing/2014/main" id="{B36885B7-747A-12CD-2DF6-8D0B1651E66F}"/>
                </a:ext>
              </a:extLst>
            </p:cNvPr>
            <p:cNvGrpSpPr/>
            <p:nvPr/>
          </p:nvGrpSpPr>
          <p:grpSpPr>
            <a:xfrm>
              <a:off x="9159507" y="2719113"/>
              <a:ext cx="446280" cy="440141"/>
              <a:chOff x="9159507" y="2719113"/>
              <a:chExt cx="446280" cy="440141"/>
            </a:xfrm>
            <a:grpFill/>
          </p:grpSpPr>
          <p:sp>
            <p:nvSpPr>
              <p:cNvPr id="27" name="Freeform 57">
                <a:extLst>
                  <a:ext uri="{FF2B5EF4-FFF2-40B4-BE49-F238E27FC236}">
                    <a16:creationId xmlns:a16="http://schemas.microsoft.com/office/drawing/2014/main" id="{E65CA562-CC75-83F6-6F1B-BCAE4DC50EAC}"/>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F99F27"/>
              </a:solidFill>
              <a:ln w="12931" cap="flat">
                <a:noFill/>
                <a:prstDash val="solid"/>
                <a:miter/>
              </a:ln>
            </p:spPr>
            <p:txBody>
              <a:bodyPr rtlCol="0" anchor="ctr"/>
              <a:lstStyle/>
              <a:p>
                <a:endParaRPr lang="en-US"/>
              </a:p>
            </p:txBody>
          </p:sp>
          <p:sp>
            <p:nvSpPr>
              <p:cNvPr id="28" name="Freeform 58">
                <a:extLst>
                  <a:ext uri="{FF2B5EF4-FFF2-40B4-BE49-F238E27FC236}">
                    <a16:creationId xmlns:a16="http://schemas.microsoft.com/office/drawing/2014/main" id="{8224ED35-C09E-E3AF-4643-272FD71D6710}"/>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F99F27"/>
              </a:solidFill>
              <a:ln w="12931" cap="flat">
                <a:noFill/>
                <a:prstDash val="solid"/>
                <a:miter/>
              </a:ln>
            </p:spPr>
            <p:txBody>
              <a:bodyPr rtlCol="0" anchor="ctr"/>
              <a:lstStyle/>
              <a:p>
                <a:endParaRPr lang="en-US"/>
              </a:p>
            </p:txBody>
          </p:sp>
        </p:grpSp>
        <p:grpSp>
          <p:nvGrpSpPr>
            <p:cNvPr id="19" name="Graphic 4">
              <a:extLst>
                <a:ext uri="{FF2B5EF4-FFF2-40B4-BE49-F238E27FC236}">
                  <a16:creationId xmlns:a16="http://schemas.microsoft.com/office/drawing/2014/main" id="{3CD4A639-BE94-1BCB-CC5E-1CEE2F8688DC}"/>
                </a:ext>
              </a:extLst>
            </p:cNvPr>
            <p:cNvGrpSpPr/>
            <p:nvPr/>
          </p:nvGrpSpPr>
          <p:grpSpPr>
            <a:xfrm>
              <a:off x="9129274" y="2893887"/>
              <a:ext cx="717139" cy="1211724"/>
              <a:chOff x="9129274" y="2893887"/>
              <a:chExt cx="717139" cy="1211724"/>
            </a:xfrm>
            <a:grpFill/>
          </p:grpSpPr>
          <p:sp>
            <p:nvSpPr>
              <p:cNvPr id="20" name="Freeform 50">
                <a:extLst>
                  <a:ext uri="{FF2B5EF4-FFF2-40B4-BE49-F238E27FC236}">
                    <a16:creationId xmlns:a16="http://schemas.microsoft.com/office/drawing/2014/main" id="{CF185A3E-894C-7EE2-99AD-0688C4237542}"/>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endParaRPr lang="en-US"/>
              </a:p>
            </p:txBody>
          </p:sp>
          <p:sp>
            <p:nvSpPr>
              <p:cNvPr id="21" name="Freeform 51">
                <a:extLst>
                  <a:ext uri="{FF2B5EF4-FFF2-40B4-BE49-F238E27FC236}">
                    <a16:creationId xmlns:a16="http://schemas.microsoft.com/office/drawing/2014/main" id="{69AA7F9F-F371-A88F-37A3-C14544F1F376}"/>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endParaRPr lang="en-US"/>
              </a:p>
            </p:txBody>
          </p:sp>
          <p:sp>
            <p:nvSpPr>
              <p:cNvPr id="22" name="Freeform 52">
                <a:extLst>
                  <a:ext uri="{FF2B5EF4-FFF2-40B4-BE49-F238E27FC236}">
                    <a16:creationId xmlns:a16="http://schemas.microsoft.com/office/drawing/2014/main" id="{B1414ECF-9989-1F37-6A78-0C20E1D1BA74}"/>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endParaRPr lang="en-US"/>
              </a:p>
            </p:txBody>
          </p:sp>
          <p:sp>
            <p:nvSpPr>
              <p:cNvPr id="23" name="Freeform 53">
                <a:extLst>
                  <a:ext uri="{FF2B5EF4-FFF2-40B4-BE49-F238E27FC236}">
                    <a16:creationId xmlns:a16="http://schemas.microsoft.com/office/drawing/2014/main" id="{B4989D6D-07D8-C6FC-0EFD-1FEFE15391FD}"/>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endParaRPr lang="en-US"/>
              </a:p>
            </p:txBody>
          </p:sp>
          <p:sp>
            <p:nvSpPr>
              <p:cNvPr id="24" name="Freeform 54">
                <a:extLst>
                  <a:ext uri="{FF2B5EF4-FFF2-40B4-BE49-F238E27FC236}">
                    <a16:creationId xmlns:a16="http://schemas.microsoft.com/office/drawing/2014/main" id="{1E7A8F64-B1A5-1E44-08AF-1EE0613465AD}"/>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endParaRPr lang="en-US"/>
              </a:p>
            </p:txBody>
          </p:sp>
          <p:sp>
            <p:nvSpPr>
              <p:cNvPr id="25" name="Freeform 55">
                <a:extLst>
                  <a:ext uri="{FF2B5EF4-FFF2-40B4-BE49-F238E27FC236}">
                    <a16:creationId xmlns:a16="http://schemas.microsoft.com/office/drawing/2014/main" id="{392F59BF-DF8F-ADD3-3062-FD5B58AC1D66}"/>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endParaRPr lang="en-US"/>
              </a:p>
            </p:txBody>
          </p:sp>
          <p:sp>
            <p:nvSpPr>
              <p:cNvPr id="26" name="Freeform 56">
                <a:extLst>
                  <a:ext uri="{FF2B5EF4-FFF2-40B4-BE49-F238E27FC236}">
                    <a16:creationId xmlns:a16="http://schemas.microsoft.com/office/drawing/2014/main" id="{61E01B37-9359-B983-C07E-6D76EDDF4C3C}"/>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517164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8"/>
                </p:tgtEl>
              </p:cMediaNode>
            </p:video>
            <p:seq concurrent="1" nextAc="seek">
              <p:cTn id="8" restart="whenNotActive" fill="hold" evtFilter="cancelBubble" nodeType="interactiveSeq">
                <p:stCondLst>
                  <p:cond evt="onClick" delay="0">
                    <p:tgtEl>
                      <p:spTgt spid="1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8"/>
                                        </p:tgtEl>
                                      </p:cBhvr>
                                    </p:cmd>
                                  </p:childTnLst>
                                </p:cTn>
                              </p:par>
                            </p:childTnLst>
                          </p:cTn>
                        </p:par>
                      </p:childTnLst>
                    </p:cTn>
                  </p:par>
                </p:childTnLst>
              </p:cTn>
              <p:nextCondLst>
                <p:cond evt="onClick" delay="0">
                  <p:tgtEl>
                    <p:spTgt spid="18"/>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B66CFB-73DD-8DC6-BC6F-DA9D017363C9}"/>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01FE8B2B-BEDB-1ED4-9B9D-BB97017F1AF2}"/>
              </a:ext>
            </a:extLst>
          </p:cNvPr>
          <p:cNvSpPr>
            <a:spLocks noGrp="1"/>
          </p:cNvSpPr>
          <p:nvPr>
            <p:ph type="body" sz="quarter" idx="16"/>
          </p:nvPr>
        </p:nvSpPr>
        <p:spPr>
          <a:xfrm>
            <a:off x="472280" y="615058"/>
            <a:ext cx="4997487" cy="803654"/>
          </a:xfrm>
          <a:prstGeom prst="rect">
            <a:avLst/>
          </a:prstGeom>
        </p:spPr>
        <p:txBody>
          <a:bodyPr/>
          <a:lstStyle/>
          <a:p>
            <a:r>
              <a:rPr lang="en-IE" dirty="0"/>
              <a:t>Optimointistrategiat </a:t>
            </a:r>
            <a:endParaRPr lang="en-US" dirty="0"/>
          </a:p>
        </p:txBody>
      </p:sp>
      <p:sp>
        <p:nvSpPr>
          <p:cNvPr id="5" name="Freeform 1">
            <a:extLst>
              <a:ext uri="{FF2B5EF4-FFF2-40B4-BE49-F238E27FC236}">
                <a16:creationId xmlns:a16="http://schemas.microsoft.com/office/drawing/2014/main" id="{429D42E8-DDBB-11D1-A929-B6B134158A4D}"/>
              </a:ext>
            </a:extLst>
          </p:cNvPr>
          <p:cNvSpPr>
            <a:spLocks noChangeArrowheads="1"/>
          </p:cNvSpPr>
          <p:nvPr/>
        </p:nvSpPr>
        <p:spPr bwMode="auto">
          <a:xfrm>
            <a:off x="4092970" y="1021977"/>
            <a:ext cx="3684966" cy="5391344"/>
          </a:xfrm>
          <a:custGeom>
            <a:avLst/>
            <a:gdLst>
              <a:gd name="T0" fmla="*/ 4116 w 4381"/>
              <a:gd name="T1" fmla="*/ 3420 h 3421"/>
              <a:gd name="T2" fmla="*/ 264 w 4381"/>
              <a:gd name="T3" fmla="*/ 3420 h 3421"/>
              <a:gd name="T4" fmla="*/ 264 w 4381"/>
              <a:gd name="T5" fmla="*/ 3420 h 3421"/>
              <a:gd name="T6" fmla="*/ 0 w 4381"/>
              <a:gd name="T7" fmla="*/ 3155 h 3421"/>
              <a:gd name="T8" fmla="*/ 0 w 4381"/>
              <a:gd name="T9" fmla="*/ 264 h 3421"/>
              <a:gd name="T10" fmla="*/ 0 w 4381"/>
              <a:gd name="T11" fmla="*/ 264 h 3421"/>
              <a:gd name="T12" fmla="*/ 264 w 4381"/>
              <a:gd name="T13" fmla="*/ 0 h 3421"/>
              <a:gd name="T14" fmla="*/ 4116 w 4381"/>
              <a:gd name="T15" fmla="*/ 0 h 3421"/>
              <a:gd name="T16" fmla="*/ 4116 w 4381"/>
              <a:gd name="T17" fmla="*/ 0 h 3421"/>
              <a:gd name="T18" fmla="*/ 4380 w 4381"/>
              <a:gd name="T19" fmla="*/ 264 h 3421"/>
              <a:gd name="T20" fmla="*/ 4380 w 4381"/>
              <a:gd name="T21" fmla="*/ 3155 h 3421"/>
              <a:gd name="T22" fmla="*/ 4380 w 4381"/>
              <a:gd name="T23" fmla="*/ 3155 h 3421"/>
              <a:gd name="T24" fmla="*/ 4116 w 4381"/>
              <a:gd name="T25" fmla="*/ 3420 h 3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81" h="3421">
                <a:moveTo>
                  <a:pt x="4116" y="3420"/>
                </a:moveTo>
                <a:lnTo>
                  <a:pt x="264" y="3420"/>
                </a:lnTo>
                <a:lnTo>
                  <a:pt x="264" y="3420"/>
                </a:lnTo>
                <a:cubicBezTo>
                  <a:pt x="118" y="3420"/>
                  <a:pt x="0" y="3302"/>
                  <a:pt x="0" y="3155"/>
                </a:cubicBezTo>
                <a:lnTo>
                  <a:pt x="0" y="264"/>
                </a:lnTo>
                <a:lnTo>
                  <a:pt x="0" y="264"/>
                </a:lnTo>
                <a:cubicBezTo>
                  <a:pt x="0" y="118"/>
                  <a:pt x="118" y="0"/>
                  <a:pt x="264" y="0"/>
                </a:cubicBezTo>
                <a:lnTo>
                  <a:pt x="4116" y="0"/>
                </a:lnTo>
                <a:lnTo>
                  <a:pt x="4116" y="0"/>
                </a:lnTo>
                <a:cubicBezTo>
                  <a:pt x="4262" y="0"/>
                  <a:pt x="4380" y="118"/>
                  <a:pt x="4380" y="264"/>
                </a:cubicBezTo>
                <a:lnTo>
                  <a:pt x="4380" y="3155"/>
                </a:lnTo>
                <a:lnTo>
                  <a:pt x="4380" y="3155"/>
                </a:lnTo>
                <a:cubicBezTo>
                  <a:pt x="4380" y="3302"/>
                  <a:pt x="4262" y="3420"/>
                  <a:pt x="4116" y="3420"/>
                </a:cubicBezTo>
              </a:path>
            </a:pathLst>
          </a:custGeom>
          <a:solidFill>
            <a:srgbClr val="F1983D"/>
          </a:solidFill>
          <a:ln>
            <a:noFill/>
          </a:ln>
          <a:effectLst/>
        </p:spPr>
        <p:txBody>
          <a:bodyPr wrap="none" anchor="ctr"/>
          <a:lstStyle/>
          <a:p>
            <a:endParaRPr lang="en-US" sz="900"/>
          </a:p>
        </p:txBody>
      </p:sp>
      <p:sp>
        <p:nvSpPr>
          <p:cNvPr id="10" name="Text Placeholder 9">
            <a:extLst>
              <a:ext uri="{FF2B5EF4-FFF2-40B4-BE49-F238E27FC236}">
                <a16:creationId xmlns:a16="http://schemas.microsoft.com/office/drawing/2014/main" id="{52BEF958-8B96-D3A1-EF5E-6139FAA89CE2}"/>
              </a:ext>
            </a:extLst>
          </p:cNvPr>
          <p:cNvSpPr>
            <a:spLocks noGrp="1"/>
          </p:cNvSpPr>
          <p:nvPr>
            <p:ph type="body" sz="quarter" idx="19"/>
          </p:nvPr>
        </p:nvSpPr>
        <p:spPr>
          <a:xfrm>
            <a:off x="4224126" y="1957939"/>
            <a:ext cx="3451644" cy="4604306"/>
          </a:xfrm>
        </p:spPr>
        <p:txBody>
          <a:bodyPr/>
          <a:lstStyle/>
          <a:p>
            <a:pPr marL="0" indent="0">
              <a:lnSpc>
                <a:spcPct val="100000"/>
              </a:lnSpc>
            </a:pPr>
            <a:r>
              <a:rPr lang="en-IE" sz="1800" b="1" dirty="0" err="1"/>
              <a:t>Tilankäyttö</a:t>
            </a:r>
            <a:r>
              <a:rPr lang="en-IE" sz="1800" b="1" dirty="0"/>
              <a:t>: </a:t>
            </a:r>
            <a:r>
              <a:rPr lang="en-IE" sz="1800" dirty="0">
                <a:solidFill>
                  <a:schemeClr val="bg1"/>
                </a:solidFill>
              </a:rPr>
              <a:t>Tilan maksimointi vertikaalisen varastoinnin, dynaamisten hyllyjen, cross-dockingin jne. avulla. </a:t>
            </a:r>
          </a:p>
          <a:p>
            <a:pPr marL="0" indent="0">
              <a:lnSpc>
                <a:spcPct val="100000"/>
              </a:lnSpc>
            </a:pPr>
            <a:r>
              <a:rPr lang="en-IE" sz="1800" b="1" dirty="0"/>
              <a:t>Varastojen säännölliset tarkastukset</a:t>
            </a:r>
            <a:r>
              <a:rPr lang="en-IE" sz="1800" dirty="0"/>
              <a:t>: </a:t>
            </a:r>
            <a:r>
              <a:rPr lang="en-IE" sz="1800" dirty="0">
                <a:solidFill>
                  <a:schemeClr val="bg1"/>
                </a:solidFill>
              </a:rPr>
              <a:t>Pilaantuvien tuotteiden osalta viikoittain, raaka-aineiden osalta kuukausittain, kaikkien varastojen osalta neljännesvuosittain. </a:t>
            </a:r>
            <a:r>
              <a:rPr lang="en-IE" sz="1800" dirty="0" err="1">
                <a:solidFill>
                  <a:schemeClr val="bg1"/>
                </a:solidFill>
              </a:rPr>
              <a:t>Päivittäiset</a:t>
            </a:r>
            <a:r>
              <a:rPr lang="en-IE" sz="1800" dirty="0">
                <a:solidFill>
                  <a:schemeClr val="bg1"/>
                </a:solidFill>
              </a:rPr>
              <a:t> </a:t>
            </a:r>
            <a:r>
              <a:rPr lang="en-IE" sz="1800" dirty="0" err="1">
                <a:solidFill>
                  <a:schemeClr val="bg1"/>
                </a:solidFill>
              </a:rPr>
              <a:t>päivitykset</a:t>
            </a:r>
            <a:endParaRPr lang="en-IE" sz="1800" dirty="0">
              <a:solidFill>
                <a:schemeClr val="bg1"/>
              </a:solidFill>
            </a:endParaRPr>
          </a:p>
          <a:p>
            <a:pPr marL="0" indent="0">
              <a:lnSpc>
                <a:spcPct val="100000"/>
              </a:lnSpc>
            </a:pPr>
            <a:r>
              <a:rPr lang="en-IE" sz="1800" b="1" dirty="0" err="1"/>
              <a:t>Ensimmäinen</a:t>
            </a:r>
            <a:r>
              <a:rPr lang="en-IE" sz="1800" b="1" dirty="0"/>
              <a:t> sisään, ensimmäinen ulos: </a:t>
            </a:r>
            <a:r>
              <a:rPr lang="en-IE" sz="1800" dirty="0">
                <a:solidFill>
                  <a:schemeClr val="bg1"/>
                </a:solidFill>
              </a:rPr>
              <a:t>Vanhemmat tuotteet olisi asetettava etusijalle uusiin nähden.</a:t>
            </a:r>
            <a:endParaRPr lang="en-GB" dirty="0"/>
          </a:p>
        </p:txBody>
      </p:sp>
      <p:sp>
        <p:nvSpPr>
          <p:cNvPr id="69" name="Freeform 1">
            <a:extLst>
              <a:ext uri="{FF2B5EF4-FFF2-40B4-BE49-F238E27FC236}">
                <a16:creationId xmlns:a16="http://schemas.microsoft.com/office/drawing/2014/main" id="{025FBF88-E205-8560-C3D6-4EC90E2B52CE}"/>
              </a:ext>
            </a:extLst>
          </p:cNvPr>
          <p:cNvSpPr>
            <a:spLocks noChangeArrowheads="1"/>
          </p:cNvSpPr>
          <p:nvPr/>
        </p:nvSpPr>
        <p:spPr bwMode="auto">
          <a:xfrm>
            <a:off x="609878" y="2411822"/>
            <a:ext cx="3395493" cy="4021111"/>
          </a:xfrm>
          <a:custGeom>
            <a:avLst/>
            <a:gdLst>
              <a:gd name="T0" fmla="*/ 4116 w 4381"/>
              <a:gd name="T1" fmla="*/ 3420 h 3421"/>
              <a:gd name="T2" fmla="*/ 264 w 4381"/>
              <a:gd name="T3" fmla="*/ 3420 h 3421"/>
              <a:gd name="T4" fmla="*/ 264 w 4381"/>
              <a:gd name="T5" fmla="*/ 3420 h 3421"/>
              <a:gd name="T6" fmla="*/ 0 w 4381"/>
              <a:gd name="T7" fmla="*/ 3155 h 3421"/>
              <a:gd name="T8" fmla="*/ 0 w 4381"/>
              <a:gd name="T9" fmla="*/ 264 h 3421"/>
              <a:gd name="T10" fmla="*/ 0 w 4381"/>
              <a:gd name="T11" fmla="*/ 264 h 3421"/>
              <a:gd name="T12" fmla="*/ 264 w 4381"/>
              <a:gd name="T13" fmla="*/ 0 h 3421"/>
              <a:gd name="T14" fmla="*/ 4116 w 4381"/>
              <a:gd name="T15" fmla="*/ 0 h 3421"/>
              <a:gd name="T16" fmla="*/ 4116 w 4381"/>
              <a:gd name="T17" fmla="*/ 0 h 3421"/>
              <a:gd name="T18" fmla="*/ 4380 w 4381"/>
              <a:gd name="T19" fmla="*/ 264 h 3421"/>
              <a:gd name="T20" fmla="*/ 4380 w 4381"/>
              <a:gd name="T21" fmla="*/ 3155 h 3421"/>
              <a:gd name="T22" fmla="*/ 4380 w 4381"/>
              <a:gd name="T23" fmla="*/ 3155 h 3421"/>
              <a:gd name="T24" fmla="*/ 4116 w 4381"/>
              <a:gd name="T25" fmla="*/ 3420 h 3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81" h="3421">
                <a:moveTo>
                  <a:pt x="4116" y="3420"/>
                </a:moveTo>
                <a:lnTo>
                  <a:pt x="264" y="3420"/>
                </a:lnTo>
                <a:lnTo>
                  <a:pt x="264" y="3420"/>
                </a:lnTo>
                <a:cubicBezTo>
                  <a:pt x="118" y="3420"/>
                  <a:pt x="0" y="3302"/>
                  <a:pt x="0" y="3155"/>
                </a:cubicBezTo>
                <a:lnTo>
                  <a:pt x="0" y="264"/>
                </a:lnTo>
                <a:lnTo>
                  <a:pt x="0" y="264"/>
                </a:lnTo>
                <a:cubicBezTo>
                  <a:pt x="0" y="118"/>
                  <a:pt x="118" y="0"/>
                  <a:pt x="264" y="0"/>
                </a:cubicBezTo>
                <a:lnTo>
                  <a:pt x="4116" y="0"/>
                </a:lnTo>
                <a:lnTo>
                  <a:pt x="4116" y="0"/>
                </a:lnTo>
                <a:cubicBezTo>
                  <a:pt x="4262" y="0"/>
                  <a:pt x="4380" y="118"/>
                  <a:pt x="4380" y="264"/>
                </a:cubicBezTo>
                <a:lnTo>
                  <a:pt x="4380" y="3155"/>
                </a:lnTo>
                <a:lnTo>
                  <a:pt x="4380" y="3155"/>
                </a:lnTo>
                <a:cubicBezTo>
                  <a:pt x="4380" y="3302"/>
                  <a:pt x="4262" y="3420"/>
                  <a:pt x="4116" y="3420"/>
                </a:cubicBezTo>
              </a:path>
            </a:pathLst>
          </a:custGeom>
          <a:solidFill>
            <a:srgbClr val="E25684"/>
          </a:solidFill>
          <a:ln>
            <a:noFill/>
          </a:ln>
          <a:effectLst/>
        </p:spPr>
        <p:txBody>
          <a:bodyPr wrap="none" anchor="ctr"/>
          <a:lstStyle/>
          <a:p>
            <a:endParaRPr lang="en-US" sz="900"/>
          </a:p>
        </p:txBody>
      </p:sp>
      <p:sp>
        <p:nvSpPr>
          <p:cNvPr id="70" name="Text Placeholder 9">
            <a:extLst>
              <a:ext uri="{FF2B5EF4-FFF2-40B4-BE49-F238E27FC236}">
                <a16:creationId xmlns:a16="http://schemas.microsoft.com/office/drawing/2014/main" id="{F1C62612-03F4-4511-287F-FFED80862CD5}"/>
              </a:ext>
            </a:extLst>
          </p:cNvPr>
          <p:cNvSpPr txBox="1">
            <a:spLocks/>
          </p:cNvSpPr>
          <p:nvPr/>
        </p:nvSpPr>
        <p:spPr>
          <a:xfrm>
            <a:off x="658595" y="3123881"/>
            <a:ext cx="3248061" cy="3392599"/>
          </a:xfrm>
          <a:prstGeom prst="rect">
            <a:avLst/>
          </a:prstGeom>
        </p:spPr>
        <p:txBody>
          <a:bodyPr/>
          <a:lstStyle>
            <a:lvl1pPr marL="228600" indent="-228600" algn="l" defTabSz="914400" rtl="0" eaLnBrk="1" latinLnBrk="0" hangingPunct="1">
              <a:lnSpc>
                <a:spcPts val="2480"/>
              </a:lnSpc>
              <a:spcBef>
                <a:spcPts val="0"/>
              </a:spcBef>
              <a:buFont typeface="Arial" panose="020B0604020202020204" pitchFamily="34" charset="0"/>
              <a:buNone/>
              <a:defRPr sz="2400" b="0" i="0" kern="1200" spc="0">
                <a:solidFill>
                  <a:srgbClr val="09465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pPr>
            <a:r>
              <a:rPr lang="en-IE" sz="1800" b="1" dirty="0"/>
              <a:t>Strategiset kumppanuudet</a:t>
            </a:r>
            <a:r>
              <a:rPr lang="en-IE" sz="1800" dirty="0"/>
              <a:t>: </a:t>
            </a:r>
            <a:r>
              <a:rPr lang="en-IE" sz="1800" dirty="0">
                <a:solidFill>
                  <a:schemeClr val="bg1"/>
                </a:solidFill>
              </a:rPr>
              <a:t>Pitkäaikaiset suhteet voivat johtaa parempiin ehtoihin, kuten </a:t>
            </a:r>
            <a:r>
              <a:rPr lang="en-IE" sz="1800" dirty="0" err="1">
                <a:solidFill>
                  <a:schemeClr val="bg1"/>
                </a:solidFill>
              </a:rPr>
              <a:t>alennuksiin</a:t>
            </a:r>
            <a:r>
              <a:rPr lang="en-IE" sz="1800" dirty="0">
                <a:solidFill>
                  <a:schemeClr val="bg1"/>
                </a:solidFill>
              </a:rPr>
              <a:t>.</a:t>
            </a:r>
          </a:p>
          <a:p>
            <a:pPr marL="0" indent="0">
              <a:lnSpc>
                <a:spcPct val="100000"/>
              </a:lnSpc>
            </a:pPr>
            <a:endParaRPr lang="en-IE" sz="1800" dirty="0">
              <a:solidFill>
                <a:schemeClr val="bg1"/>
              </a:solidFill>
            </a:endParaRPr>
          </a:p>
          <a:p>
            <a:pPr marL="0" indent="0">
              <a:lnSpc>
                <a:spcPct val="100000"/>
              </a:lnSpc>
            </a:pPr>
            <a:r>
              <a:rPr lang="en-IE" sz="1800" b="1" dirty="0" err="1"/>
              <a:t>Ennustettu</a:t>
            </a:r>
            <a:r>
              <a:rPr lang="en-IE" sz="1800" b="1" dirty="0"/>
              <a:t> </a:t>
            </a:r>
            <a:r>
              <a:rPr lang="en-IE" sz="1800" b="1" dirty="0" err="1"/>
              <a:t>kysyntä</a:t>
            </a:r>
            <a:r>
              <a:rPr lang="en-IE" sz="1800" b="1" dirty="0"/>
              <a:t>:</a:t>
            </a:r>
            <a:r>
              <a:rPr lang="en-IE" sz="1800" b="1" dirty="0">
                <a:solidFill>
                  <a:schemeClr val="bg1"/>
                </a:solidFill>
              </a:rPr>
              <a:t> </a:t>
            </a:r>
            <a:r>
              <a:rPr lang="en-IE" sz="1800" dirty="0">
                <a:solidFill>
                  <a:schemeClr val="bg1"/>
                </a:solidFill>
              </a:rPr>
              <a:t>Tekoälyn ja erikoistyökalujen/tietämyksen käyttö kysynnän ennustamiseen ja sen </a:t>
            </a:r>
            <a:r>
              <a:rPr lang="en-IE" sz="1800" dirty="0" err="1">
                <a:solidFill>
                  <a:schemeClr val="bg1"/>
                </a:solidFill>
              </a:rPr>
              <a:t>sovittaminen</a:t>
            </a:r>
            <a:r>
              <a:rPr lang="en-IE" sz="1800" dirty="0">
                <a:solidFill>
                  <a:schemeClr val="bg1"/>
                </a:solidFill>
              </a:rPr>
              <a:t> </a:t>
            </a:r>
            <a:r>
              <a:rPr lang="en-IE" sz="1800" dirty="0" err="1">
                <a:solidFill>
                  <a:schemeClr val="bg1"/>
                </a:solidFill>
              </a:rPr>
              <a:t>yhteen</a:t>
            </a:r>
            <a:r>
              <a:rPr lang="en-IE" sz="1800" dirty="0">
                <a:solidFill>
                  <a:schemeClr val="bg1"/>
                </a:solidFill>
              </a:rPr>
              <a:t> suunnitellun hankinnan kanssa.</a:t>
            </a:r>
          </a:p>
          <a:p>
            <a:pPr marL="0" indent="0">
              <a:lnSpc>
                <a:spcPct val="100000"/>
              </a:lnSpc>
            </a:pPr>
            <a:r>
              <a:rPr lang="en-IE" sz="1800" dirty="0"/>
              <a:t> </a:t>
            </a:r>
            <a:endParaRPr lang="en-GB" dirty="0"/>
          </a:p>
        </p:txBody>
      </p:sp>
      <p:sp>
        <p:nvSpPr>
          <p:cNvPr id="72" name="Freeform 243">
            <a:extLst>
              <a:ext uri="{FF2B5EF4-FFF2-40B4-BE49-F238E27FC236}">
                <a16:creationId xmlns:a16="http://schemas.microsoft.com/office/drawing/2014/main" id="{7934C309-9843-B782-D087-7760B47EFD46}"/>
              </a:ext>
            </a:extLst>
          </p:cNvPr>
          <p:cNvSpPr>
            <a:spLocks noChangeArrowheads="1"/>
          </p:cNvSpPr>
          <p:nvPr/>
        </p:nvSpPr>
        <p:spPr bwMode="auto">
          <a:xfrm>
            <a:off x="5178416" y="324566"/>
            <a:ext cx="1354363" cy="1275254"/>
          </a:xfrm>
          <a:custGeom>
            <a:avLst/>
            <a:gdLst>
              <a:gd name="T0" fmla="*/ 1088 w 2757"/>
              <a:gd name="T1" fmla="*/ 2802 h 2964"/>
              <a:gd name="T2" fmla="*/ 417 w 2757"/>
              <a:gd name="T3" fmla="*/ 2131 h 2964"/>
              <a:gd name="T4" fmla="*/ 417 w 2757"/>
              <a:gd name="T5" fmla="*/ 2131 h 2964"/>
              <a:gd name="T6" fmla="*/ 417 w 2757"/>
              <a:gd name="T7" fmla="*/ 624 h 2964"/>
              <a:gd name="T8" fmla="*/ 624 w 2757"/>
              <a:gd name="T9" fmla="*/ 417 h 2964"/>
              <a:gd name="T10" fmla="*/ 624 w 2757"/>
              <a:gd name="T11" fmla="*/ 417 h 2964"/>
              <a:gd name="T12" fmla="*/ 2132 w 2757"/>
              <a:gd name="T13" fmla="*/ 417 h 2964"/>
              <a:gd name="T14" fmla="*/ 2339 w 2757"/>
              <a:gd name="T15" fmla="*/ 624 h 2964"/>
              <a:gd name="T16" fmla="*/ 2339 w 2757"/>
              <a:gd name="T17" fmla="*/ 624 h 2964"/>
              <a:gd name="T18" fmla="*/ 2339 w 2757"/>
              <a:gd name="T19" fmla="*/ 2131 h 2964"/>
              <a:gd name="T20" fmla="*/ 1668 w 2757"/>
              <a:gd name="T21" fmla="*/ 2802 h 2964"/>
              <a:gd name="T22" fmla="*/ 1668 w 2757"/>
              <a:gd name="T23" fmla="*/ 2802 h 2964"/>
              <a:gd name="T24" fmla="*/ 1088 w 2757"/>
              <a:gd name="T25" fmla="*/ 2802 h 2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7" h="2964">
                <a:moveTo>
                  <a:pt x="1088" y="2802"/>
                </a:moveTo>
                <a:lnTo>
                  <a:pt x="417" y="2131"/>
                </a:lnTo>
                <a:lnTo>
                  <a:pt x="417" y="2131"/>
                </a:lnTo>
                <a:cubicBezTo>
                  <a:pt x="0" y="1715"/>
                  <a:pt x="0" y="1041"/>
                  <a:pt x="417" y="624"/>
                </a:cubicBezTo>
                <a:lnTo>
                  <a:pt x="624" y="417"/>
                </a:lnTo>
                <a:lnTo>
                  <a:pt x="624" y="417"/>
                </a:lnTo>
                <a:cubicBezTo>
                  <a:pt x="1040" y="0"/>
                  <a:pt x="1715" y="0"/>
                  <a:pt x="2132" y="417"/>
                </a:cubicBezTo>
                <a:lnTo>
                  <a:pt x="2339" y="624"/>
                </a:lnTo>
                <a:lnTo>
                  <a:pt x="2339" y="624"/>
                </a:lnTo>
                <a:cubicBezTo>
                  <a:pt x="2756" y="1041"/>
                  <a:pt x="2756" y="1715"/>
                  <a:pt x="2339" y="2131"/>
                </a:cubicBezTo>
                <a:lnTo>
                  <a:pt x="1668" y="2802"/>
                </a:lnTo>
                <a:lnTo>
                  <a:pt x="1668" y="2802"/>
                </a:lnTo>
                <a:cubicBezTo>
                  <a:pt x="1508" y="2963"/>
                  <a:pt x="1248" y="2963"/>
                  <a:pt x="1088" y="2802"/>
                </a:cubicBezTo>
              </a:path>
            </a:pathLst>
          </a:custGeom>
          <a:solidFill>
            <a:srgbClr val="086575"/>
          </a:solidFill>
          <a:ln>
            <a:noFill/>
          </a:ln>
          <a:effectLst/>
        </p:spPr>
        <p:txBody>
          <a:bodyPr wrap="none" anchor="ctr"/>
          <a:lstStyle/>
          <a:p>
            <a:endParaRPr lang="en-US" sz="900" dirty="0"/>
          </a:p>
        </p:txBody>
      </p:sp>
      <p:sp>
        <p:nvSpPr>
          <p:cNvPr id="6" name="Freeform 243">
            <a:extLst>
              <a:ext uri="{FF2B5EF4-FFF2-40B4-BE49-F238E27FC236}">
                <a16:creationId xmlns:a16="http://schemas.microsoft.com/office/drawing/2014/main" id="{94551345-7EA7-1361-C095-232E723F1D3F}"/>
              </a:ext>
            </a:extLst>
          </p:cNvPr>
          <p:cNvSpPr>
            <a:spLocks noChangeArrowheads="1"/>
          </p:cNvSpPr>
          <p:nvPr/>
        </p:nvSpPr>
        <p:spPr bwMode="auto">
          <a:xfrm>
            <a:off x="1566225" y="1349708"/>
            <a:ext cx="1354363" cy="1275254"/>
          </a:xfrm>
          <a:custGeom>
            <a:avLst/>
            <a:gdLst>
              <a:gd name="T0" fmla="*/ 1088 w 2757"/>
              <a:gd name="T1" fmla="*/ 2802 h 2964"/>
              <a:gd name="T2" fmla="*/ 417 w 2757"/>
              <a:gd name="T3" fmla="*/ 2131 h 2964"/>
              <a:gd name="T4" fmla="*/ 417 w 2757"/>
              <a:gd name="T5" fmla="*/ 2131 h 2964"/>
              <a:gd name="T6" fmla="*/ 417 w 2757"/>
              <a:gd name="T7" fmla="*/ 624 h 2964"/>
              <a:gd name="T8" fmla="*/ 624 w 2757"/>
              <a:gd name="T9" fmla="*/ 417 h 2964"/>
              <a:gd name="T10" fmla="*/ 624 w 2757"/>
              <a:gd name="T11" fmla="*/ 417 h 2964"/>
              <a:gd name="T12" fmla="*/ 2132 w 2757"/>
              <a:gd name="T13" fmla="*/ 417 h 2964"/>
              <a:gd name="T14" fmla="*/ 2339 w 2757"/>
              <a:gd name="T15" fmla="*/ 624 h 2964"/>
              <a:gd name="T16" fmla="*/ 2339 w 2757"/>
              <a:gd name="T17" fmla="*/ 624 h 2964"/>
              <a:gd name="T18" fmla="*/ 2339 w 2757"/>
              <a:gd name="T19" fmla="*/ 2131 h 2964"/>
              <a:gd name="T20" fmla="*/ 1668 w 2757"/>
              <a:gd name="T21" fmla="*/ 2802 h 2964"/>
              <a:gd name="T22" fmla="*/ 1668 w 2757"/>
              <a:gd name="T23" fmla="*/ 2802 h 2964"/>
              <a:gd name="T24" fmla="*/ 1088 w 2757"/>
              <a:gd name="T25" fmla="*/ 2802 h 2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7" h="2964">
                <a:moveTo>
                  <a:pt x="1088" y="2802"/>
                </a:moveTo>
                <a:lnTo>
                  <a:pt x="417" y="2131"/>
                </a:lnTo>
                <a:lnTo>
                  <a:pt x="417" y="2131"/>
                </a:lnTo>
                <a:cubicBezTo>
                  <a:pt x="0" y="1715"/>
                  <a:pt x="0" y="1041"/>
                  <a:pt x="417" y="624"/>
                </a:cubicBezTo>
                <a:lnTo>
                  <a:pt x="624" y="417"/>
                </a:lnTo>
                <a:lnTo>
                  <a:pt x="624" y="417"/>
                </a:lnTo>
                <a:cubicBezTo>
                  <a:pt x="1040" y="0"/>
                  <a:pt x="1715" y="0"/>
                  <a:pt x="2132" y="417"/>
                </a:cubicBezTo>
                <a:lnTo>
                  <a:pt x="2339" y="624"/>
                </a:lnTo>
                <a:lnTo>
                  <a:pt x="2339" y="624"/>
                </a:lnTo>
                <a:cubicBezTo>
                  <a:pt x="2756" y="1041"/>
                  <a:pt x="2756" y="1715"/>
                  <a:pt x="2339" y="2131"/>
                </a:cubicBezTo>
                <a:lnTo>
                  <a:pt x="1668" y="2802"/>
                </a:lnTo>
                <a:lnTo>
                  <a:pt x="1668" y="2802"/>
                </a:lnTo>
                <a:cubicBezTo>
                  <a:pt x="1508" y="2963"/>
                  <a:pt x="1248" y="2963"/>
                  <a:pt x="1088" y="2802"/>
                </a:cubicBezTo>
              </a:path>
            </a:pathLst>
          </a:custGeom>
          <a:solidFill>
            <a:srgbClr val="1D4C60"/>
          </a:solidFill>
          <a:ln>
            <a:noFill/>
          </a:ln>
          <a:effectLst/>
        </p:spPr>
        <p:txBody>
          <a:bodyPr wrap="none" anchor="ctr"/>
          <a:lstStyle/>
          <a:p>
            <a:endParaRPr lang="en-US" sz="900">
              <a:solidFill>
                <a:srgbClr val="1D4C60"/>
              </a:solidFill>
            </a:endParaRPr>
          </a:p>
        </p:txBody>
      </p:sp>
      <p:pic>
        <p:nvPicPr>
          <p:cNvPr id="68" name="Picture 67">
            <a:extLst>
              <a:ext uri="{FF2B5EF4-FFF2-40B4-BE49-F238E27FC236}">
                <a16:creationId xmlns:a16="http://schemas.microsoft.com/office/drawing/2014/main" id="{896DAFD4-BCD4-C87A-C2F5-3B1B2A93A343}"/>
              </a:ext>
            </a:extLst>
          </p:cNvPr>
          <p:cNvPicPr>
            <a:picLocks noChangeAspect="1"/>
          </p:cNvPicPr>
          <p:nvPr/>
        </p:nvPicPr>
        <p:blipFill>
          <a:blip r:embed="rId2" cstate="screen">
            <a:extLst>
              <a:ext uri="{28A0092B-C50C-407E-A947-70E740481C1C}">
                <a14:useLocalDpi xmlns:a14="http://schemas.microsoft.com/office/drawing/2010/main"/>
              </a:ext>
            </a:extLst>
          </a:blip>
          <a:srcRect r="-12839"/>
          <a:stretch/>
        </p:blipFill>
        <p:spPr>
          <a:xfrm>
            <a:off x="1572017" y="1465578"/>
            <a:ext cx="1182676" cy="1279353"/>
          </a:xfrm>
          <a:prstGeom prst="rect">
            <a:avLst/>
          </a:prstGeom>
        </p:spPr>
      </p:pic>
      <p:pic>
        <p:nvPicPr>
          <p:cNvPr id="73" name="Picture 72">
            <a:extLst>
              <a:ext uri="{FF2B5EF4-FFF2-40B4-BE49-F238E27FC236}">
                <a16:creationId xmlns:a16="http://schemas.microsoft.com/office/drawing/2014/main" id="{7C838524-35AE-3338-3031-34F20FFC2A2A}"/>
              </a:ext>
            </a:extLst>
          </p:cNvPr>
          <p:cNvPicPr>
            <a:picLocks noChangeAspect="1"/>
          </p:cNvPicPr>
          <p:nvPr/>
        </p:nvPicPr>
        <p:blipFill>
          <a:blip r:embed="rId3" cstate="screen">
            <a:extLst>
              <a:ext uri="{28A0092B-C50C-407E-A947-70E740481C1C}">
                <a14:useLocalDpi xmlns:a14="http://schemas.microsoft.com/office/drawing/2010/main"/>
              </a:ext>
            </a:extLst>
          </a:blip>
          <a:srcRect l="-27884" t="-11908"/>
          <a:stretch/>
        </p:blipFill>
        <p:spPr>
          <a:xfrm>
            <a:off x="5155982" y="369438"/>
            <a:ext cx="1213761" cy="1312979"/>
          </a:xfrm>
          <a:prstGeom prst="rect">
            <a:avLst/>
          </a:prstGeom>
        </p:spPr>
      </p:pic>
      <p:sp>
        <p:nvSpPr>
          <p:cNvPr id="75" name="Freeform 1">
            <a:extLst>
              <a:ext uri="{FF2B5EF4-FFF2-40B4-BE49-F238E27FC236}">
                <a16:creationId xmlns:a16="http://schemas.microsoft.com/office/drawing/2014/main" id="{5AACAEFD-75E5-1153-B820-25050EED0F3E}"/>
              </a:ext>
            </a:extLst>
          </p:cNvPr>
          <p:cNvSpPr>
            <a:spLocks noChangeArrowheads="1"/>
          </p:cNvSpPr>
          <p:nvPr/>
        </p:nvSpPr>
        <p:spPr bwMode="auto">
          <a:xfrm>
            <a:off x="7865535" y="1603262"/>
            <a:ext cx="3343933" cy="4810060"/>
          </a:xfrm>
          <a:custGeom>
            <a:avLst/>
            <a:gdLst>
              <a:gd name="T0" fmla="*/ 4116 w 4381"/>
              <a:gd name="T1" fmla="*/ 3420 h 3421"/>
              <a:gd name="T2" fmla="*/ 264 w 4381"/>
              <a:gd name="T3" fmla="*/ 3420 h 3421"/>
              <a:gd name="T4" fmla="*/ 264 w 4381"/>
              <a:gd name="T5" fmla="*/ 3420 h 3421"/>
              <a:gd name="T6" fmla="*/ 0 w 4381"/>
              <a:gd name="T7" fmla="*/ 3155 h 3421"/>
              <a:gd name="T8" fmla="*/ 0 w 4381"/>
              <a:gd name="T9" fmla="*/ 264 h 3421"/>
              <a:gd name="T10" fmla="*/ 0 w 4381"/>
              <a:gd name="T11" fmla="*/ 264 h 3421"/>
              <a:gd name="T12" fmla="*/ 264 w 4381"/>
              <a:gd name="T13" fmla="*/ 0 h 3421"/>
              <a:gd name="T14" fmla="*/ 4116 w 4381"/>
              <a:gd name="T15" fmla="*/ 0 h 3421"/>
              <a:gd name="T16" fmla="*/ 4116 w 4381"/>
              <a:gd name="T17" fmla="*/ 0 h 3421"/>
              <a:gd name="T18" fmla="*/ 4380 w 4381"/>
              <a:gd name="T19" fmla="*/ 264 h 3421"/>
              <a:gd name="T20" fmla="*/ 4380 w 4381"/>
              <a:gd name="T21" fmla="*/ 3155 h 3421"/>
              <a:gd name="T22" fmla="*/ 4380 w 4381"/>
              <a:gd name="T23" fmla="*/ 3155 h 3421"/>
              <a:gd name="T24" fmla="*/ 4116 w 4381"/>
              <a:gd name="T25" fmla="*/ 3420 h 3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81" h="3421">
                <a:moveTo>
                  <a:pt x="4116" y="3420"/>
                </a:moveTo>
                <a:lnTo>
                  <a:pt x="264" y="3420"/>
                </a:lnTo>
                <a:lnTo>
                  <a:pt x="264" y="3420"/>
                </a:lnTo>
                <a:cubicBezTo>
                  <a:pt x="118" y="3420"/>
                  <a:pt x="0" y="3302"/>
                  <a:pt x="0" y="3155"/>
                </a:cubicBezTo>
                <a:lnTo>
                  <a:pt x="0" y="264"/>
                </a:lnTo>
                <a:lnTo>
                  <a:pt x="0" y="264"/>
                </a:lnTo>
                <a:cubicBezTo>
                  <a:pt x="0" y="118"/>
                  <a:pt x="118" y="0"/>
                  <a:pt x="264" y="0"/>
                </a:cubicBezTo>
                <a:lnTo>
                  <a:pt x="4116" y="0"/>
                </a:lnTo>
                <a:lnTo>
                  <a:pt x="4116" y="0"/>
                </a:lnTo>
                <a:cubicBezTo>
                  <a:pt x="4262" y="0"/>
                  <a:pt x="4380" y="118"/>
                  <a:pt x="4380" y="264"/>
                </a:cubicBezTo>
                <a:lnTo>
                  <a:pt x="4380" y="3155"/>
                </a:lnTo>
                <a:lnTo>
                  <a:pt x="4380" y="3155"/>
                </a:lnTo>
                <a:cubicBezTo>
                  <a:pt x="4380" y="3302"/>
                  <a:pt x="4262" y="3420"/>
                  <a:pt x="4116" y="3420"/>
                </a:cubicBezTo>
              </a:path>
            </a:pathLst>
          </a:custGeom>
          <a:solidFill>
            <a:srgbClr val="E25684"/>
          </a:solidFill>
          <a:ln>
            <a:noFill/>
          </a:ln>
          <a:effectLst/>
        </p:spPr>
        <p:txBody>
          <a:bodyPr wrap="none" anchor="ctr"/>
          <a:lstStyle/>
          <a:p>
            <a:endParaRPr lang="en-US" sz="900"/>
          </a:p>
        </p:txBody>
      </p:sp>
      <p:sp>
        <p:nvSpPr>
          <p:cNvPr id="76" name="Text Placeholder 9">
            <a:extLst>
              <a:ext uri="{FF2B5EF4-FFF2-40B4-BE49-F238E27FC236}">
                <a16:creationId xmlns:a16="http://schemas.microsoft.com/office/drawing/2014/main" id="{49D93069-D58A-5130-1C81-3DD1E3C166FD}"/>
              </a:ext>
            </a:extLst>
          </p:cNvPr>
          <p:cNvSpPr txBox="1">
            <a:spLocks/>
          </p:cNvSpPr>
          <p:nvPr/>
        </p:nvSpPr>
        <p:spPr>
          <a:xfrm>
            <a:off x="8008222" y="2708838"/>
            <a:ext cx="3143119" cy="3188787"/>
          </a:xfrm>
          <a:prstGeom prst="rect">
            <a:avLst/>
          </a:prstGeom>
        </p:spPr>
        <p:txBody>
          <a:bodyPr/>
          <a:lstStyle>
            <a:lvl1pPr marL="228600" indent="-228600" algn="l" defTabSz="914400" rtl="0" eaLnBrk="1" latinLnBrk="0" hangingPunct="1">
              <a:lnSpc>
                <a:spcPts val="2480"/>
              </a:lnSpc>
              <a:spcBef>
                <a:spcPts val="0"/>
              </a:spcBef>
              <a:buFont typeface="Arial" panose="020B0604020202020204" pitchFamily="34" charset="0"/>
              <a:buNone/>
              <a:defRPr sz="2400" b="0" i="0" kern="1200" spc="0">
                <a:solidFill>
                  <a:srgbClr val="09465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pPr>
            <a:r>
              <a:rPr lang="en-IE" sz="1800" b="1" dirty="0"/>
              <a:t>Säädä </a:t>
            </a:r>
            <a:r>
              <a:rPr lang="en-IE" sz="1800" b="1" dirty="0" err="1"/>
              <a:t>erän</a:t>
            </a:r>
            <a:r>
              <a:rPr lang="en-IE" sz="1800" b="1" dirty="0"/>
              <a:t> </a:t>
            </a:r>
            <a:r>
              <a:rPr lang="en-IE" sz="1800" b="1" dirty="0" err="1"/>
              <a:t>ajoitus</a:t>
            </a:r>
            <a:r>
              <a:rPr lang="en-IE" sz="1800" b="1" dirty="0"/>
              <a:t>:</a:t>
            </a:r>
            <a:r>
              <a:rPr lang="en-IE" sz="1800" b="1" dirty="0">
                <a:solidFill>
                  <a:schemeClr val="bg1"/>
                </a:solidFill>
              </a:rPr>
              <a:t> </a:t>
            </a:r>
            <a:r>
              <a:rPr lang="en-IE" sz="1800" dirty="0">
                <a:solidFill>
                  <a:schemeClr val="bg1"/>
                </a:solidFill>
              </a:rPr>
              <a:t>Minimoi ylijäämävarasto ja varmista tuoreus. </a:t>
            </a:r>
          </a:p>
          <a:p>
            <a:pPr marL="0" indent="0">
              <a:lnSpc>
                <a:spcPct val="100000"/>
              </a:lnSpc>
            </a:pPr>
            <a:endParaRPr lang="en-IE" sz="1800" dirty="0">
              <a:solidFill>
                <a:schemeClr val="bg1"/>
              </a:solidFill>
            </a:endParaRPr>
          </a:p>
          <a:p>
            <a:pPr marL="0" indent="0">
              <a:lnSpc>
                <a:spcPct val="100000"/>
              </a:lnSpc>
            </a:pPr>
            <a:r>
              <a:rPr lang="en-IE" sz="1800" b="1" dirty="0"/>
              <a:t>Seuraa kysyntää: </a:t>
            </a:r>
            <a:r>
              <a:rPr lang="en-IE" sz="1800" dirty="0">
                <a:solidFill>
                  <a:schemeClr val="bg1"/>
                </a:solidFill>
              </a:rPr>
              <a:t>Tuotannon sovittaminen yhteen työaikataulujen ja todellisen kysynnän </a:t>
            </a:r>
            <a:r>
              <a:rPr lang="en-IE" sz="1800" dirty="0" err="1">
                <a:solidFill>
                  <a:schemeClr val="bg1"/>
                </a:solidFill>
              </a:rPr>
              <a:t>kanssa</a:t>
            </a:r>
            <a:r>
              <a:rPr lang="en-IE" sz="1800" dirty="0">
                <a:solidFill>
                  <a:schemeClr val="bg1"/>
                </a:solidFill>
              </a:rPr>
              <a:t>.</a:t>
            </a:r>
          </a:p>
          <a:p>
            <a:pPr marL="0" indent="0">
              <a:lnSpc>
                <a:spcPct val="100000"/>
              </a:lnSpc>
            </a:pPr>
            <a:endParaRPr lang="en-IE" sz="1800" dirty="0">
              <a:solidFill>
                <a:schemeClr val="bg1"/>
              </a:solidFill>
            </a:endParaRPr>
          </a:p>
          <a:p>
            <a:pPr marL="0" indent="0">
              <a:lnSpc>
                <a:spcPct val="100000"/>
              </a:lnSpc>
            </a:pPr>
            <a:r>
              <a:rPr lang="en-IE" sz="1800" b="1" dirty="0" err="1"/>
              <a:t>Optimointi</a:t>
            </a:r>
            <a:r>
              <a:rPr lang="en-IE" sz="1800" b="1" dirty="0"/>
              <a:t> ajattelutapa: </a:t>
            </a:r>
            <a:r>
              <a:rPr lang="en-IE" sz="1800" dirty="0">
                <a:solidFill>
                  <a:schemeClr val="bg1"/>
                </a:solidFill>
              </a:rPr>
              <a:t>Sisäisen jatkuvan parantamisen kulttuurin edistäminen </a:t>
            </a:r>
            <a:endParaRPr lang="en-GB" dirty="0"/>
          </a:p>
        </p:txBody>
      </p:sp>
      <p:sp>
        <p:nvSpPr>
          <p:cNvPr id="77" name="Freeform 243">
            <a:extLst>
              <a:ext uri="{FF2B5EF4-FFF2-40B4-BE49-F238E27FC236}">
                <a16:creationId xmlns:a16="http://schemas.microsoft.com/office/drawing/2014/main" id="{E35F5969-0DB3-7D6A-253B-BBA5ED3385FE}"/>
              </a:ext>
            </a:extLst>
          </p:cNvPr>
          <p:cNvSpPr>
            <a:spLocks noChangeArrowheads="1"/>
          </p:cNvSpPr>
          <p:nvPr/>
        </p:nvSpPr>
        <p:spPr bwMode="auto">
          <a:xfrm>
            <a:off x="8818761" y="932729"/>
            <a:ext cx="1354363" cy="1275254"/>
          </a:xfrm>
          <a:custGeom>
            <a:avLst/>
            <a:gdLst>
              <a:gd name="T0" fmla="*/ 1088 w 2757"/>
              <a:gd name="T1" fmla="*/ 2802 h 2964"/>
              <a:gd name="T2" fmla="*/ 417 w 2757"/>
              <a:gd name="T3" fmla="*/ 2131 h 2964"/>
              <a:gd name="T4" fmla="*/ 417 w 2757"/>
              <a:gd name="T5" fmla="*/ 2131 h 2964"/>
              <a:gd name="T6" fmla="*/ 417 w 2757"/>
              <a:gd name="T7" fmla="*/ 624 h 2964"/>
              <a:gd name="T8" fmla="*/ 624 w 2757"/>
              <a:gd name="T9" fmla="*/ 417 h 2964"/>
              <a:gd name="T10" fmla="*/ 624 w 2757"/>
              <a:gd name="T11" fmla="*/ 417 h 2964"/>
              <a:gd name="T12" fmla="*/ 2132 w 2757"/>
              <a:gd name="T13" fmla="*/ 417 h 2964"/>
              <a:gd name="T14" fmla="*/ 2339 w 2757"/>
              <a:gd name="T15" fmla="*/ 624 h 2964"/>
              <a:gd name="T16" fmla="*/ 2339 w 2757"/>
              <a:gd name="T17" fmla="*/ 624 h 2964"/>
              <a:gd name="T18" fmla="*/ 2339 w 2757"/>
              <a:gd name="T19" fmla="*/ 2131 h 2964"/>
              <a:gd name="T20" fmla="*/ 1668 w 2757"/>
              <a:gd name="T21" fmla="*/ 2802 h 2964"/>
              <a:gd name="T22" fmla="*/ 1668 w 2757"/>
              <a:gd name="T23" fmla="*/ 2802 h 2964"/>
              <a:gd name="T24" fmla="*/ 1088 w 2757"/>
              <a:gd name="T25" fmla="*/ 2802 h 2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7" h="2964">
                <a:moveTo>
                  <a:pt x="1088" y="2802"/>
                </a:moveTo>
                <a:lnTo>
                  <a:pt x="417" y="2131"/>
                </a:lnTo>
                <a:lnTo>
                  <a:pt x="417" y="2131"/>
                </a:lnTo>
                <a:cubicBezTo>
                  <a:pt x="0" y="1715"/>
                  <a:pt x="0" y="1041"/>
                  <a:pt x="417" y="624"/>
                </a:cubicBezTo>
                <a:lnTo>
                  <a:pt x="624" y="417"/>
                </a:lnTo>
                <a:lnTo>
                  <a:pt x="624" y="417"/>
                </a:lnTo>
                <a:cubicBezTo>
                  <a:pt x="1040" y="0"/>
                  <a:pt x="1715" y="0"/>
                  <a:pt x="2132" y="417"/>
                </a:cubicBezTo>
                <a:lnTo>
                  <a:pt x="2339" y="624"/>
                </a:lnTo>
                <a:lnTo>
                  <a:pt x="2339" y="624"/>
                </a:lnTo>
                <a:cubicBezTo>
                  <a:pt x="2756" y="1041"/>
                  <a:pt x="2756" y="1715"/>
                  <a:pt x="2339" y="2131"/>
                </a:cubicBezTo>
                <a:lnTo>
                  <a:pt x="1668" y="2802"/>
                </a:lnTo>
                <a:lnTo>
                  <a:pt x="1668" y="2802"/>
                </a:lnTo>
                <a:cubicBezTo>
                  <a:pt x="1508" y="2963"/>
                  <a:pt x="1248" y="2963"/>
                  <a:pt x="1088" y="2802"/>
                </a:cubicBezTo>
              </a:path>
            </a:pathLst>
          </a:custGeom>
          <a:solidFill>
            <a:srgbClr val="086575"/>
          </a:solidFill>
          <a:ln>
            <a:noFill/>
          </a:ln>
          <a:effectLst/>
        </p:spPr>
        <p:txBody>
          <a:bodyPr wrap="none" anchor="ctr"/>
          <a:lstStyle/>
          <a:p>
            <a:endParaRPr lang="en-US" sz="900"/>
          </a:p>
        </p:txBody>
      </p:sp>
      <p:pic>
        <p:nvPicPr>
          <p:cNvPr id="74" name="Picture 73">
            <a:extLst>
              <a:ext uri="{FF2B5EF4-FFF2-40B4-BE49-F238E27FC236}">
                <a16:creationId xmlns:a16="http://schemas.microsoft.com/office/drawing/2014/main" id="{A5AADA57-422A-20B5-E9A5-5ACA5EB780E3}"/>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8936843" y="1188558"/>
            <a:ext cx="1194439" cy="987719"/>
          </a:xfrm>
          <a:prstGeom prst="rect">
            <a:avLst/>
          </a:prstGeom>
        </p:spPr>
      </p:pic>
      <p:sp>
        <p:nvSpPr>
          <p:cNvPr id="78" name="Text Placeholder 3">
            <a:extLst>
              <a:ext uri="{FF2B5EF4-FFF2-40B4-BE49-F238E27FC236}">
                <a16:creationId xmlns:a16="http://schemas.microsoft.com/office/drawing/2014/main" id="{450EDEB7-59F5-A12A-49FC-8CCB002BF352}"/>
              </a:ext>
            </a:extLst>
          </p:cNvPr>
          <p:cNvSpPr txBox="1">
            <a:spLocks/>
          </p:cNvSpPr>
          <p:nvPr/>
        </p:nvSpPr>
        <p:spPr>
          <a:xfrm>
            <a:off x="1433000" y="2544438"/>
            <a:ext cx="2073779" cy="328801"/>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600" b="1" i="0" kern="1200">
                <a:solidFill>
                  <a:srgbClr val="09465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sz="2400" dirty="0">
                <a:solidFill>
                  <a:srgbClr val="FFC000"/>
                </a:solidFill>
                <a:effectLst>
                  <a:outerShdw blurRad="38100" dist="38100" dir="2700000" algn="tl">
                    <a:srgbClr val="000000">
                      <a:alpha val="43137"/>
                    </a:srgbClr>
                  </a:outerShdw>
                </a:effectLst>
              </a:rPr>
              <a:t>Hankinnat</a:t>
            </a:r>
            <a:endParaRPr lang="en-US" sz="2400" dirty="0">
              <a:solidFill>
                <a:srgbClr val="FFC000"/>
              </a:solidFill>
              <a:effectLst>
                <a:outerShdw blurRad="38100" dist="38100" dir="2700000" algn="tl">
                  <a:srgbClr val="000000">
                    <a:alpha val="43137"/>
                  </a:srgbClr>
                </a:outerShdw>
              </a:effectLst>
            </a:endParaRPr>
          </a:p>
        </p:txBody>
      </p:sp>
      <p:sp>
        <p:nvSpPr>
          <p:cNvPr id="79" name="Text Placeholder 3">
            <a:extLst>
              <a:ext uri="{FF2B5EF4-FFF2-40B4-BE49-F238E27FC236}">
                <a16:creationId xmlns:a16="http://schemas.microsoft.com/office/drawing/2014/main" id="{CBF44E20-CF36-EE91-5BCB-EC00AEDA2487}"/>
              </a:ext>
            </a:extLst>
          </p:cNvPr>
          <p:cNvSpPr txBox="1">
            <a:spLocks/>
          </p:cNvSpPr>
          <p:nvPr/>
        </p:nvSpPr>
        <p:spPr>
          <a:xfrm>
            <a:off x="5252918" y="1492668"/>
            <a:ext cx="1484024" cy="343327"/>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600" b="1" i="0" kern="1200">
                <a:solidFill>
                  <a:srgbClr val="09465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sz="2400" dirty="0" err="1">
                <a:solidFill>
                  <a:srgbClr val="E25684"/>
                </a:solidFill>
                <a:effectLst>
                  <a:outerShdw blurRad="38100" dist="38100" dir="2700000" algn="tl">
                    <a:srgbClr val="000000">
                      <a:alpha val="43137"/>
                    </a:srgbClr>
                  </a:outerShdw>
                </a:effectLst>
              </a:rPr>
              <a:t>Varasto</a:t>
            </a:r>
            <a:r>
              <a:rPr lang="en-IE" sz="2400" dirty="0">
                <a:solidFill>
                  <a:srgbClr val="E25684"/>
                </a:solidFill>
                <a:effectLst>
                  <a:outerShdw blurRad="38100" dist="38100" dir="2700000" algn="tl">
                    <a:srgbClr val="000000">
                      <a:alpha val="43137"/>
                    </a:srgbClr>
                  </a:outerShdw>
                </a:effectLst>
              </a:rPr>
              <a:t> </a:t>
            </a:r>
            <a:endParaRPr lang="en-US" sz="2400" dirty="0">
              <a:solidFill>
                <a:srgbClr val="E25684"/>
              </a:solidFill>
              <a:effectLst>
                <a:outerShdw blurRad="38100" dist="38100" dir="2700000" algn="tl">
                  <a:srgbClr val="000000">
                    <a:alpha val="43137"/>
                  </a:srgbClr>
                </a:outerShdw>
              </a:effectLst>
            </a:endParaRPr>
          </a:p>
        </p:txBody>
      </p:sp>
      <p:sp>
        <p:nvSpPr>
          <p:cNvPr id="80" name="Text Placeholder 3">
            <a:extLst>
              <a:ext uri="{FF2B5EF4-FFF2-40B4-BE49-F238E27FC236}">
                <a16:creationId xmlns:a16="http://schemas.microsoft.com/office/drawing/2014/main" id="{30134814-C9A6-8879-89FD-72E476BCDF0C}"/>
              </a:ext>
            </a:extLst>
          </p:cNvPr>
          <p:cNvSpPr txBox="1">
            <a:spLocks/>
          </p:cNvSpPr>
          <p:nvPr/>
        </p:nvSpPr>
        <p:spPr>
          <a:xfrm>
            <a:off x="8845794" y="2176277"/>
            <a:ext cx="1727127" cy="318287"/>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600" b="1" i="0" kern="1200">
                <a:solidFill>
                  <a:srgbClr val="09465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sz="2400" dirty="0" err="1">
                <a:solidFill>
                  <a:srgbClr val="FFC000"/>
                </a:solidFill>
                <a:effectLst>
                  <a:outerShdw blurRad="38100" dist="38100" dir="2700000" algn="tl">
                    <a:srgbClr val="000000">
                      <a:alpha val="43137"/>
                    </a:srgbClr>
                  </a:outerShdw>
                </a:effectLst>
              </a:rPr>
              <a:t>Tuotanto</a:t>
            </a:r>
            <a:r>
              <a:rPr lang="en-IE" sz="2400" dirty="0">
                <a:solidFill>
                  <a:srgbClr val="FFC000"/>
                </a:solidFill>
                <a:effectLst>
                  <a:outerShdw blurRad="38100" dist="38100" dir="2700000" algn="tl">
                    <a:srgbClr val="000000">
                      <a:alpha val="43137"/>
                    </a:srgbClr>
                  </a:outerShdw>
                </a:effectLst>
              </a:rPr>
              <a:t> </a:t>
            </a:r>
            <a:endParaRPr lang="en-US" sz="2400" dirty="0">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974188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3C6305-9D9B-FDD4-E3F2-D1F464C06BB2}"/>
            </a:ext>
          </a:extLst>
        </p:cNvPr>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id="{7B30FCFA-DC26-4AA0-15C0-83F8BF01DDB7}"/>
              </a:ext>
            </a:extLst>
          </p:cNvPr>
          <p:cNvGraphicFramePr>
            <a:graphicFrameLocks noGrp="1"/>
          </p:cNvGraphicFramePr>
          <p:nvPr>
            <p:extLst>
              <p:ext uri="{D42A27DB-BD31-4B8C-83A1-F6EECF244321}">
                <p14:modId xmlns:p14="http://schemas.microsoft.com/office/powerpoint/2010/main" val="638861560"/>
              </p:ext>
            </p:extLst>
          </p:nvPr>
        </p:nvGraphicFramePr>
        <p:xfrm>
          <a:off x="2184400" y="624840"/>
          <a:ext cx="9169398" cy="5608320"/>
        </p:xfrm>
        <a:graphic>
          <a:graphicData uri="http://schemas.openxmlformats.org/drawingml/2006/table">
            <a:tbl>
              <a:tblPr firstRow="1" bandRow="1">
                <a:tableStyleId>{5C22544A-7EE6-4342-B048-85BDC9FD1C3A}</a:tableStyleId>
              </a:tblPr>
              <a:tblGrid>
                <a:gridCol w="3076133">
                  <a:extLst>
                    <a:ext uri="{9D8B030D-6E8A-4147-A177-3AD203B41FA5}">
                      <a16:colId xmlns:a16="http://schemas.microsoft.com/office/drawing/2014/main" val="4015929642"/>
                    </a:ext>
                  </a:extLst>
                </a:gridCol>
                <a:gridCol w="3036799">
                  <a:extLst>
                    <a:ext uri="{9D8B030D-6E8A-4147-A177-3AD203B41FA5}">
                      <a16:colId xmlns:a16="http://schemas.microsoft.com/office/drawing/2014/main" val="2002786399"/>
                    </a:ext>
                  </a:extLst>
                </a:gridCol>
                <a:gridCol w="3056466">
                  <a:extLst>
                    <a:ext uri="{9D8B030D-6E8A-4147-A177-3AD203B41FA5}">
                      <a16:colId xmlns:a16="http://schemas.microsoft.com/office/drawing/2014/main" val="1739550577"/>
                    </a:ext>
                  </a:extLst>
                </a:gridCol>
              </a:tblGrid>
              <a:tr h="290214">
                <a:tc>
                  <a:txBody>
                    <a:bodyPr/>
                    <a:lstStyle/>
                    <a:p>
                      <a:r>
                        <a:rPr lang="en-GB" dirty="0"/>
                        <a:t>Hankinnat </a:t>
                      </a:r>
                    </a:p>
                  </a:txBody>
                  <a:tcPr/>
                </a:tc>
                <a:tc>
                  <a:txBody>
                    <a:bodyPr/>
                    <a:lstStyle/>
                    <a:p>
                      <a:r>
                        <a:rPr lang="en-GB" dirty="0"/>
                        <a:t>Varasto</a:t>
                      </a:r>
                    </a:p>
                  </a:txBody>
                  <a:tcPr/>
                </a:tc>
                <a:tc>
                  <a:txBody>
                    <a:bodyPr/>
                    <a:lstStyle/>
                    <a:p>
                      <a:r>
                        <a:rPr lang="en-GB" dirty="0"/>
                        <a:t>Tuotanto</a:t>
                      </a:r>
                    </a:p>
                  </a:txBody>
                  <a:tcPr/>
                </a:tc>
                <a:extLst>
                  <a:ext uri="{0D108BD9-81ED-4DB2-BD59-A6C34878D82A}">
                    <a16:rowId xmlns:a16="http://schemas.microsoft.com/office/drawing/2014/main" val="2266994767"/>
                  </a:ext>
                </a:extLst>
              </a:tr>
              <a:tr h="1003891">
                <a:tc>
                  <a:txBody>
                    <a:bodyPr/>
                    <a:lstStyle/>
                    <a:p>
                      <a:r>
                        <a:rPr lang="en-GB" sz="1600" dirty="0"/>
                        <a:t>Paikallisten </a:t>
                      </a:r>
                      <a:r>
                        <a:rPr lang="en-GB" sz="1600" dirty="0" err="1"/>
                        <a:t>toimittajien</a:t>
                      </a:r>
                      <a:r>
                        <a:rPr lang="en-GB" sz="1600" dirty="0"/>
                        <a:t> </a:t>
                      </a:r>
                      <a:r>
                        <a:rPr lang="en-GB" sz="1600" dirty="0" err="1"/>
                        <a:t>hankinta</a:t>
                      </a:r>
                      <a:endParaRPr lang="en-GB" sz="1600" dirty="0"/>
                    </a:p>
                    <a:p>
                      <a:r>
                        <a:rPr lang="en-GB" sz="1600" dirty="0"/>
                        <a:t>AI Data-analytiikka kysynnän ennustamiseksi</a:t>
                      </a:r>
                    </a:p>
                  </a:txBody>
                  <a:tcPr/>
                </a:tc>
                <a:tc>
                  <a:txBody>
                    <a:bodyPr/>
                    <a:lstStyle/>
                    <a:p>
                      <a:r>
                        <a:rPr lang="en-GB" sz="1600" dirty="0"/>
                        <a:t>Ensimmäinen sisään, </a:t>
                      </a:r>
                      <a:r>
                        <a:rPr lang="en-GB" sz="1600" dirty="0" err="1"/>
                        <a:t>ensimmäinen</a:t>
                      </a:r>
                      <a:r>
                        <a:rPr lang="en-GB" sz="1600" dirty="0"/>
                        <a:t> ulos</a:t>
                      </a:r>
                    </a:p>
                    <a:p>
                      <a:r>
                        <a:rPr lang="en-GB" sz="1600" dirty="0"/>
                        <a:t>Keskitetty varastointi, joka helpottaa varastojen seurantaa </a:t>
                      </a:r>
                    </a:p>
                  </a:txBody>
                  <a:tcPr/>
                </a:tc>
                <a:tc>
                  <a:txBody>
                    <a:bodyPr/>
                    <a:lstStyle/>
                    <a:p>
                      <a:r>
                        <a:rPr lang="en-GB" sz="1600" dirty="0"/>
                        <a:t>Kierrätys ja valmistamattomien tuotteiden </a:t>
                      </a:r>
                      <a:r>
                        <a:rPr lang="en-GB" sz="1600" dirty="0" err="1"/>
                        <a:t>uudelleenkäyttö</a:t>
                      </a:r>
                      <a:r>
                        <a:rPr lang="en-GB" sz="1600" dirty="0"/>
                        <a:t>.</a:t>
                      </a:r>
                    </a:p>
                    <a:p>
                      <a:r>
                        <a:rPr lang="en-GB" sz="1600" dirty="0"/>
                        <a:t>Pakkausten standardointi</a:t>
                      </a:r>
                    </a:p>
                  </a:txBody>
                  <a:tcPr/>
                </a:tc>
                <a:extLst>
                  <a:ext uri="{0D108BD9-81ED-4DB2-BD59-A6C34878D82A}">
                    <a16:rowId xmlns:a16="http://schemas.microsoft.com/office/drawing/2014/main" val="361076303"/>
                  </a:ext>
                </a:extLst>
              </a:tr>
              <a:tr h="909522">
                <a:tc>
                  <a:txBody>
                    <a:bodyPr/>
                    <a:lstStyle/>
                    <a:p>
                      <a:r>
                        <a:rPr lang="en-GB" sz="1600" dirty="0"/>
                        <a:t>Paikallisten </a:t>
                      </a:r>
                      <a:r>
                        <a:rPr lang="en-GB" sz="1600" dirty="0" err="1"/>
                        <a:t>toimittajien</a:t>
                      </a:r>
                      <a:r>
                        <a:rPr lang="en-GB" sz="1600" dirty="0"/>
                        <a:t> </a:t>
                      </a:r>
                      <a:r>
                        <a:rPr lang="en-GB" sz="1600" dirty="0" err="1"/>
                        <a:t>hankinta</a:t>
                      </a:r>
                      <a:endParaRPr lang="en-GB" sz="1600" dirty="0"/>
                    </a:p>
                    <a:p>
                      <a:r>
                        <a:rPr lang="en-GB" sz="1600" dirty="0" err="1"/>
                        <a:t>Joukkohankinnat</a:t>
                      </a:r>
                      <a:r>
                        <a:rPr lang="en-GB" sz="1600" dirty="0"/>
                        <a:t>, jotka perustuvat aiempaan/tavalliseen kysyntään.</a:t>
                      </a:r>
                    </a:p>
                  </a:txBody>
                  <a:tcPr/>
                </a:tc>
                <a:tc>
                  <a:txBody>
                    <a:bodyPr/>
                    <a:lstStyle/>
                    <a:p>
                      <a:r>
                        <a:rPr lang="en-GB" sz="1600" dirty="0"/>
                        <a:t>Pilaantuvien sukkien määrää vähennetty, pilaantumattomien varastojen määrää lisätty.</a:t>
                      </a:r>
                    </a:p>
                    <a:p>
                      <a:r>
                        <a:rPr lang="en-GB" sz="1600" dirty="0"/>
                        <a:t>Tuotannossa uudelleen käytettävät tähteet</a:t>
                      </a:r>
                    </a:p>
                    <a:p>
                      <a:endParaRPr lang="en-GB" sz="1600" dirty="0"/>
                    </a:p>
                  </a:txBody>
                  <a:tcPr/>
                </a:tc>
                <a:tc>
                  <a:txBody>
                    <a:bodyPr/>
                    <a:lstStyle/>
                    <a:p>
                      <a:r>
                        <a:rPr lang="en-GB" sz="1600" dirty="0"/>
                        <a:t>Eräkeitto</a:t>
                      </a:r>
                    </a:p>
                    <a:p>
                      <a:r>
                        <a:rPr lang="en-GB" sz="1600" dirty="0"/>
                        <a:t>Markkinointistrategioiden luominen muita kuin kulutustavaroita varten (erikoislaatat, luomutuotteet).</a:t>
                      </a:r>
                    </a:p>
                    <a:p>
                      <a:endParaRPr lang="en-GB" sz="1600" dirty="0"/>
                    </a:p>
                  </a:txBody>
                  <a:tcPr/>
                </a:tc>
                <a:extLst>
                  <a:ext uri="{0D108BD9-81ED-4DB2-BD59-A6C34878D82A}">
                    <a16:rowId xmlns:a16="http://schemas.microsoft.com/office/drawing/2014/main" val="2052762313"/>
                  </a:ext>
                </a:extLst>
              </a:tr>
              <a:tr h="1175636">
                <a:tc>
                  <a:txBody>
                    <a:bodyPr/>
                    <a:lstStyle/>
                    <a:p>
                      <a:r>
                        <a:rPr lang="en-GB" sz="1600" dirty="0"/>
                        <a:t>Muiden kuin pilaantuvien tuotteiden toimittajien seuranta ja vaihtaminen parempien tarjousten </a:t>
                      </a:r>
                      <a:r>
                        <a:rPr lang="en-GB" sz="1600" dirty="0" err="1"/>
                        <a:t>ilmaantuessa</a:t>
                      </a:r>
                      <a:r>
                        <a:rPr lang="en-GB" sz="1600" dirty="0"/>
                        <a:t>.</a:t>
                      </a:r>
                    </a:p>
                    <a:p>
                      <a:r>
                        <a:rPr lang="en-GB" sz="1600" dirty="0"/>
                        <a:t>Suurhankinnat</a:t>
                      </a:r>
                    </a:p>
                  </a:txBody>
                  <a:tcPr/>
                </a:tc>
                <a:tc>
                  <a:txBody>
                    <a:bodyPr/>
                    <a:lstStyle/>
                    <a:p>
                      <a:r>
                        <a:rPr lang="en-GB" sz="1600" dirty="0"/>
                        <a:t>First in first out</a:t>
                      </a:r>
                    </a:p>
                    <a:p>
                      <a:endParaRPr lang="en-GB" sz="1600" dirty="0"/>
                    </a:p>
                    <a:p>
                      <a:r>
                        <a:rPr lang="en-GB" sz="1600" dirty="0"/>
                        <a:t>Varastojen jakamisen mukauttaminen kysyntään</a:t>
                      </a:r>
                    </a:p>
                  </a:txBody>
                  <a:tcPr/>
                </a:tc>
                <a:tc>
                  <a:txBody>
                    <a:bodyPr/>
                    <a:lstStyle/>
                    <a:p>
                      <a:r>
                        <a:rPr lang="en-GB" sz="1600" dirty="0"/>
                        <a:t>Alennukset 'vanhentumassa'</a:t>
                      </a:r>
                    </a:p>
                    <a:p>
                      <a:r>
                        <a:rPr lang="en-GB" sz="1600" dirty="0"/>
                        <a:t>Tuoreet ainesosat tarjotaan kysynnän perusteella</a:t>
                      </a:r>
                    </a:p>
                    <a:p>
                      <a:r>
                        <a:rPr lang="en-GB" sz="1600" dirty="0"/>
                        <a:t>Energian optimointi tuoreissa ainesosissa</a:t>
                      </a:r>
                    </a:p>
                  </a:txBody>
                  <a:tcPr/>
                </a:tc>
                <a:extLst>
                  <a:ext uri="{0D108BD9-81ED-4DB2-BD59-A6C34878D82A}">
                    <a16:rowId xmlns:a16="http://schemas.microsoft.com/office/drawing/2014/main" val="3607535716"/>
                  </a:ext>
                </a:extLst>
              </a:tr>
              <a:tr h="974100">
                <a:tc>
                  <a:txBody>
                    <a:bodyPr/>
                    <a:lstStyle/>
                    <a:p>
                      <a:r>
                        <a:rPr lang="en-GB" sz="1600" dirty="0"/>
                        <a:t>Viikoittaisten aterioiden valmistelu</a:t>
                      </a:r>
                    </a:p>
                    <a:p>
                      <a:r>
                        <a:rPr lang="en-GB" sz="1600" dirty="0"/>
                        <a:t>Lisää ei-pilaantuvien tuotteiden ostoksia</a:t>
                      </a:r>
                    </a:p>
                    <a:p>
                      <a:r>
                        <a:rPr lang="en-GB" sz="1600" dirty="0"/>
                        <a:t>Kausittaiset ja paikalliset raaka-aineet</a:t>
                      </a:r>
                    </a:p>
                  </a:txBody>
                  <a:tcPr/>
                </a:tc>
                <a:tc>
                  <a:txBody>
                    <a:bodyPr/>
                    <a:lstStyle/>
                    <a:p>
                      <a:r>
                        <a:rPr lang="en-GB" sz="1600" dirty="0"/>
                        <a:t>First in first out</a:t>
                      </a:r>
                    </a:p>
                    <a:p>
                      <a:r>
                        <a:rPr lang="en-GB" sz="1600" dirty="0"/>
                        <a:t>Merkinnät, joiden voimassaoloaika päättyy</a:t>
                      </a:r>
                    </a:p>
                    <a:p>
                      <a:r>
                        <a:rPr lang="en-GB" sz="1600" dirty="0"/>
                        <a:t>Ruoan jäädyttämisen lisääminen</a:t>
                      </a:r>
                    </a:p>
                  </a:txBody>
                  <a:tcPr/>
                </a:tc>
                <a:tc>
                  <a:txBody>
                    <a:bodyPr/>
                    <a:lstStyle/>
                    <a:p>
                      <a:r>
                        <a:rPr lang="en-GB" sz="1600" dirty="0"/>
                        <a:t>Jäämien uudelleenkäyttö</a:t>
                      </a:r>
                    </a:p>
                    <a:p>
                      <a:r>
                        <a:rPr lang="en-GB" sz="1600" dirty="0"/>
                        <a:t>Annosten hallinta</a:t>
                      </a:r>
                    </a:p>
                    <a:p>
                      <a:r>
                        <a:rPr lang="en-GB" sz="1600" dirty="0"/>
                        <a:t>Energiankäytön valvonta ja tehokkuus</a:t>
                      </a:r>
                    </a:p>
                  </a:txBody>
                  <a:tcPr/>
                </a:tc>
                <a:extLst>
                  <a:ext uri="{0D108BD9-81ED-4DB2-BD59-A6C34878D82A}">
                    <a16:rowId xmlns:a16="http://schemas.microsoft.com/office/drawing/2014/main" val="3297921246"/>
                  </a:ext>
                </a:extLst>
              </a:tr>
            </a:tbl>
          </a:graphicData>
        </a:graphic>
      </p:graphicFrame>
      <p:sp>
        <p:nvSpPr>
          <p:cNvPr id="12" name="Text Placeholder 2">
            <a:extLst>
              <a:ext uri="{FF2B5EF4-FFF2-40B4-BE49-F238E27FC236}">
                <a16:creationId xmlns:a16="http://schemas.microsoft.com/office/drawing/2014/main" id="{32BB8156-67FA-452A-A082-87AB1A9972EB}"/>
              </a:ext>
            </a:extLst>
          </p:cNvPr>
          <p:cNvSpPr txBox="1">
            <a:spLocks/>
          </p:cNvSpPr>
          <p:nvPr/>
        </p:nvSpPr>
        <p:spPr>
          <a:xfrm>
            <a:off x="506922" y="1114458"/>
            <a:ext cx="1973811" cy="502675"/>
          </a:xfrm>
          <a:prstGeom prst="rect">
            <a:avLst/>
          </a:prstGeom>
        </p:spPr>
        <p:txBody>
          <a:bodyPr/>
          <a:lstStyle>
            <a:lvl1pPr marL="228600" indent="-228600" algn="l" defTabSz="914400" rtl="0" eaLnBrk="1" latinLnBrk="0" hangingPunct="1">
              <a:lnSpc>
                <a:spcPts val="2480"/>
              </a:lnSpc>
              <a:spcBef>
                <a:spcPts val="0"/>
              </a:spcBef>
              <a:buFont typeface="Arial" panose="020B0604020202020204" pitchFamily="34" charset="0"/>
              <a:buNone/>
              <a:defRPr sz="2400" b="0" i="0" kern="1200" spc="0">
                <a:solidFill>
                  <a:srgbClr val="09465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b="1" dirty="0"/>
              <a:t>Elintarvikkeiden jalostus</a:t>
            </a:r>
          </a:p>
        </p:txBody>
      </p:sp>
      <p:sp>
        <p:nvSpPr>
          <p:cNvPr id="13" name="Text Placeholder 2">
            <a:extLst>
              <a:ext uri="{FF2B5EF4-FFF2-40B4-BE49-F238E27FC236}">
                <a16:creationId xmlns:a16="http://schemas.microsoft.com/office/drawing/2014/main" id="{EB5FBD74-F8FF-1A7D-707C-737B1D134DD6}"/>
              </a:ext>
            </a:extLst>
          </p:cNvPr>
          <p:cNvSpPr txBox="1">
            <a:spLocks/>
          </p:cNvSpPr>
          <p:nvPr/>
        </p:nvSpPr>
        <p:spPr>
          <a:xfrm>
            <a:off x="574655" y="2561403"/>
            <a:ext cx="1973811" cy="502675"/>
          </a:xfrm>
          <a:prstGeom prst="rect">
            <a:avLst/>
          </a:prstGeom>
        </p:spPr>
        <p:txBody>
          <a:bodyPr/>
          <a:lstStyle>
            <a:lvl1pPr marL="228600" indent="-228600" algn="l" defTabSz="914400" rtl="0" eaLnBrk="1" latinLnBrk="0" hangingPunct="1">
              <a:lnSpc>
                <a:spcPts val="2480"/>
              </a:lnSpc>
              <a:spcBef>
                <a:spcPts val="0"/>
              </a:spcBef>
              <a:buFont typeface="Arial" panose="020B0604020202020204" pitchFamily="34" charset="0"/>
              <a:buNone/>
              <a:defRPr sz="2400" b="0" i="0" kern="1200" spc="0">
                <a:solidFill>
                  <a:srgbClr val="09465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b="1" dirty="0"/>
              <a:t>Ravintolat</a:t>
            </a:r>
          </a:p>
        </p:txBody>
      </p:sp>
      <p:sp>
        <p:nvSpPr>
          <p:cNvPr id="14" name="Text Placeholder 2">
            <a:extLst>
              <a:ext uri="{FF2B5EF4-FFF2-40B4-BE49-F238E27FC236}">
                <a16:creationId xmlns:a16="http://schemas.microsoft.com/office/drawing/2014/main" id="{60FE0007-5B2A-C078-D3DC-2397A70038AE}"/>
              </a:ext>
            </a:extLst>
          </p:cNvPr>
          <p:cNvSpPr txBox="1">
            <a:spLocks/>
          </p:cNvSpPr>
          <p:nvPr/>
        </p:nvSpPr>
        <p:spPr>
          <a:xfrm>
            <a:off x="574653" y="4000308"/>
            <a:ext cx="1973811" cy="502675"/>
          </a:xfrm>
          <a:prstGeom prst="rect">
            <a:avLst/>
          </a:prstGeom>
        </p:spPr>
        <p:txBody>
          <a:bodyPr/>
          <a:lstStyle>
            <a:lvl1pPr marL="228600" indent="-228600" algn="l" defTabSz="914400" rtl="0" eaLnBrk="1" latinLnBrk="0" hangingPunct="1">
              <a:lnSpc>
                <a:spcPts val="2480"/>
              </a:lnSpc>
              <a:spcBef>
                <a:spcPts val="0"/>
              </a:spcBef>
              <a:buFont typeface="Arial" panose="020B0604020202020204" pitchFamily="34" charset="0"/>
              <a:buNone/>
              <a:defRPr sz="2400" b="0" i="0" kern="1200" spc="0">
                <a:solidFill>
                  <a:srgbClr val="09465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b="1" dirty="0"/>
              <a:t>Supermarketit</a:t>
            </a:r>
          </a:p>
        </p:txBody>
      </p:sp>
      <p:sp>
        <p:nvSpPr>
          <p:cNvPr id="15" name="Text Placeholder 2">
            <a:extLst>
              <a:ext uri="{FF2B5EF4-FFF2-40B4-BE49-F238E27FC236}">
                <a16:creationId xmlns:a16="http://schemas.microsoft.com/office/drawing/2014/main" id="{1501EE3C-7821-7A6F-7341-860FA5D63CF5}"/>
              </a:ext>
            </a:extLst>
          </p:cNvPr>
          <p:cNvSpPr txBox="1">
            <a:spLocks/>
          </p:cNvSpPr>
          <p:nvPr/>
        </p:nvSpPr>
        <p:spPr>
          <a:xfrm>
            <a:off x="574654" y="5233682"/>
            <a:ext cx="1973811" cy="502675"/>
          </a:xfrm>
          <a:prstGeom prst="rect">
            <a:avLst/>
          </a:prstGeom>
        </p:spPr>
        <p:txBody>
          <a:bodyPr/>
          <a:lstStyle>
            <a:lvl1pPr marL="228600" indent="-228600" algn="l" defTabSz="914400" rtl="0" eaLnBrk="1" latinLnBrk="0" hangingPunct="1">
              <a:lnSpc>
                <a:spcPts val="2480"/>
              </a:lnSpc>
              <a:spcBef>
                <a:spcPts val="0"/>
              </a:spcBef>
              <a:buFont typeface="Arial" panose="020B0604020202020204" pitchFamily="34" charset="0"/>
              <a:buNone/>
              <a:defRPr sz="2400" b="0" i="0" kern="1200" spc="0">
                <a:solidFill>
                  <a:srgbClr val="09465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b="1" dirty="0"/>
              <a:t>Kotitaloudet</a:t>
            </a:r>
          </a:p>
        </p:txBody>
      </p:sp>
    </p:spTree>
    <p:extLst>
      <p:ext uri="{BB962C8B-B14F-4D97-AF65-F5344CB8AC3E}">
        <p14:creationId xmlns:p14="http://schemas.microsoft.com/office/powerpoint/2010/main" val="27611717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Placeholder 25">
            <a:extLst>
              <a:ext uri="{FF2B5EF4-FFF2-40B4-BE49-F238E27FC236}">
                <a16:creationId xmlns:a16="http://schemas.microsoft.com/office/drawing/2014/main" id="{137A20F1-B484-01B2-C346-5B746EF4DD20}"/>
              </a:ext>
            </a:extLst>
          </p:cNvPr>
          <p:cNvSpPr>
            <a:spLocks noGrp="1"/>
          </p:cNvSpPr>
          <p:nvPr>
            <p:ph type="body" sz="quarter" idx="18"/>
          </p:nvPr>
        </p:nvSpPr>
        <p:spPr>
          <a:xfrm>
            <a:off x="401868" y="1431822"/>
            <a:ext cx="4557889" cy="5026945"/>
          </a:xfrm>
        </p:spPr>
        <p:txBody>
          <a:bodyPr/>
          <a:lstStyle/>
          <a:p>
            <a:pPr marL="0" indent="0">
              <a:lnSpc>
                <a:spcPct val="100000"/>
              </a:lnSpc>
              <a:spcBef>
                <a:spcPts val="0"/>
              </a:spcBef>
            </a:pPr>
            <a:r>
              <a:rPr lang="en-GB" sz="2400" dirty="0">
                <a:solidFill>
                  <a:srgbClr val="FFFFFF"/>
                </a:solidFill>
                <a:latin typeface="Calibri" panose="020F0502020204030204" pitchFamily="34" charset="0"/>
              </a:rPr>
              <a:t>Tässä moduulissa keskitytään optimoinnin käsitteeseen ja siihen, miten sitä voidaan soveltaa elintarvikealalla jätteen syntymisen estämiseksi ja hallitsemiseksi. Optimointistrategiat ovat olennaisen tärkeitä jätteen käsittelyssä kaikissa vaiheissa. </a:t>
            </a:r>
          </a:p>
          <a:p>
            <a:pPr marL="0" indent="0">
              <a:lnSpc>
                <a:spcPct val="100000"/>
              </a:lnSpc>
              <a:spcBef>
                <a:spcPts val="0"/>
              </a:spcBef>
            </a:pPr>
            <a:r>
              <a:rPr lang="en-GB" sz="2400" dirty="0">
                <a:solidFill>
                  <a:srgbClr val="FFFFFF"/>
                </a:solidFill>
                <a:latin typeface="Calibri" panose="020F0502020204030204" pitchFamily="34" charset="0"/>
              </a:rPr>
              <a:t>Tässä moduulissa tarkastellaan käsitteellistä kehystä, tarkistetaan keskeisiä käsitteitä ja käsitellään visuaalisesti houkuttelevalla tavalla sitä, miten yritys voi optimoida prosessejaan ja tehostaa niitä</a:t>
            </a:r>
            <a:r>
              <a:rPr lang="en-US" sz="2400" dirty="0">
                <a:solidFill>
                  <a:srgbClr val="FFFFFF"/>
                </a:solidFill>
                <a:latin typeface="Calibri" panose="020F0502020204030204" pitchFamily="34" charset="0"/>
              </a:rPr>
              <a:t>.</a:t>
            </a:r>
          </a:p>
          <a:p>
            <a:pPr marL="0" indent="0">
              <a:lnSpc>
                <a:spcPct val="100000"/>
              </a:lnSpc>
              <a:spcBef>
                <a:spcPts val="0"/>
              </a:spcBef>
            </a:pPr>
            <a:endParaRPr lang="en-US" sz="2400" b="0" i="0" u="none" strike="noStrike" dirty="0">
              <a:solidFill>
                <a:srgbClr val="FFFFFF"/>
              </a:solidFill>
              <a:effectLst/>
              <a:latin typeface="Calibri" panose="020F0502020204030204" pitchFamily="34" charset="0"/>
            </a:endParaRPr>
          </a:p>
        </p:txBody>
      </p:sp>
      <p:sp>
        <p:nvSpPr>
          <p:cNvPr id="12" name="Rectangle 11">
            <a:extLst>
              <a:ext uri="{FF2B5EF4-FFF2-40B4-BE49-F238E27FC236}">
                <a16:creationId xmlns:a16="http://schemas.microsoft.com/office/drawing/2014/main" id="{FD1AE6A7-36AA-0C4F-0261-5C67EE120960}"/>
              </a:ext>
            </a:extLst>
          </p:cNvPr>
          <p:cNvSpPr/>
          <p:nvPr/>
        </p:nvSpPr>
        <p:spPr>
          <a:xfrm>
            <a:off x="316143" y="586689"/>
            <a:ext cx="2974383" cy="698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29" b="0" i="0" u="none" strike="noStrike" kern="1200" cap="none" spc="0" normalizeH="0" baseline="0" noProof="0" dirty="0">
              <a:ln>
                <a:noFill/>
              </a:ln>
              <a:solidFill>
                <a:srgbClr val="FFFFFF"/>
              </a:solidFill>
              <a:effectLst/>
              <a:uLnTx/>
              <a:uFillTx/>
              <a:latin typeface="Montserrat" panose="00000500000000000000" pitchFamily="50" charset="0"/>
              <a:ea typeface="+mn-ea"/>
              <a:cs typeface="+mn-cs"/>
            </a:endParaRPr>
          </a:p>
        </p:txBody>
      </p:sp>
      <p:sp>
        <p:nvSpPr>
          <p:cNvPr id="13" name="TextBox 12">
            <a:extLst>
              <a:ext uri="{FF2B5EF4-FFF2-40B4-BE49-F238E27FC236}">
                <a16:creationId xmlns:a16="http://schemas.microsoft.com/office/drawing/2014/main" id="{2F2EA0EE-50C1-B895-20F5-E74005289B90}"/>
              </a:ext>
            </a:extLst>
          </p:cNvPr>
          <p:cNvSpPr txBox="1"/>
          <p:nvPr/>
        </p:nvSpPr>
        <p:spPr>
          <a:xfrm>
            <a:off x="500166" y="638987"/>
            <a:ext cx="2577693"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324" normalizeH="0" baseline="0" noProof="0" dirty="0">
                <a:ln>
                  <a:noFill/>
                </a:ln>
                <a:solidFill>
                  <a:srgbClr val="60BA47"/>
                </a:solidFill>
                <a:effectLst/>
                <a:uLnTx/>
                <a:uFillTx/>
                <a:latin typeface="Calibri" panose="020F0502020204030204" pitchFamily="34" charset="0"/>
                <a:ea typeface="+mn-ea"/>
                <a:cs typeface="Calibri" panose="020F0502020204030204" pitchFamily="34" charset="0"/>
              </a:rPr>
              <a:t>SISÄLTÖ</a:t>
            </a:r>
          </a:p>
        </p:txBody>
      </p:sp>
      <p:sp>
        <p:nvSpPr>
          <p:cNvPr id="40" name="Text Placeholder 16">
            <a:extLst>
              <a:ext uri="{FF2B5EF4-FFF2-40B4-BE49-F238E27FC236}">
                <a16:creationId xmlns:a16="http://schemas.microsoft.com/office/drawing/2014/main" id="{720A7EE6-FB5A-085E-C7CC-B722E87E1DB9}"/>
              </a:ext>
            </a:extLst>
          </p:cNvPr>
          <p:cNvSpPr>
            <a:spLocks noGrp="1"/>
          </p:cNvSpPr>
          <p:nvPr>
            <p:ph type="body" sz="quarter" idx="15"/>
          </p:nvPr>
        </p:nvSpPr>
        <p:spPr>
          <a:xfrm>
            <a:off x="5529052" y="1158252"/>
            <a:ext cx="700387" cy="566443"/>
          </a:xfrm>
        </p:spPr>
        <p:txBody>
          <a:bodyPr/>
          <a:lstStyle/>
          <a:p>
            <a:r>
              <a:rPr lang="en-GB" noProof="0" dirty="0"/>
              <a:t>01</a:t>
            </a:r>
          </a:p>
        </p:txBody>
      </p:sp>
      <p:sp>
        <p:nvSpPr>
          <p:cNvPr id="42" name="Text Placeholder 26">
            <a:extLst>
              <a:ext uri="{FF2B5EF4-FFF2-40B4-BE49-F238E27FC236}">
                <a16:creationId xmlns:a16="http://schemas.microsoft.com/office/drawing/2014/main" id="{C5EAA95F-A3C3-838D-FD45-C0EF2E42598D}"/>
              </a:ext>
            </a:extLst>
          </p:cNvPr>
          <p:cNvSpPr>
            <a:spLocks noGrp="1"/>
          </p:cNvSpPr>
          <p:nvPr>
            <p:ph type="body" sz="quarter" idx="29"/>
          </p:nvPr>
        </p:nvSpPr>
        <p:spPr>
          <a:xfrm>
            <a:off x="5529052" y="1977724"/>
            <a:ext cx="700387" cy="566443"/>
          </a:xfrm>
        </p:spPr>
        <p:txBody>
          <a:bodyPr/>
          <a:lstStyle/>
          <a:p>
            <a:r>
              <a:rPr lang="en-GB" noProof="0" dirty="0"/>
              <a:t>02</a:t>
            </a:r>
          </a:p>
        </p:txBody>
      </p:sp>
      <p:sp>
        <p:nvSpPr>
          <p:cNvPr id="43" name="Text Placeholder 20">
            <a:extLst>
              <a:ext uri="{FF2B5EF4-FFF2-40B4-BE49-F238E27FC236}">
                <a16:creationId xmlns:a16="http://schemas.microsoft.com/office/drawing/2014/main" id="{2DF269F5-7BE8-569B-931D-9E069DCAA8A9}"/>
              </a:ext>
            </a:extLst>
          </p:cNvPr>
          <p:cNvSpPr>
            <a:spLocks noGrp="1"/>
          </p:cNvSpPr>
          <p:nvPr>
            <p:ph type="body" sz="quarter" idx="30"/>
          </p:nvPr>
        </p:nvSpPr>
        <p:spPr>
          <a:xfrm>
            <a:off x="6254116" y="1185977"/>
            <a:ext cx="5937884" cy="566444"/>
          </a:xfrm>
          <a:prstGeom prst="rect">
            <a:avLst/>
          </a:prstGeom>
        </p:spPr>
        <p:txBody>
          <a:bodyPr/>
          <a:lstStyle/>
          <a:p>
            <a:r>
              <a:rPr lang="en-US" sz="2400" b="1" dirty="0"/>
              <a:t>Käsite ja määritelmä</a:t>
            </a:r>
          </a:p>
        </p:txBody>
      </p:sp>
      <p:sp>
        <p:nvSpPr>
          <p:cNvPr id="44" name="Text Placeholder 27">
            <a:extLst>
              <a:ext uri="{FF2B5EF4-FFF2-40B4-BE49-F238E27FC236}">
                <a16:creationId xmlns:a16="http://schemas.microsoft.com/office/drawing/2014/main" id="{792C00D7-CABA-4565-39B2-E274CD72F3E0}"/>
              </a:ext>
            </a:extLst>
          </p:cNvPr>
          <p:cNvSpPr>
            <a:spLocks noGrp="1"/>
          </p:cNvSpPr>
          <p:nvPr>
            <p:ph type="body" sz="quarter" idx="31"/>
          </p:nvPr>
        </p:nvSpPr>
        <p:spPr>
          <a:xfrm>
            <a:off x="5529052" y="2796692"/>
            <a:ext cx="700387" cy="566443"/>
          </a:xfrm>
        </p:spPr>
        <p:txBody>
          <a:bodyPr/>
          <a:lstStyle/>
          <a:p>
            <a:r>
              <a:rPr lang="en-GB" noProof="0" dirty="0"/>
              <a:t>03</a:t>
            </a:r>
          </a:p>
        </p:txBody>
      </p:sp>
      <p:sp>
        <p:nvSpPr>
          <p:cNvPr id="45" name="Text Placeholder 22">
            <a:extLst>
              <a:ext uri="{FF2B5EF4-FFF2-40B4-BE49-F238E27FC236}">
                <a16:creationId xmlns:a16="http://schemas.microsoft.com/office/drawing/2014/main" id="{F4B7CA59-5787-5107-4D05-BC0358963AE8}"/>
              </a:ext>
            </a:extLst>
          </p:cNvPr>
          <p:cNvSpPr>
            <a:spLocks noGrp="1"/>
          </p:cNvSpPr>
          <p:nvPr>
            <p:ph type="body" sz="quarter" idx="32"/>
          </p:nvPr>
        </p:nvSpPr>
        <p:spPr>
          <a:xfrm>
            <a:off x="6224008" y="1977724"/>
            <a:ext cx="6385575" cy="566444"/>
          </a:xfrm>
          <a:prstGeom prst="rect">
            <a:avLst/>
          </a:prstGeom>
        </p:spPr>
        <p:txBody>
          <a:bodyPr/>
          <a:lstStyle/>
          <a:p>
            <a:r>
              <a:rPr lang="en-US" sz="2400" b="1" dirty="0"/>
              <a:t>Optimointiprosessit</a:t>
            </a:r>
          </a:p>
        </p:txBody>
      </p:sp>
      <p:sp>
        <p:nvSpPr>
          <p:cNvPr id="46" name="Text Placeholder 28">
            <a:extLst>
              <a:ext uri="{FF2B5EF4-FFF2-40B4-BE49-F238E27FC236}">
                <a16:creationId xmlns:a16="http://schemas.microsoft.com/office/drawing/2014/main" id="{3D4BF14F-679D-D941-1001-4BA609DF3EA0}"/>
              </a:ext>
            </a:extLst>
          </p:cNvPr>
          <p:cNvSpPr>
            <a:spLocks noGrp="1"/>
          </p:cNvSpPr>
          <p:nvPr>
            <p:ph type="body" sz="quarter" idx="33"/>
          </p:nvPr>
        </p:nvSpPr>
        <p:spPr>
          <a:xfrm>
            <a:off x="5529052" y="3614649"/>
            <a:ext cx="700387" cy="566443"/>
          </a:xfrm>
        </p:spPr>
        <p:txBody>
          <a:bodyPr/>
          <a:lstStyle/>
          <a:p>
            <a:r>
              <a:rPr lang="en-GB" noProof="0" dirty="0"/>
              <a:t>04</a:t>
            </a:r>
          </a:p>
        </p:txBody>
      </p:sp>
      <p:sp>
        <p:nvSpPr>
          <p:cNvPr id="47" name="Text Placeholder 24">
            <a:extLst>
              <a:ext uri="{FF2B5EF4-FFF2-40B4-BE49-F238E27FC236}">
                <a16:creationId xmlns:a16="http://schemas.microsoft.com/office/drawing/2014/main" id="{05675818-DBFD-535E-FFEF-48419AB69197}"/>
              </a:ext>
            </a:extLst>
          </p:cNvPr>
          <p:cNvSpPr>
            <a:spLocks noGrp="1"/>
          </p:cNvSpPr>
          <p:nvPr>
            <p:ph type="body" sz="quarter" idx="34"/>
          </p:nvPr>
        </p:nvSpPr>
        <p:spPr>
          <a:xfrm>
            <a:off x="6224008" y="2809152"/>
            <a:ext cx="5355642" cy="566444"/>
          </a:xfrm>
          <a:prstGeom prst="rect">
            <a:avLst/>
          </a:prstGeom>
        </p:spPr>
        <p:txBody>
          <a:bodyPr/>
          <a:lstStyle/>
          <a:p>
            <a:r>
              <a:rPr lang="en-US" sz="2400" b="1" dirty="0" err="1"/>
              <a:t>Optimointistrategiat</a:t>
            </a:r>
            <a:endParaRPr lang="en-US" sz="2400" b="1" dirty="0"/>
          </a:p>
        </p:txBody>
      </p:sp>
      <p:grpSp>
        <p:nvGrpSpPr>
          <p:cNvPr id="50" name="Group 49">
            <a:extLst>
              <a:ext uri="{FF2B5EF4-FFF2-40B4-BE49-F238E27FC236}">
                <a16:creationId xmlns:a16="http://schemas.microsoft.com/office/drawing/2014/main" id="{86BC6311-8C4F-EE92-119D-383DB0576826}"/>
              </a:ext>
            </a:extLst>
          </p:cNvPr>
          <p:cNvGrpSpPr/>
          <p:nvPr/>
        </p:nvGrpSpPr>
        <p:grpSpPr>
          <a:xfrm>
            <a:off x="5529052" y="1836413"/>
            <a:ext cx="6088790" cy="2469219"/>
            <a:chOff x="2156220" y="3404184"/>
            <a:chExt cx="8902925" cy="2469219"/>
          </a:xfrm>
        </p:grpSpPr>
        <p:cxnSp>
          <p:nvCxnSpPr>
            <p:cNvPr id="51" name="Straight Connector 50">
              <a:extLst>
                <a:ext uri="{FF2B5EF4-FFF2-40B4-BE49-F238E27FC236}">
                  <a16:creationId xmlns:a16="http://schemas.microsoft.com/office/drawing/2014/main" id="{E6E5A664-5E93-0DEF-FA10-275FCEDE0AC8}"/>
                </a:ext>
              </a:extLst>
            </p:cNvPr>
            <p:cNvCxnSpPr>
              <a:cxnSpLocks/>
            </p:cNvCxnSpPr>
            <p:nvPr userDrawn="1"/>
          </p:nvCxnSpPr>
          <p:spPr>
            <a:xfrm flipV="1">
              <a:off x="2191919" y="3404184"/>
              <a:ext cx="8867226"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5FDA9AF7-0563-4024-B8AF-5017FD694ADB}"/>
                </a:ext>
              </a:extLst>
            </p:cNvPr>
            <p:cNvCxnSpPr>
              <a:cxnSpLocks/>
            </p:cNvCxnSpPr>
            <p:nvPr userDrawn="1"/>
          </p:nvCxnSpPr>
          <p:spPr>
            <a:xfrm flipV="1">
              <a:off x="2156220" y="4223152"/>
              <a:ext cx="8867226"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963E2BE1-1301-8350-AAE1-E8FCD6F17112}"/>
                </a:ext>
              </a:extLst>
            </p:cNvPr>
            <p:cNvCxnSpPr>
              <a:cxnSpLocks/>
            </p:cNvCxnSpPr>
            <p:nvPr userDrawn="1"/>
          </p:nvCxnSpPr>
          <p:spPr>
            <a:xfrm flipV="1">
              <a:off x="2156220" y="5041110"/>
              <a:ext cx="8867227"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D1EFB4CB-2443-8CC8-D5ED-D5177F24CF06}"/>
                </a:ext>
              </a:extLst>
            </p:cNvPr>
            <p:cNvCxnSpPr>
              <a:cxnSpLocks/>
            </p:cNvCxnSpPr>
            <p:nvPr userDrawn="1"/>
          </p:nvCxnSpPr>
          <p:spPr>
            <a:xfrm flipV="1">
              <a:off x="2156222" y="5858860"/>
              <a:ext cx="8867227"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grpSp>
      <p:sp>
        <p:nvSpPr>
          <p:cNvPr id="2" name="TextBox 1">
            <a:extLst>
              <a:ext uri="{FF2B5EF4-FFF2-40B4-BE49-F238E27FC236}">
                <a16:creationId xmlns:a16="http://schemas.microsoft.com/office/drawing/2014/main" id="{03549B37-7D7A-7EF9-E7BF-9016A6802B53}"/>
              </a:ext>
            </a:extLst>
          </p:cNvPr>
          <p:cNvSpPr txBox="1"/>
          <p:nvPr/>
        </p:nvSpPr>
        <p:spPr>
          <a:xfrm>
            <a:off x="11617841" y="3778874"/>
            <a:ext cx="439404" cy="2952794"/>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4" name="Text Placeholder 17">
            <a:extLst>
              <a:ext uri="{FF2B5EF4-FFF2-40B4-BE49-F238E27FC236}">
                <a16:creationId xmlns:a16="http://schemas.microsoft.com/office/drawing/2014/main" id="{5B8F01F1-DB74-D7B0-CEE5-FFF823F28E65}"/>
              </a:ext>
            </a:extLst>
          </p:cNvPr>
          <p:cNvSpPr txBox="1">
            <a:spLocks/>
          </p:cNvSpPr>
          <p:nvPr/>
        </p:nvSpPr>
        <p:spPr>
          <a:xfrm>
            <a:off x="6224008" y="3610889"/>
            <a:ext cx="7646734" cy="566444"/>
          </a:xfrm>
          <a:prstGeom prst="rect">
            <a:avLst/>
          </a:prstGeom>
        </p:spPr>
        <p:txBody>
          <a:bodyPr anchor="ctr">
            <a:noAutofit/>
          </a:bodyPr>
          <a:lstStyle>
            <a:lvl1pPr marL="0" indent="0" algn="l" defTabSz="914400" rtl="0" eaLnBrk="1" latinLnBrk="0" hangingPunct="1">
              <a:lnSpc>
                <a:spcPct val="100000"/>
              </a:lnSpc>
              <a:spcBef>
                <a:spcPts val="0"/>
              </a:spcBef>
              <a:buFont typeface="Arial" panose="020B0604020202020204" pitchFamily="34" charset="0"/>
              <a:buNone/>
              <a:defRPr sz="2200" kern="1200" baseline="0">
                <a:solidFill>
                  <a:srgbClr val="09465E"/>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dirty="0"/>
              <a:t>Itsearviointi </a:t>
            </a:r>
          </a:p>
        </p:txBody>
      </p:sp>
    </p:spTree>
    <p:extLst>
      <p:ext uri="{BB962C8B-B14F-4D97-AF65-F5344CB8AC3E}">
        <p14:creationId xmlns:p14="http://schemas.microsoft.com/office/powerpoint/2010/main" val="29965872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546F23-0E52-0A2A-A4A5-51656B40BC52}"/>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C598FBC2-F5B8-CFCF-F2C2-208B4F969A1F}"/>
              </a:ext>
            </a:extLst>
          </p:cNvPr>
          <p:cNvSpPr>
            <a:spLocks noGrp="1"/>
          </p:cNvSpPr>
          <p:nvPr>
            <p:ph type="body" sz="quarter" idx="17"/>
          </p:nvPr>
        </p:nvSpPr>
        <p:spPr>
          <a:xfrm>
            <a:off x="6731421" y="439689"/>
            <a:ext cx="2066906" cy="1632302"/>
          </a:xfrm>
        </p:spPr>
        <p:txBody>
          <a:bodyPr/>
          <a:lstStyle/>
          <a:p>
            <a:r>
              <a:rPr lang="en-US" dirty="0"/>
              <a:t>04</a:t>
            </a:r>
          </a:p>
        </p:txBody>
      </p:sp>
      <p:pic>
        <p:nvPicPr>
          <p:cNvPr id="7" name="Picture Placeholder 6" descr="A person wearing headphones and holding a pen&#10;&#10;AI-generated content may be incorrect.">
            <a:extLst>
              <a:ext uri="{FF2B5EF4-FFF2-40B4-BE49-F238E27FC236}">
                <a16:creationId xmlns:a16="http://schemas.microsoft.com/office/drawing/2014/main" id="{281CBC19-6767-0B7E-20E5-FF04BFCCF7D6}"/>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rcRect/>
          <a:stretch>
            <a:fillRect/>
          </a:stretch>
        </p:blipFill>
        <p:spPr>
          <a:xfrm>
            <a:off x="78191" y="2626822"/>
            <a:ext cx="7708195" cy="3396829"/>
          </a:xfrm>
        </p:spPr>
      </p:pic>
      <p:sp>
        <p:nvSpPr>
          <p:cNvPr id="14" name="Rectangle 13">
            <a:extLst>
              <a:ext uri="{FF2B5EF4-FFF2-40B4-BE49-F238E27FC236}">
                <a16:creationId xmlns:a16="http://schemas.microsoft.com/office/drawing/2014/main" id="{613D110F-884D-9B57-6509-66D0F82728B5}"/>
              </a:ext>
            </a:extLst>
          </p:cNvPr>
          <p:cNvSpPr/>
          <p:nvPr/>
        </p:nvSpPr>
        <p:spPr>
          <a:xfrm>
            <a:off x="5722296" y="3429000"/>
            <a:ext cx="4333237" cy="698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Montserrat" panose="00000500000000000000" pitchFamily="50" charset="0"/>
            </a:endParaRPr>
          </a:p>
        </p:txBody>
      </p:sp>
      <p:sp>
        <p:nvSpPr>
          <p:cNvPr id="15" name="TextBox 14">
            <a:extLst>
              <a:ext uri="{FF2B5EF4-FFF2-40B4-BE49-F238E27FC236}">
                <a16:creationId xmlns:a16="http://schemas.microsoft.com/office/drawing/2014/main" id="{2D35925C-732D-7187-721A-42D84BF4CE4A}"/>
              </a:ext>
            </a:extLst>
          </p:cNvPr>
          <p:cNvSpPr txBox="1"/>
          <p:nvPr/>
        </p:nvSpPr>
        <p:spPr>
          <a:xfrm>
            <a:off x="5598255" y="3455148"/>
            <a:ext cx="4333238" cy="646331"/>
          </a:xfrm>
          <a:prstGeom prst="rect">
            <a:avLst/>
          </a:prstGeom>
          <a:noFill/>
        </p:spPr>
        <p:txBody>
          <a:bodyPr wrap="none" rtlCol="0">
            <a:spAutoFit/>
          </a:bodyPr>
          <a:lstStyle/>
          <a:p>
            <a:r>
              <a:rPr lang="en-US" sz="3600" b="1" spc="324" dirty="0">
                <a:solidFill>
                  <a:srgbClr val="60BA47"/>
                </a:solidFill>
                <a:latin typeface="Calibri" panose="020F0502020204030204" pitchFamily="34" charset="0"/>
                <a:cs typeface="Calibri" panose="020F0502020204030204" pitchFamily="34" charset="0"/>
              </a:rPr>
              <a:t>ITSEARVIOINTI</a:t>
            </a:r>
          </a:p>
        </p:txBody>
      </p:sp>
    </p:spTree>
    <p:extLst>
      <p:ext uri="{BB962C8B-B14F-4D97-AF65-F5344CB8AC3E}">
        <p14:creationId xmlns:p14="http://schemas.microsoft.com/office/powerpoint/2010/main" val="21679326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69685FF-670B-A129-C466-B12F020B9DF6}"/>
              </a:ext>
            </a:extLst>
          </p:cNvPr>
          <p:cNvSpPr>
            <a:spLocks noGrp="1"/>
          </p:cNvSpPr>
          <p:nvPr>
            <p:ph type="body" sz="quarter" idx="18"/>
          </p:nvPr>
        </p:nvSpPr>
        <p:spPr/>
        <p:txBody>
          <a:bodyPr/>
          <a:lstStyle/>
          <a:p>
            <a:r>
              <a:rPr lang="en-GB" dirty="0"/>
              <a:t>Ajattele jotakin elintarviketuotetta ja pohdi jätevirtaa seuraavien ohjeiden mukaisesti: </a:t>
            </a:r>
          </a:p>
          <a:p>
            <a:pPr marL="342900" indent="-342900">
              <a:buFont typeface="Arial" panose="020B0604020202020204" pitchFamily="34" charset="0"/>
              <a:buChar char="•"/>
            </a:pPr>
            <a:r>
              <a:rPr lang="en-GB" dirty="0"/>
              <a:t>Liiketoimintaprosessi</a:t>
            </a:r>
          </a:p>
          <a:p>
            <a:pPr marL="342900" indent="-342900">
              <a:buFont typeface="Arial" panose="020B0604020202020204" pitchFamily="34" charset="0"/>
              <a:buChar char="•"/>
            </a:pPr>
            <a:r>
              <a:rPr lang="en-GB" dirty="0"/>
              <a:t>Jätelajit</a:t>
            </a:r>
          </a:p>
          <a:p>
            <a:pPr marL="342900" indent="-342900">
              <a:buFont typeface="Arial" panose="020B0604020202020204" pitchFamily="34" charset="0"/>
              <a:buChar char="•"/>
            </a:pPr>
            <a:r>
              <a:rPr lang="en-GB" dirty="0"/>
              <a:t>Onko se vältettävissä?</a:t>
            </a:r>
          </a:p>
          <a:p>
            <a:pPr marL="342900" indent="-342900">
              <a:buFont typeface="Arial" panose="020B0604020202020204" pitchFamily="34" charset="0"/>
              <a:buChar char="•"/>
            </a:pPr>
            <a:r>
              <a:rPr lang="en-GB" dirty="0"/>
              <a:t>Hävittämis-/uudelleenkäyttömenetelmä</a:t>
            </a:r>
          </a:p>
          <a:p>
            <a:pPr marL="342900" indent="-342900">
              <a:buFont typeface="Arial" panose="020B0604020202020204" pitchFamily="34" charset="0"/>
              <a:buChar char="•"/>
            </a:pPr>
            <a:endParaRPr lang="en-GB" dirty="0"/>
          </a:p>
          <a:p>
            <a:pPr marL="0" indent="0"/>
            <a:r>
              <a:rPr lang="en-GB" dirty="0"/>
              <a:t>Esimerkiksi: </a:t>
            </a:r>
            <a:r>
              <a:rPr lang="en-GB" dirty="0" err="1"/>
              <a:t>Tuote</a:t>
            </a:r>
            <a:r>
              <a:rPr lang="en-GB" dirty="0"/>
              <a:t> - Juusto</a:t>
            </a:r>
          </a:p>
          <a:p>
            <a:pPr marL="0" indent="0"/>
            <a:endParaRPr lang="en-GB" dirty="0"/>
          </a:p>
          <a:p>
            <a:pPr marL="342900" indent="-342900">
              <a:buFont typeface="Arial" panose="020B0604020202020204" pitchFamily="34" charset="0"/>
              <a:buChar char="•"/>
            </a:pPr>
            <a:r>
              <a:rPr lang="en-GB" dirty="0"/>
              <a:t>Liiketoimintaprosessi: </a:t>
            </a:r>
            <a:r>
              <a:rPr lang="en-GB" i="1" dirty="0"/>
              <a:t>Juuston leikkaaminen</a:t>
            </a:r>
          </a:p>
          <a:p>
            <a:pPr marL="342900" indent="-342900">
              <a:buFont typeface="Arial" panose="020B0604020202020204" pitchFamily="34" charset="0"/>
              <a:buChar char="•"/>
            </a:pPr>
            <a:r>
              <a:rPr lang="en-GB" dirty="0"/>
              <a:t>Jätelajit: </a:t>
            </a:r>
            <a:r>
              <a:rPr lang="en-GB" i="1" dirty="0"/>
              <a:t>Herahävikki, heran sisältämä juustomassan hienoaines</a:t>
            </a:r>
          </a:p>
          <a:p>
            <a:pPr marL="342900" indent="-342900">
              <a:buFont typeface="Arial" panose="020B0604020202020204" pitchFamily="34" charset="0"/>
              <a:buChar char="•"/>
            </a:pPr>
            <a:r>
              <a:rPr lang="en-GB" dirty="0"/>
              <a:t>Onko se vältettävissä? </a:t>
            </a:r>
            <a:r>
              <a:rPr lang="en-GB" i="1" dirty="0"/>
              <a:t>Kyllä</a:t>
            </a:r>
          </a:p>
          <a:p>
            <a:pPr marL="342900" indent="-342900">
              <a:buFont typeface="Arial" panose="020B0604020202020204" pitchFamily="34" charset="0"/>
              <a:buChar char="•"/>
            </a:pPr>
            <a:r>
              <a:rPr lang="en-GB" dirty="0"/>
              <a:t>Hävittämis-/uudelleenkäyttömenetelmä: </a:t>
            </a:r>
            <a:r>
              <a:rPr lang="en-GB" i="1" dirty="0"/>
              <a:t>Käyttötarkoitus: Käytä eläinten ruokintaan</a:t>
            </a:r>
          </a:p>
          <a:p>
            <a:endParaRPr lang="en-GB" dirty="0"/>
          </a:p>
        </p:txBody>
      </p:sp>
      <p:sp>
        <p:nvSpPr>
          <p:cNvPr id="4" name="Rectangle 3">
            <a:extLst>
              <a:ext uri="{FF2B5EF4-FFF2-40B4-BE49-F238E27FC236}">
                <a16:creationId xmlns:a16="http://schemas.microsoft.com/office/drawing/2014/main" id="{CD25F917-363F-7A97-13FB-C466181917C7}"/>
              </a:ext>
            </a:extLst>
          </p:cNvPr>
          <p:cNvSpPr/>
          <p:nvPr/>
        </p:nvSpPr>
        <p:spPr>
          <a:xfrm>
            <a:off x="316992" y="826894"/>
            <a:ext cx="3125818" cy="599570"/>
          </a:xfrm>
          <a:prstGeom prst="rect">
            <a:avLst/>
          </a:prstGeom>
          <a:solidFill>
            <a:srgbClr val="F266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 Placeholder 2">
            <a:extLst>
              <a:ext uri="{FF2B5EF4-FFF2-40B4-BE49-F238E27FC236}">
                <a16:creationId xmlns:a16="http://schemas.microsoft.com/office/drawing/2014/main" id="{208BF330-F0FA-83B6-8F65-52462C675E8F}"/>
              </a:ext>
            </a:extLst>
          </p:cNvPr>
          <p:cNvSpPr>
            <a:spLocks noGrp="1"/>
          </p:cNvSpPr>
          <p:nvPr>
            <p:ph type="body" sz="quarter" idx="16"/>
          </p:nvPr>
        </p:nvSpPr>
        <p:spPr/>
        <p:txBody>
          <a:bodyPr/>
          <a:lstStyle/>
          <a:p>
            <a:r>
              <a:rPr lang="en-GB" dirty="0"/>
              <a:t>HARJOITUS</a:t>
            </a:r>
          </a:p>
        </p:txBody>
      </p:sp>
      <p:grpSp>
        <p:nvGrpSpPr>
          <p:cNvPr id="6" name="Google Shape;518;p39">
            <a:extLst>
              <a:ext uri="{FF2B5EF4-FFF2-40B4-BE49-F238E27FC236}">
                <a16:creationId xmlns:a16="http://schemas.microsoft.com/office/drawing/2014/main" id="{FB1DA840-63B3-D701-B435-DC3A2E6E8163}"/>
              </a:ext>
            </a:extLst>
          </p:cNvPr>
          <p:cNvGrpSpPr/>
          <p:nvPr/>
        </p:nvGrpSpPr>
        <p:grpSpPr>
          <a:xfrm rot="15449893">
            <a:off x="962289" y="2555775"/>
            <a:ext cx="1495425" cy="1484324"/>
            <a:chOff x="1923675" y="1633650"/>
            <a:chExt cx="436000" cy="435975"/>
          </a:xfrm>
          <a:solidFill>
            <a:srgbClr val="09465E"/>
          </a:solidFill>
        </p:grpSpPr>
        <p:sp>
          <p:nvSpPr>
            <p:cNvPr id="7" name="Google Shape;519;p39">
              <a:extLst>
                <a:ext uri="{FF2B5EF4-FFF2-40B4-BE49-F238E27FC236}">
                  <a16:creationId xmlns:a16="http://schemas.microsoft.com/office/drawing/2014/main" id="{075518D4-C3BD-9DA8-9A6D-C0A522716635}"/>
                </a:ext>
              </a:extLst>
            </p:cNvPr>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20;p39">
              <a:extLst>
                <a:ext uri="{FF2B5EF4-FFF2-40B4-BE49-F238E27FC236}">
                  <a16:creationId xmlns:a16="http://schemas.microsoft.com/office/drawing/2014/main" id="{6A270B85-0929-0F58-09F2-D49269673CFD}"/>
                </a:ext>
              </a:extLst>
            </p:cNvPr>
            <p:cNvSpPr/>
            <p:nvPr/>
          </p:nvSpPr>
          <p:spPr>
            <a:xfrm>
              <a:off x="2019900" y="1757250"/>
              <a:ext cx="261825" cy="261850"/>
            </a:xfrm>
            <a:custGeom>
              <a:avLst/>
              <a:gdLst/>
              <a:ahLst/>
              <a:cxnLst/>
              <a:rect l="l" t="t" r="r" b="b"/>
              <a:pathLst>
                <a:path w="10473" h="10474" fill="none" extrusionOk="0">
                  <a:moveTo>
                    <a:pt x="10473" y="1"/>
                  </a:moveTo>
                  <a:lnTo>
                    <a:pt x="0" y="10473"/>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21;p39">
              <a:extLst>
                <a:ext uri="{FF2B5EF4-FFF2-40B4-BE49-F238E27FC236}">
                  <a16:creationId xmlns:a16="http://schemas.microsoft.com/office/drawing/2014/main" id="{52958B57-9F98-0B3B-CA2F-1F4927C65A85}"/>
                </a:ext>
              </a:extLst>
            </p:cNvPr>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22;p39">
              <a:extLst>
                <a:ext uri="{FF2B5EF4-FFF2-40B4-BE49-F238E27FC236}">
                  <a16:creationId xmlns:a16="http://schemas.microsoft.com/office/drawing/2014/main" id="{34592569-D881-5611-FD0B-6D9D7CAB02F8}"/>
                </a:ext>
              </a:extLst>
            </p:cNvPr>
            <p:cNvSpPr/>
            <p:nvPr/>
          </p:nvSpPr>
          <p:spPr>
            <a:xfrm>
              <a:off x="1974225" y="1711575"/>
              <a:ext cx="261825" cy="261850"/>
            </a:xfrm>
            <a:custGeom>
              <a:avLst/>
              <a:gdLst/>
              <a:ahLst/>
              <a:cxnLst/>
              <a:rect l="l" t="t" r="r" b="b"/>
              <a:pathLst>
                <a:path w="10473" h="10474" fill="none" extrusionOk="0">
                  <a:moveTo>
                    <a:pt x="0" y="10474"/>
                  </a:moveTo>
                  <a:lnTo>
                    <a:pt x="10473" y="1"/>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23;p39">
              <a:extLst>
                <a:ext uri="{FF2B5EF4-FFF2-40B4-BE49-F238E27FC236}">
                  <a16:creationId xmlns:a16="http://schemas.microsoft.com/office/drawing/2014/main" id="{A6BB3403-D02D-C8FD-C82E-724E33BF87D6}"/>
                </a:ext>
              </a:extLst>
            </p:cNvPr>
            <p:cNvSpPr/>
            <p:nvPr/>
          </p:nvSpPr>
          <p:spPr>
            <a:xfrm>
              <a:off x="1934650" y="2014200"/>
              <a:ext cx="44475" cy="44475"/>
            </a:xfrm>
            <a:custGeom>
              <a:avLst/>
              <a:gdLst/>
              <a:ahLst/>
              <a:cxnLst/>
              <a:rect l="l" t="t" r="r" b="b"/>
              <a:pathLst>
                <a:path w="1779" h="1779" fill="none" extrusionOk="0">
                  <a:moveTo>
                    <a:pt x="1778" y="1778"/>
                  </a:moveTo>
                  <a:lnTo>
                    <a:pt x="0" y="0"/>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24;p39">
              <a:extLst>
                <a:ext uri="{FF2B5EF4-FFF2-40B4-BE49-F238E27FC236}">
                  <a16:creationId xmlns:a16="http://schemas.microsoft.com/office/drawing/2014/main" id="{3ADBB284-7AD6-82E1-B35C-D5B675316B10}"/>
                </a:ext>
              </a:extLst>
            </p:cNvPr>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687198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4008E-DDB8-1046-3918-C423D9BB96D5}"/>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1F8870F7-DFFA-B5E6-15C6-61577EFFCFCF}"/>
              </a:ext>
            </a:extLst>
          </p:cNvPr>
          <p:cNvSpPr/>
          <p:nvPr/>
        </p:nvSpPr>
        <p:spPr>
          <a:xfrm>
            <a:off x="316992" y="826894"/>
            <a:ext cx="3125818" cy="599570"/>
          </a:xfrm>
          <a:prstGeom prst="rect">
            <a:avLst/>
          </a:prstGeom>
          <a:solidFill>
            <a:srgbClr val="F266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 Placeholder 2">
            <a:extLst>
              <a:ext uri="{FF2B5EF4-FFF2-40B4-BE49-F238E27FC236}">
                <a16:creationId xmlns:a16="http://schemas.microsoft.com/office/drawing/2014/main" id="{C18B9CBB-FEA6-6D99-26F8-90DD5AC3810C}"/>
              </a:ext>
            </a:extLst>
          </p:cNvPr>
          <p:cNvSpPr>
            <a:spLocks noGrp="1"/>
          </p:cNvSpPr>
          <p:nvPr>
            <p:ph type="body" sz="quarter" idx="16"/>
          </p:nvPr>
        </p:nvSpPr>
        <p:spPr/>
        <p:txBody>
          <a:bodyPr/>
          <a:lstStyle/>
          <a:p>
            <a:r>
              <a:rPr lang="en-GB" dirty="0"/>
              <a:t>HARJOITUS</a:t>
            </a:r>
          </a:p>
        </p:txBody>
      </p:sp>
      <p:grpSp>
        <p:nvGrpSpPr>
          <p:cNvPr id="6" name="Google Shape;518;p39">
            <a:extLst>
              <a:ext uri="{FF2B5EF4-FFF2-40B4-BE49-F238E27FC236}">
                <a16:creationId xmlns:a16="http://schemas.microsoft.com/office/drawing/2014/main" id="{8FC1C997-FD24-79C1-74B9-E5C8FA48AE12}"/>
              </a:ext>
            </a:extLst>
          </p:cNvPr>
          <p:cNvGrpSpPr/>
          <p:nvPr/>
        </p:nvGrpSpPr>
        <p:grpSpPr>
          <a:xfrm rot="15449893">
            <a:off x="962289" y="2555775"/>
            <a:ext cx="1495425" cy="1484324"/>
            <a:chOff x="1923675" y="1633650"/>
            <a:chExt cx="436000" cy="435975"/>
          </a:xfrm>
          <a:solidFill>
            <a:srgbClr val="09465E"/>
          </a:solidFill>
        </p:grpSpPr>
        <p:sp>
          <p:nvSpPr>
            <p:cNvPr id="7" name="Google Shape;519;p39">
              <a:extLst>
                <a:ext uri="{FF2B5EF4-FFF2-40B4-BE49-F238E27FC236}">
                  <a16:creationId xmlns:a16="http://schemas.microsoft.com/office/drawing/2014/main" id="{0D499786-EB3E-7A53-691C-822D1A994D2E}"/>
                </a:ext>
              </a:extLst>
            </p:cNvPr>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20;p39">
              <a:extLst>
                <a:ext uri="{FF2B5EF4-FFF2-40B4-BE49-F238E27FC236}">
                  <a16:creationId xmlns:a16="http://schemas.microsoft.com/office/drawing/2014/main" id="{784B2D9E-9EEB-DFEE-DFE1-FE0544EEEEE9}"/>
                </a:ext>
              </a:extLst>
            </p:cNvPr>
            <p:cNvSpPr/>
            <p:nvPr/>
          </p:nvSpPr>
          <p:spPr>
            <a:xfrm>
              <a:off x="2019900" y="1757250"/>
              <a:ext cx="261825" cy="261850"/>
            </a:xfrm>
            <a:custGeom>
              <a:avLst/>
              <a:gdLst/>
              <a:ahLst/>
              <a:cxnLst/>
              <a:rect l="l" t="t" r="r" b="b"/>
              <a:pathLst>
                <a:path w="10473" h="10474" fill="none" extrusionOk="0">
                  <a:moveTo>
                    <a:pt x="10473" y="1"/>
                  </a:moveTo>
                  <a:lnTo>
                    <a:pt x="0" y="10473"/>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21;p39">
              <a:extLst>
                <a:ext uri="{FF2B5EF4-FFF2-40B4-BE49-F238E27FC236}">
                  <a16:creationId xmlns:a16="http://schemas.microsoft.com/office/drawing/2014/main" id="{392D711C-540E-E26B-D7BA-6549309943F2}"/>
                </a:ext>
              </a:extLst>
            </p:cNvPr>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22;p39">
              <a:extLst>
                <a:ext uri="{FF2B5EF4-FFF2-40B4-BE49-F238E27FC236}">
                  <a16:creationId xmlns:a16="http://schemas.microsoft.com/office/drawing/2014/main" id="{4382C406-EB45-FC9B-C192-DF9F71B39BEE}"/>
                </a:ext>
              </a:extLst>
            </p:cNvPr>
            <p:cNvSpPr/>
            <p:nvPr/>
          </p:nvSpPr>
          <p:spPr>
            <a:xfrm>
              <a:off x="1974225" y="1711575"/>
              <a:ext cx="261825" cy="261850"/>
            </a:xfrm>
            <a:custGeom>
              <a:avLst/>
              <a:gdLst/>
              <a:ahLst/>
              <a:cxnLst/>
              <a:rect l="l" t="t" r="r" b="b"/>
              <a:pathLst>
                <a:path w="10473" h="10474" fill="none" extrusionOk="0">
                  <a:moveTo>
                    <a:pt x="0" y="10474"/>
                  </a:moveTo>
                  <a:lnTo>
                    <a:pt x="10473" y="1"/>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23;p39">
              <a:extLst>
                <a:ext uri="{FF2B5EF4-FFF2-40B4-BE49-F238E27FC236}">
                  <a16:creationId xmlns:a16="http://schemas.microsoft.com/office/drawing/2014/main" id="{69812202-7FE9-43DA-A066-76712800A5FD}"/>
                </a:ext>
              </a:extLst>
            </p:cNvPr>
            <p:cNvSpPr/>
            <p:nvPr/>
          </p:nvSpPr>
          <p:spPr>
            <a:xfrm>
              <a:off x="1934650" y="2014200"/>
              <a:ext cx="44475" cy="44475"/>
            </a:xfrm>
            <a:custGeom>
              <a:avLst/>
              <a:gdLst/>
              <a:ahLst/>
              <a:cxnLst/>
              <a:rect l="l" t="t" r="r" b="b"/>
              <a:pathLst>
                <a:path w="1779" h="1779" fill="none" extrusionOk="0">
                  <a:moveTo>
                    <a:pt x="1778" y="1778"/>
                  </a:moveTo>
                  <a:lnTo>
                    <a:pt x="0" y="0"/>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24;p39">
              <a:extLst>
                <a:ext uri="{FF2B5EF4-FFF2-40B4-BE49-F238E27FC236}">
                  <a16:creationId xmlns:a16="http://schemas.microsoft.com/office/drawing/2014/main" id="{25821AD3-3549-C85F-71FF-A2CA6D486159}"/>
                </a:ext>
              </a:extLst>
            </p:cNvPr>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 name="Text Placeholder 2">
            <a:extLst>
              <a:ext uri="{FF2B5EF4-FFF2-40B4-BE49-F238E27FC236}">
                <a16:creationId xmlns:a16="http://schemas.microsoft.com/office/drawing/2014/main" id="{3D924E35-7FA8-63A4-BAC1-0E0A98C0DD38}"/>
              </a:ext>
            </a:extLst>
          </p:cNvPr>
          <p:cNvSpPr>
            <a:spLocks noGrp="1"/>
          </p:cNvSpPr>
          <p:nvPr>
            <p:ph type="body" sz="quarter" idx="18"/>
          </p:nvPr>
        </p:nvSpPr>
        <p:spPr>
          <a:xfrm>
            <a:off x="4675557" y="649453"/>
            <a:ext cx="6692864" cy="5165725"/>
          </a:xfrm>
          <a:prstGeom prst="rect">
            <a:avLst/>
          </a:prstGeom>
        </p:spPr>
        <p:txBody>
          <a:bodyPr/>
          <a:lstStyle/>
          <a:p>
            <a:pPr marL="457200" indent="-457200">
              <a:buAutoNum type="arabicPeriod"/>
            </a:pPr>
            <a:r>
              <a:rPr lang="en-US" dirty="0"/>
              <a:t>Missä suurin osa ruokahävikistä on </a:t>
            </a:r>
            <a:r>
              <a:rPr lang="en-US" dirty="0" err="1"/>
              <a:t>tehotonta</a:t>
            </a:r>
            <a:r>
              <a:rPr lang="en-US" dirty="0"/>
              <a:t>?</a:t>
            </a:r>
          </a:p>
          <a:p>
            <a:pPr marL="0" indent="0"/>
            <a:r>
              <a:rPr lang="en-US" dirty="0"/>
              <a:t> </a:t>
            </a:r>
          </a:p>
          <a:p>
            <a:pPr marL="457200" indent="-457200">
              <a:buAutoNum type="alphaLcParenR"/>
            </a:pPr>
            <a:r>
              <a:rPr lang="en-US" dirty="0"/>
              <a:t>Markkinointi, asiakaspalvelu ja toimitus</a:t>
            </a:r>
          </a:p>
          <a:p>
            <a:pPr marL="457200" indent="-457200">
              <a:buAutoNum type="alphaLcParenR"/>
            </a:pPr>
            <a:r>
              <a:rPr lang="en-US" dirty="0"/>
              <a:t>Hankinnat, varastointi ja tuotanto</a:t>
            </a:r>
          </a:p>
          <a:p>
            <a:pPr marL="457200" indent="-457200">
              <a:buAutoNum type="alphaLcParenR"/>
            </a:pPr>
            <a:r>
              <a:rPr lang="en-US" dirty="0"/>
              <a:t>Hankinnat, varastointi ja valmistelu</a:t>
            </a:r>
          </a:p>
          <a:p>
            <a:pPr marL="0" indent="0"/>
            <a:endParaRPr lang="en-US" dirty="0"/>
          </a:p>
          <a:p>
            <a:pPr marL="457200" indent="-457200">
              <a:buAutoNum type="arabicPeriod" startAt="2"/>
            </a:pPr>
            <a:r>
              <a:rPr lang="en-US" dirty="0"/>
              <a:t>Mikä seuraavista on yleinen virhe </a:t>
            </a:r>
            <a:r>
              <a:rPr lang="en-US" dirty="0" err="1"/>
              <a:t>hankinnoissa</a:t>
            </a:r>
            <a:r>
              <a:rPr lang="en-US" dirty="0"/>
              <a:t>?</a:t>
            </a:r>
          </a:p>
          <a:p>
            <a:pPr marL="0" indent="0"/>
            <a:endParaRPr lang="en-US" dirty="0"/>
          </a:p>
          <a:p>
            <a:pPr marL="457200" indent="-457200">
              <a:buAutoNum type="alphaLcParenR"/>
            </a:pPr>
            <a:r>
              <a:rPr lang="en-US" dirty="0"/>
              <a:t>Ostaminen ennen tilaamista</a:t>
            </a:r>
          </a:p>
          <a:p>
            <a:pPr marL="457200" indent="-457200">
              <a:buAutoNum type="alphaLcParenR"/>
            </a:pPr>
            <a:r>
              <a:rPr lang="en-US" dirty="0"/>
              <a:t>Varaston tarkistaminen ennen tilaamista</a:t>
            </a:r>
          </a:p>
          <a:p>
            <a:pPr marL="457200" indent="-457200">
              <a:buAutoNum type="alphaLcParenR"/>
            </a:pPr>
            <a:r>
              <a:rPr lang="en-US" dirty="0"/>
              <a:t>Huonoista ennusteista johtuva ylitilaus</a:t>
            </a:r>
          </a:p>
          <a:p>
            <a:pPr marL="0" indent="0"/>
            <a:endParaRPr lang="en-US" dirty="0"/>
          </a:p>
          <a:p>
            <a:pPr marL="457200" indent="-457200">
              <a:buAutoNum type="arabicPeriod" startAt="3"/>
            </a:pPr>
            <a:r>
              <a:rPr lang="en-US" dirty="0"/>
              <a:t>Miten ruoanvalmistus aiheuttaa </a:t>
            </a:r>
            <a:r>
              <a:rPr lang="en-US" dirty="0" err="1"/>
              <a:t>jätettä</a:t>
            </a:r>
            <a:r>
              <a:rPr lang="en-US" dirty="0"/>
              <a:t>?</a:t>
            </a:r>
          </a:p>
          <a:p>
            <a:pPr marL="0" indent="0"/>
            <a:endParaRPr lang="en-US" dirty="0"/>
          </a:p>
          <a:p>
            <a:pPr marL="457200" indent="-457200">
              <a:buAutoNum type="alphaLcParenR"/>
            </a:pPr>
            <a:r>
              <a:rPr lang="en-US" dirty="0"/>
              <a:t>Annosten hallinta </a:t>
            </a:r>
          </a:p>
          <a:p>
            <a:pPr marL="457200" indent="-457200">
              <a:buAutoNum type="alphaLcParenR"/>
            </a:pPr>
            <a:r>
              <a:rPr lang="en-US" dirty="0"/>
              <a:t>Ainesosien kaikkien syötävien osien käyttö</a:t>
            </a:r>
          </a:p>
          <a:p>
            <a:pPr marL="457200" indent="-457200">
              <a:buAutoNum type="alphaLcParenR"/>
            </a:pPr>
            <a:r>
              <a:rPr lang="en-US" dirty="0"/>
              <a:t>Ylituotanto </a:t>
            </a:r>
          </a:p>
          <a:p>
            <a:endParaRPr lang="en-US" dirty="0"/>
          </a:p>
        </p:txBody>
      </p:sp>
    </p:spTree>
    <p:extLst>
      <p:ext uri="{BB962C8B-B14F-4D97-AF65-F5344CB8AC3E}">
        <p14:creationId xmlns:p14="http://schemas.microsoft.com/office/powerpoint/2010/main" val="40075262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9759ED-B502-7B7A-C0EB-77B877438391}"/>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8E902507-F08A-6480-E528-39ACC7EF8655}"/>
              </a:ext>
            </a:extLst>
          </p:cNvPr>
          <p:cNvSpPr/>
          <p:nvPr/>
        </p:nvSpPr>
        <p:spPr>
          <a:xfrm>
            <a:off x="316992" y="1475170"/>
            <a:ext cx="3125818" cy="597470"/>
          </a:xfrm>
          <a:prstGeom prst="rect">
            <a:avLst/>
          </a:prstGeom>
          <a:solidFill>
            <a:srgbClr val="F266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 Placeholder 2">
            <a:extLst>
              <a:ext uri="{FF2B5EF4-FFF2-40B4-BE49-F238E27FC236}">
                <a16:creationId xmlns:a16="http://schemas.microsoft.com/office/drawing/2014/main" id="{6DECBE83-D8DC-207D-B0A6-9E4CA3F18E23}"/>
              </a:ext>
            </a:extLst>
          </p:cNvPr>
          <p:cNvSpPr>
            <a:spLocks noGrp="1"/>
          </p:cNvSpPr>
          <p:nvPr>
            <p:ph type="body" sz="quarter" idx="16"/>
          </p:nvPr>
        </p:nvSpPr>
        <p:spPr/>
        <p:txBody>
          <a:bodyPr/>
          <a:lstStyle/>
          <a:p>
            <a:r>
              <a:rPr lang="en-GB" dirty="0"/>
              <a:t> </a:t>
            </a:r>
          </a:p>
          <a:p>
            <a:r>
              <a:rPr lang="en-GB" dirty="0"/>
              <a:t>HARJOITUS</a:t>
            </a:r>
          </a:p>
        </p:txBody>
      </p:sp>
      <p:grpSp>
        <p:nvGrpSpPr>
          <p:cNvPr id="6" name="Google Shape;518;p39">
            <a:extLst>
              <a:ext uri="{FF2B5EF4-FFF2-40B4-BE49-F238E27FC236}">
                <a16:creationId xmlns:a16="http://schemas.microsoft.com/office/drawing/2014/main" id="{8B306E35-0FD0-C130-8826-903FD349B421}"/>
              </a:ext>
            </a:extLst>
          </p:cNvPr>
          <p:cNvGrpSpPr/>
          <p:nvPr/>
        </p:nvGrpSpPr>
        <p:grpSpPr>
          <a:xfrm rot="15449893">
            <a:off x="962289" y="2555775"/>
            <a:ext cx="1495425" cy="1484324"/>
            <a:chOff x="1923675" y="1633650"/>
            <a:chExt cx="436000" cy="435975"/>
          </a:xfrm>
          <a:solidFill>
            <a:srgbClr val="09465E"/>
          </a:solidFill>
        </p:grpSpPr>
        <p:sp>
          <p:nvSpPr>
            <p:cNvPr id="7" name="Google Shape;519;p39">
              <a:extLst>
                <a:ext uri="{FF2B5EF4-FFF2-40B4-BE49-F238E27FC236}">
                  <a16:creationId xmlns:a16="http://schemas.microsoft.com/office/drawing/2014/main" id="{5C48B22B-00B6-8CC4-87BB-262507F81020}"/>
                </a:ext>
              </a:extLst>
            </p:cNvPr>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20;p39">
              <a:extLst>
                <a:ext uri="{FF2B5EF4-FFF2-40B4-BE49-F238E27FC236}">
                  <a16:creationId xmlns:a16="http://schemas.microsoft.com/office/drawing/2014/main" id="{8FA59837-5444-C3C2-6B7F-D8840E7C62F3}"/>
                </a:ext>
              </a:extLst>
            </p:cNvPr>
            <p:cNvSpPr/>
            <p:nvPr/>
          </p:nvSpPr>
          <p:spPr>
            <a:xfrm>
              <a:off x="2019900" y="1757250"/>
              <a:ext cx="261825" cy="261850"/>
            </a:xfrm>
            <a:custGeom>
              <a:avLst/>
              <a:gdLst/>
              <a:ahLst/>
              <a:cxnLst/>
              <a:rect l="l" t="t" r="r" b="b"/>
              <a:pathLst>
                <a:path w="10473" h="10474" fill="none" extrusionOk="0">
                  <a:moveTo>
                    <a:pt x="10473" y="1"/>
                  </a:moveTo>
                  <a:lnTo>
                    <a:pt x="0" y="10473"/>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21;p39">
              <a:extLst>
                <a:ext uri="{FF2B5EF4-FFF2-40B4-BE49-F238E27FC236}">
                  <a16:creationId xmlns:a16="http://schemas.microsoft.com/office/drawing/2014/main" id="{40209660-8775-F7D7-1298-49D54B382A54}"/>
                </a:ext>
              </a:extLst>
            </p:cNvPr>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22;p39">
              <a:extLst>
                <a:ext uri="{FF2B5EF4-FFF2-40B4-BE49-F238E27FC236}">
                  <a16:creationId xmlns:a16="http://schemas.microsoft.com/office/drawing/2014/main" id="{8803F513-8883-184F-A71F-F6B33B2127C0}"/>
                </a:ext>
              </a:extLst>
            </p:cNvPr>
            <p:cNvSpPr/>
            <p:nvPr/>
          </p:nvSpPr>
          <p:spPr>
            <a:xfrm>
              <a:off x="1974225" y="1711575"/>
              <a:ext cx="261825" cy="261850"/>
            </a:xfrm>
            <a:custGeom>
              <a:avLst/>
              <a:gdLst/>
              <a:ahLst/>
              <a:cxnLst/>
              <a:rect l="l" t="t" r="r" b="b"/>
              <a:pathLst>
                <a:path w="10473" h="10474" fill="none" extrusionOk="0">
                  <a:moveTo>
                    <a:pt x="0" y="10474"/>
                  </a:moveTo>
                  <a:lnTo>
                    <a:pt x="10473" y="1"/>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23;p39">
              <a:extLst>
                <a:ext uri="{FF2B5EF4-FFF2-40B4-BE49-F238E27FC236}">
                  <a16:creationId xmlns:a16="http://schemas.microsoft.com/office/drawing/2014/main" id="{FC7277DC-412B-AF37-F211-803C5233667F}"/>
                </a:ext>
              </a:extLst>
            </p:cNvPr>
            <p:cNvSpPr/>
            <p:nvPr/>
          </p:nvSpPr>
          <p:spPr>
            <a:xfrm>
              <a:off x="1934650" y="2014200"/>
              <a:ext cx="44475" cy="44475"/>
            </a:xfrm>
            <a:custGeom>
              <a:avLst/>
              <a:gdLst/>
              <a:ahLst/>
              <a:cxnLst/>
              <a:rect l="l" t="t" r="r" b="b"/>
              <a:pathLst>
                <a:path w="1779" h="1779" fill="none" extrusionOk="0">
                  <a:moveTo>
                    <a:pt x="1778" y="1778"/>
                  </a:moveTo>
                  <a:lnTo>
                    <a:pt x="0" y="0"/>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24;p39">
              <a:extLst>
                <a:ext uri="{FF2B5EF4-FFF2-40B4-BE49-F238E27FC236}">
                  <a16:creationId xmlns:a16="http://schemas.microsoft.com/office/drawing/2014/main" id="{1E50BF01-75F8-6728-2D00-7D808E6173BB}"/>
                </a:ext>
              </a:extLst>
            </p:cNvPr>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xt Placeholder 2">
            <a:extLst>
              <a:ext uri="{FF2B5EF4-FFF2-40B4-BE49-F238E27FC236}">
                <a16:creationId xmlns:a16="http://schemas.microsoft.com/office/drawing/2014/main" id="{1334B2AB-011C-054B-40A8-C1B8922BAFD8}"/>
              </a:ext>
            </a:extLst>
          </p:cNvPr>
          <p:cNvSpPr>
            <a:spLocks noGrp="1"/>
          </p:cNvSpPr>
          <p:nvPr>
            <p:ph type="body" sz="quarter" idx="18"/>
          </p:nvPr>
        </p:nvSpPr>
        <p:spPr>
          <a:xfrm>
            <a:off x="4675188" y="649288"/>
            <a:ext cx="6342062" cy="5848350"/>
          </a:xfrm>
          <a:prstGeom prst="rect">
            <a:avLst/>
          </a:prstGeom>
        </p:spPr>
        <p:txBody>
          <a:bodyPr/>
          <a:lstStyle/>
          <a:p>
            <a:r>
              <a:rPr lang="en-US" dirty="0"/>
              <a:t>Tässä tilanteessa: </a:t>
            </a:r>
          </a:p>
          <a:p>
            <a:endParaRPr lang="en-US" dirty="0"/>
          </a:p>
          <a:p>
            <a:r>
              <a:rPr lang="en-US" dirty="0"/>
              <a:t>"Ravintolassa syntyy paljon ruokahävikkiä. Omistaja huomaa, että ainekset pilaantuvat usein ennen kuin ne kulutetaan ja että ne valmistetaan usein liikaa ja että varastointi on usein </a:t>
            </a:r>
            <a:r>
              <a:rPr lang="en-US" dirty="0" err="1"/>
              <a:t>epäjärjestyksessä</a:t>
            </a:r>
            <a:r>
              <a:rPr lang="en-US" dirty="0"/>
              <a:t>.</a:t>
            </a:r>
          </a:p>
          <a:p>
            <a:endParaRPr lang="en-US" dirty="0"/>
          </a:p>
          <a:p>
            <a:r>
              <a:rPr lang="en-US" dirty="0"/>
              <a:t>Missä mielestäsi on suurin pullonkaula? Valitse todennäköisin: </a:t>
            </a:r>
          </a:p>
          <a:p>
            <a:endParaRPr lang="en-US" dirty="0"/>
          </a:p>
          <a:p>
            <a:pPr marL="457200" indent="-457200">
              <a:buAutoNum type="alphaLcParenR"/>
            </a:pPr>
            <a:r>
              <a:rPr lang="en-US" dirty="0"/>
              <a:t>Tilataan liikaa ruokaa ennakoimatta kysyntää</a:t>
            </a:r>
          </a:p>
          <a:p>
            <a:pPr marL="457200" indent="-457200">
              <a:buAutoNum type="alphaLcParenR"/>
            </a:pPr>
            <a:r>
              <a:rPr lang="en-US" dirty="0" err="1"/>
              <a:t>Järjestelyt </a:t>
            </a:r>
            <a:r>
              <a:rPr lang="en-US" dirty="0"/>
              <a:t>huonosti, vanhenemispäivämäärien seuraamatta jättäminen.</a:t>
            </a:r>
          </a:p>
          <a:p>
            <a:pPr marL="457200" indent="-457200">
              <a:buAutoNum type="alphaLcParenR"/>
            </a:pPr>
            <a:r>
              <a:rPr lang="en-US" dirty="0" err="1"/>
              <a:t>Ylimitoitus </a:t>
            </a:r>
            <a:r>
              <a:rPr lang="en-US" dirty="0"/>
              <a:t>lopullisissa ruokalajeissa</a:t>
            </a:r>
          </a:p>
          <a:p>
            <a:pPr marL="457200" indent="-457200">
              <a:buAutoNum type="alphaLcParenR"/>
            </a:pPr>
            <a:endParaRPr lang="en-US" dirty="0"/>
          </a:p>
          <a:p>
            <a:endParaRPr lang="en-US" dirty="0"/>
          </a:p>
        </p:txBody>
      </p:sp>
    </p:spTree>
    <p:extLst>
      <p:ext uri="{BB962C8B-B14F-4D97-AF65-F5344CB8AC3E}">
        <p14:creationId xmlns:p14="http://schemas.microsoft.com/office/powerpoint/2010/main" val="21728573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3C7A4E-00E1-7627-BC12-0ADA23126744}"/>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EE0095A7-FF81-97D0-4431-F91AE0B3910F}"/>
              </a:ext>
            </a:extLst>
          </p:cNvPr>
          <p:cNvSpPr/>
          <p:nvPr/>
        </p:nvSpPr>
        <p:spPr>
          <a:xfrm>
            <a:off x="316992" y="1475170"/>
            <a:ext cx="3125818" cy="597470"/>
          </a:xfrm>
          <a:prstGeom prst="rect">
            <a:avLst/>
          </a:prstGeom>
          <a:solidFill>
            <a:srgbClr val="F266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 Placeholder 2">
            <a:extLst>
              <a:ext uri="{FF2B5EF4-FFF2-40B4-BE49-F238E27FC236}">
                <a16:creationId xmlns:a16="http://schemas.microsoft.com/office/drawing/2014/main" id="{ADB33F8C-8CDB-F63C-A8C5-E2D6D3D38115}"/>
              </a:ext>
            </a:extLst>
          </p:cNvPr>
          <p:cNvSpPr>
            <a:spLocks noGrp="1"/>
          </p:cNvSpPr>
          <p:nvPr>
            <p:ph type="body" sz="quarter" idx="16"/>
          </p:nvPr>
        </p:nvSpPr>
        <p:spPr/>
        <p:txBody>
          <a:bodyPr/>
          <a:lstStyle/>
          <a:p>
            <a:r>
              <a:rPr lang="en-GB" dirty="0"/>
              <a:t> </a:t>
            </a:r>
          </a:p>
          <a:p>
            <a:r>
              <a:rPr lang="en-GB" dirty="0"/>
              <a:t>HARJOITUS</a:t>
            </a:r>
          </a:p>
        </p:txBody>
      </p:sp>
      <p:grpSp>
        <p:nvGrpSpPr>
          <p:cNvPr id="6" name="Google Shape;518;p39">
            <a:extLst>
              <a:ext uri="{FF2B5EF4-FFF2-40B4-BE49-F238E27FC236}">
                <a16:creationId xmlns:a16="http://schemas.microsoft.com/office/drawing/2014/main" id="{0CB37FF1-896F-2122-E8B2-DC8DCF94261A}"/>
              </a:ext>
            </a:extLst>
          </p:cNvPr>
          <p:cNvGrpSpPr/>
          <p:nvPr/>
        </p:nvGrpSpPr>
        <p:grpSpPr>
          <a:xfrm rot="15449893">
            <a:off x="962289" y="2555775"/>
            <a:ext cx="1495425" cy="1484324"/>
            <a:chOff x="1923675" y="1633650"/>
            <a:chExt cx="436000" cy="435975"/>
          </a:xfrm>
          <a:solidFill>
            <a:srgbClr val="09465E"/>
          </a:solidFill>
        </p:grpSpPr>
        <p:sp>
          <p:nvSpPr>
            <p:cNvPr id="7" name="Google Shape;519;p39">
              <a:extLst>
                <a:ext uri="{FF2B5EF4-FFF2-40B4-BE49-F238E27FC236}">
                  <a16:creationId xmlns:a16="http://schemas.microsoft.com/office/drawing/2014/main" id="{E2B4B00C-F386-892E-0ED7-835846F349C2}"/>
                </a:ext>
              </a:extLst>
            </p:cNvPr>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20;p39">
              <a:extLst>
                <a:ext uri="{FF2B5EF4-FFF2-40B4-BE49-F238E27FC236}">
                  <a16:creationId xmlns:a16="http://schemas.microsoft.com/office/drawing/2014/main" id="{D7DB7637-9B81-AAD4-750D-0C968AF7EC4D}"/>
                </a:ext>
              </a:extLst>
            </p:cNvPr>
            <p:cNvSpPr/>
            <p:nvPr/>
          </p:nvSpPr>
          <p:spPr>
            <a:xfrm>
              <a:off x="2019900" y="1757250"/>
              <a:ext cx="261825" cy="261850"/>
            </a:xfrm>
            <a:custGeom>
              <a:avLst/>
              <a:gdLst/>
              <a:ahLst/>
              <a:cxnLst/>
              <a:rect l="l" t="t" r="r" b="b"/>
              <a:pathLst>
                <a:path w="10473" h="10474" fill="none" extrusionOk="0">
                  <a:moveTo>
                    <a:pt x="10473" y="1"/>
                  </a:moveTo>
                  <a:lnTo>
                    <a:pt x="0" y="10473"/>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21;p39">
              <a:extLst>
                <a:ext uri="{FF2B5EF4-FFF2-40B4-BE49-F238E27FC236}">
                  <a16:creationId xmlns:a16="http://schemas.microsoft.com/office/drawing/2014/main" id="{4F8EDF86-EB54-F0FD-D285-82ABFACEA003}"/>
                </a:ext>
              </a:extLst>
            </p:cNvPr>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22;p39">
              <a:extLst>
                <a:ext uri="{FF2B5EF4-FFF2-40B4-BE49-F238E27FC236}">
                  <a16:creationId xmlns:a16="http://schemas.microsoft.com/office/drawing/2014/main" id="{3EBC5E0B-7E3C-6DA8-AB36-6340BD7E0CE8}"/>
                </a:ext>
              </a:extLst>
            </p:cNvPr>
            <p:cNvSpPr/>
            <p:nvPr/>
          </p:nvSpPr>
          <p:spPr>
            <a:xfrm>
              <a:off x="1974225" y="1711575"/>
              <a:ext cx="261825" cy="261850"/>
            </a:xfrm>
            <a:custGeom>
              <a:avLst/>
              <a:gdLst/>
              <a:ahLst/>
              <a:cxnLst/>
              <a:rect l="l" t="t" r="r" b="b"/>
              <a:pathLst>
                <a:path w="10473" h="10474" fill="none" extrusionOk="0">
                  <a:moveTo>
                    <a:pt x="0" y="10474"/>
                  </a:moveTo>
                  <a:lnTo>
                    <a:pt x="10473" y="1"/>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23;p39">
              <a:extLst>
                <a:ext uri="{FF2B5EF4-FFF2-40B4-BE49-F238E27FC236}">
                  <a16:creationId xmlns:a16="http://schemas.microsoft.com/office/drawing/2014/main" id="{54764AFB-AFA2-4154-7FFA-300E636E4633}"/>
                </a:ext>
              </a:extLst>
            </p:cNvPr>
            <p:cNvSpPr/>
            <p:nvPr/>
          </p:nvSpPr>
          <p:spPr>
            <a:xfrm>
              <a:off x="1934650" y="2014200"/>
              <a:ext cx="44475" cy="44475"/>
            </a:xfrm>
            <a:custGeom>
              <a:avLst/>
              <a:gdLst/>
              <a:ahLst/>
              <a:cxnLst/>
              <a:rect l="l" t="t" r="r" b="b"/>
              <a:pathLst>
                <a:path w="1779" h="1779" fill="none" extrusionOk="0">
                  <a:moveTo>
                    <a:pt x="1778" y="1778"/>
                  </a:moveTo>
                  <a:lnTo>
                    <a:pt x="0" y="0"/>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24;p39">
              <a:extLst>
                <a:ext uri="{FF2B5EF4-FFF2-40B4-BE49-F238E27FC236}">
                  <a16:creationId xmlns:a16="http://schemas.microsoft.com/office/drawing/2014/main" id="{3CE2CC7A-38B3-50FE-48AD-1E796D1939BC}"/>
                </a:ext>
              </a:extLst>
            </p:cNvPr>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Text Placeholder 2">
            <a:extLst>
              <a:ext uri="{FF2B5EF4-FFF2-40B4-BE49-F238E27FC236}">
                <a16:creationId xmlns:a16="http://schemas.microsoft.com/office/drawing/2014/main" id="{E67BC112-B525-BCF0-D860-FFF8DC8F6B1C}"/>
              </a:ext>
            </a:extLst>
          </p:cNvPr>
          <p:cNvSpPr>
            <a:spLocks noGrp="1"/>
          </p:cNvSpPr>
          <p:nvPr>
            <p:ph type="body" sz="quarter" idx="18"/>
          </p:nvPr>
        </p:nvSpPr>
        <p:spPr>
          <a:xfrm>
            <a:off x="4826000" y="827088"/>
            <a:ext cx="6542421" cy="5165725"/>
          </a:xfrm>
          <a:prstGeom prst="rect">
            <a:avLst/>
          </a:prstGeom>
        </p:spPr>
        <p:txBody>
          <a:bodyPr/>
          <a:lstStyle/>
          <a:p>
            <a:r>
              <a:rPr lang="en-US" b="1" dirty="0"/>
              <a:t>Toimintasuunnitelma</a:t>
            </a:r>
          </a:p>
          <a:p>
            <a:endParaRPr lang="en-US" dirty="0"/>
          </a:p>
          <a:p>
            <a:r>
              <a:rPr lang="en-US" dirty="0"/>
              <a:t>Luo yksinkertainen toimintasuunnitelma ruokahävikin vähentämiseksi ja tuotannon </a:t>
            </a:r>
            <a:r>
              <a:rPr lang="en-US" dirty="0" err="1"/>
              <a:t>optimoimiseksi </a:t>
            </a:r>
            <a:r>
              <a:rPr lang="en-US" dirty="0"/>
              <a:t>työpaikallasi, joka perustuu aiemmin havaittuun hankinnan, varastoinnin ja tuotannon käsitteeseen: </a:t>
            </a:r>
          </a:p>
          <a:p>
            <a:endParaRPr lang="en-US" dirty="0"/>
          </a:p>
          <a:p>
            <a:pPr marL="342900" indent="-342900">
              <a:buFontTx/>
              <a:buChar char="-"/>
            </a:pPr>
            <a:r>
              <a:rPr lang="en-US" dirty="0"/>
              <a:t>Miten voit varmistaa, että hankit oikean määrän?</a:t>
            </a:r>
          </a:p>
          <a:p>
            <a:pPr marL="342900" indent="-342900">
              <a:buFontTx/>
              <a:buChar char="-"/>
            </a:pPr>
            <a:r>
              <a:rPr lang="en-US" dirty="0"/>
              <a:t>Mitä muutoksia voit tehdä varastointiprosessissa?</a:t>
            </a:r>
          </a:p>
          <a:p>
            <a:pPr marL="342900" indent="-342900">
              <a:buFontTx/>
              <a:buChar char="-"/>
            </a:pPr>
            <a:r>
              <a:rPr lang="en-US" dirty="0"/>
              <a:t>Miten tuotantoa voidaan </a:t>
            </a:r>
            <a:r>
              <a:rPr lang="en-US" dirty="0" err="1"/>
              <a:t>optimoida</a:t>
            </a:r>
            <a:r>
              <a:rPr lang="en-US" dirty="0"/>
              <a:t>?</a:t>
            </a:r>
          </a:p>
          <a:p>
            <a:endParaRPr lang="en-US" dirty="0"/>
          </a:p>
        </p:txBody>
      </p:sp>
    </p:spTree>
    <p:extLst>
      <p:ext uri="{BB962C8B-B14F-4D97-AF65-F5344CB8AC3E}">
        <p14:creationId xmlns:p14="http://schemas.microsoft.com/office/powerpoint/2010/main" val="30976409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4EDAC37-C3BA-1249-8767-414D489BC914}"/>
              </a:ext>
            </a:extLst>
          </p:cNvPr>
          <p:cNvSpPr>
            <a:spLocks noGrp="1"/>
          </p:cNvSpPr>
          <p:nvPr>
            <p:ph type="body" sz="quarter" idx="18"/>
          </p:nvPr>
        </p:nvSpPr>
        <p:spPr>
          <a:xfrm>
            <a:off x="4825907" y="826894"/>
            <a:ext cx="6341766" cy="5166427"/>
          </a:xfrm>
          <a:prstGeom prst="rect">
            <a:avLst/>
          </a:prstGeom>
        </p:spPr>
        <p:txBody>
          <a:bodyPr/>
          <a:lstStyle/>
          <a:p>
            <a:r>
              <a:rPr lang="en-US" dirty="0"/>
              <a:t>Tämä moduuli tarjoaa tietoa </a:t>
            </a:r>
            <a:r>
              <a:rPr lang="en-US" dirty="0" err="1"/>
              <a:t>optimoinnista </a:t>
            </a:r>
            <a:r>
              <a:rPr lang="en-US" dirty="0"/>
              <a:t>ja keskeisistä strategioista ja käsitteistä tehokkuuden lisäämiseksi. Keskeisiä käsitteitä, kuten pullonkauloja, jätehuoltojärjestelmiä, optimointimenetelmiä ja -strategioita, käsiteltiin ja selitettiin käytännön esimerkkien avulla, ja </a:t>
            </a:r>
            <a:r>
              <a:rPr lang="en-US" dirty="0" err="1"/>
              <a:t>esiteltiin</a:t>
            </a:r>
            <a:r>
              <a:rPr lang="en-US" dirty="0"/>
              <a:t> </a:t>
            </a:r>
            <a:r>
              <a:rPr lang="en-US" dirty="0" err="1"/>
              <a:t>niiden</a:t>
            </a:r>
            <a:r>
              <a:rPr lang="en-US" dirty="0"/>
              <a:t> </a:t>
            </a:r>
            <a:r>
              <a:rPr lang="en-US" dirty="0" err="1"/>
              <a:t>soveltamista</a:t>
            </a:r>
            <a:r>
              <a:rPr lang="en-US" dirty="0"/>
              <a:t> </a:t>
            </a:r>
            <a:r>
              <a:rPr lang="en-US" dirty="0" err="1"/>
              <a:t>tosielämässä</a:t>
            </a:r>
            <a:r>
              <a:rPr lang="en-US" dirty="0"/>
              <a:t>. </a:t>
            </a:r>
          </a:p>
          <a:p>
            <a:endParaRPr lang="en-US" dirty="0"/>
          </a:p>
          <a:p>
            <a:r>
              <a:rPr lang="en-US" dirty="0" err="1"/>
              <a:t>Optimointia</a:t>
            </a:r>
            <a:r>
              <a:rPr lang="en-US" dirty="0"/>
              <a:t> on kehitettävä nimenomaan kutakin konkreettista tapausta varten, sillä kullakin yrityksellä ja </a:t>
            </a:r>
            <a:r>
              <a:rPr lang="en-US" dirty="0" err="1"/>
              <a:t>järjestelmällä</a:t>
            </a:r>
            <a:r>
              <a:rPr lang="en-US" dirty="0"/>
              <a:t> </a:t>
            </a:r>
            <a:r>
              <a:rPr lang="en-US" dirty="0" err="1"/>
              <a:t>ovat</a:t>
            </a:r>
            <a:r>
              <a:rPr lang="en-US" dirty="0"/>
              <a:t> omat erityispiirteensä. </a:t>
            </a:r>
            <a:r>
              <a:rPr lang="en-US" dirty="0" err="1"/>
              <a:t>Optimointia </a:t>
            </a:r>
            <a:r>
              <a:rPr lang="en-US" dirty="0"/>
              <a:t>voidaan kuitenkin lähestyä useiden yleisten vaiheiden avulla, joita voidaan muotoilla edelleen konkreettisen tapauksen mukaan. </a:t>
            </a:r>
          </a:p>
        </p:txBody>
      </p:sp>
      <p:sp>
        <p:nvSpPr>
          <p:cNvPr id="4" name="Text Placeholder 3">
            <a:extLst>
              <a:ext uri="{FF2B5EF4-FFF2-40B4-BE49-F238E27FC236}">
                <a16:creationId xmlns:a16="http://schemas.microsoft.com/office/drawing/2014/main" id="{40EDA134-70F1-C346-A124-7880EF1582DA}"/>
              </a:ext>
            </a:extLst>
          </p:cNvPr>
          <p:cNvSpPr>
            <a:spLocks noGrp="1"/>
          </p:cNvSpPr>
          <p:nvPr>
            <p:ph type="body" sz="quarter" idx="16"/>
          </p:nvPr>
        </p:nvSpPr>
        <p:spPr>
          <a:xfrm>
            <a:off x="0" y="826895"/>
            <a:ext cx="3726817" cy="652770"/>
          </a:xfrm>
          <a:prstGeom prst="rect">
            <a:avLst/>
          </a:prstGeom>
          <a:solidFill>
            <a:srgbClr val="60BA47"/>
          </a:solidFill>
        </p:spPr>
        <p:txBody>
          <a:bodyPr anchor="ctr"/>
          <a:lstStyle/>
          <a:p>
            <a:pPr marL="411163"/>
            <a:r>
              <a:rPr lang="en-US" dirty="0" err="1"/>
              <a:t>Yhteenveto</a:t>
            </a:r>
            <a:endParaRPr lang="en-US" dirty="0"/>
          </a:p>
        </p:txBody>
      </p:sp>
      <p:sp>
        <p:nvSpPr>
          <p:cNvPr id="2" name="Freeform 1">
            <a:extLst>
              <a:ext uri="{FF2B5EF4-FFF2-40B4-BE49-F238E27FC236}">
                <a16:creationId xmlns:a16="http://schemas.microsoft.com/office/drawing/2014/main" id="{F3AA9202-D230-861F-82F6-9C250DD0009D}"/>
              </a:ext>
            </a:extLst>
          </p:cNvPr>
          <p:cNvSpPr/>
          <p:nvPr/>
        </p:nvSpPr>
        <p:spPr>
          <a:xfrm>
            <a:off x="-6636068" y="3065953"/>
            <a:ext cx="9288048" cy="4785098"/>
          </a:xfrm>
          <a:custGeom>
            <a:avLst/>
            <a:gdLst>
              <a:gd name="connsiteX0" fmla="*/ 6968291 w 9288048"/>
              <a:gd name="connsiteY0" fmla="*/ 4582720 h 4785098"/>
              <a:gd name="connsiteX1" fmla="*/ 7008833 w 9288048"/>
              <a:gd name="connsiteY1" fmla="*/ 4758114 h 4785098"/>
              <a:gd name="connsiteX2" fmla="*/ 6770098 w 9288048"/>
              <a:gd name="connsiteY2" fmla="*/ 4785098 h 4785098"/>
              <a:gd name="connsiteX3" fmla="*/ 6770098 w 9288048"/>
              <a:gd name="connsiteY3" fmla="*/ 4605206 h 4785098"/>
              <a:gd name="connsiteX4" fmla="*/ 6968291 w 9288048"/>
              <a:gd name="connsiteY4" fmla="*/ 4582720 h 4785098"/>
              <a:gd name="connsiteX5" fmla="*/ 2995421 w 9288048"/>
              <a:gd name="connsiteY5" fmla="*/ 4533254 h 4785098"/>
              <a:gd name="connsiteX6" fmla="*/ 3013438 w 9288048"/>
              <a:gd name="connsiteY6" fmla="*/ 4708644 h 4785098"/>
              <a:gd name="connsiteX7" fmla="*/ 2914342 w 9288048"/>
              <a:gd name="connsiteY7" fmla="*/ 4717638 h 4785098"/>
              <a:gd name="connsiteX8" fmla="*/ 2909835 w 9288048"/>
              <a:gd name="connsiteY8" fmla="*/ 4717638 h 4785098"/>
              <a:gd name="connsiteX9" fmla="*/ 2896324 w 9288048"/>
              <a:gd name="connsiteY9" fmla="*/ 4717638 h 4785098"/>
              <a:gd name="connsiteX10" fmla="*/ 2878307 w 9288048"/>
              <a:gd name="connsiteY10" fmla="*/ 4717638 h 4785098"/>
              <a:gd name="connsiteX11" fmla="*/ 2801730 w 9288048"/>
              <a:gd name="connsiteY11" fmla="*/ 4713141 h 4785098"/>
              <a:gd name="connsiteX12" fmla="*/ 2815245 w 9288048"/>
              <a:gd name="connsiteY12" fmla="*/ 4537751 h 4785098"/>
              <a:gd name="connsiteX13" fmla="*/ 2878307 w 9288048"/>
              <a:gd name="connsiteY13" fmla="*/ 4537751 h 4785098"/>
              <a:gd name="connsiteX14" fmla="*/ 2896324 w 9288048"/>
              <a:gd name="connsiteY14" fmla="*/ 4537751 h 4785098"/>
              <a:gd name="connsiteX15" fmla="*/ 2909835 w 9288048"/>
              <a:gd name="connsiteY15" fmla="*/ 4537751 h 4785098"/>
              <a:gd name="connsiteX16" fmla="*/ 2914342 w 9288048"/>
              <a:gd name="connsiteY16" fmla="*/ 4537751 h 4785098"/>
              <a:gd name="connsiteX17" fmla="*/ 2995421 w 9288048"/>
              <a:gd name="connsiteY17" fmla="*/ 4533254 h 4785098"/>
              <a:gd name="connsiteX18" fmla="*/ 6301641 w 9288048"/>
              <a:gd name="connsiteY18" fmla="*/ 4375844 h 4785098"/>
              <a:gd name="connsiteX19" fmla="*/ 6517852 w 9288048"/>
              <a:gd name="connsiteY19" fmla="*/ 4398331 h 4785098"/>
              <a:gd name="connsiteX20" fmla="*/ 6517852 w 9288048"/>
              <a:gd name="connsiteY20" fmla="*/ 4600709 h 4785098"/>
              <a:gd name="connsiteX21" fmla="*/ 6256597 w 9288048"/>
              <a:gd name="connsiteY21" fmla="*/ 4573725 h 4785098"/>
              <a:gd name="connsiteX22" fmla="*/ 1229700 w 9288048"/>
              <a:gd name="connsiteY22" fmla="*/ 4362357 h 4785098"/>
              <a:gd name="connsiteX23" fmla="*/ 1319788 w 9288048"/>
              <a:gd name="connsiteY23" fmla="*/ 4434313 h 4785098"/>
              <a:gd name="connsiteX24" fmla="*/ 1247718 w 9288048"/>
              <a:gd name="connsiteY24" fmla="*/ 4542249 h 4785098"/>
              <a:gd name="connsiteX25" fmla="*/ 1139613 w 9288048"/>
              <a:gd name="connsiteY25" fmla="*/ 4452303 h 4785098"/>
              <a:gd name="connsiteX26" fmla="*/ 1923376 w 9288048"/>
              <a:gd name="connsiteY26" fmla="*/ 4285903 h 4785098"/>
              <a:gd name="connsiteX27" fmla="*/ 2112561 w 9288048"/>
              <a:gd name="connsiteY27" fmla="*/ 4371351 h 4785098"/>
              <a:gd name="connsiteX28" fmla="*/ 2063010 w 9288048"/>
              <a:gd name="connsiteY28" fmla="*/ 4533254 h 4785098"/>
              <a:gd name="connsiteX29" fmla="*/ 1833288 w 9288048"/>
              <a:gd name="connsiteY29" fmla="*/ 4429816 h 4785098"/>
              <a:gd name="connsiteX30" fmla="*/ 2387326 w 9288048"/>
              <a:gd name="connsiteY30" fmla="*/ 4173470 h 4785098"/>
              <a:gd name="connsiteX31" fmla="*/ 2689122 w 9288048"/>
              <a:gd name="connsiteY31" fmla="*/ 4231935 h 4785098"/>
              <a:gd name="connsiteX32" fmla="*/ 2666598 w 9288048"/>
              <a:gd name="connsiteY32" fmla="*/ 4528752 h 4785098"/>
              <a:gd name="connsiteX33" fmla="*/ 2297238 w 9288048"/>
              <a:gd name="connsiteY33" fmla="*/ 4456800 h 4785098"/>
              <a:gd name="connsiteX34" fmla="*/ 5675534 w 9288048"/>
              <a:gd name="connsiteY34" fmla="*/ 4128498 h 4785098"/>
              <a:gd name="connsiteX35" fmla="*/ 5995343 w 9288048"/>
              <a:gd name="connsiteY35" fmla="*/ 4263417 h 4785098"/>
              <a:gd name="connsiteX36" fmla="*/ 5959308 w 9288048"/>
              <a:gd name="connsiteY36" fmla="*/ 4443304 h 4785098"/>
              <a:gd name="connsiteX37" fmla="*/ 5576432 w 9288048"/>
              <a:gd name="connsiteY37" fmla="*/ 4281401 h 4785098"/>
              <a:gd name="connsiteX38" fmla="*/ 3576484 w 9288048"/>
              <a:gd name="connsiteY38" fmla="*/ 4052043 h 4785098"/>
              <a:gd name="connsiteX39" fmla="*/ 3702607 w 9288048"/>
              <a:gd name="connsiteY39" fmla="*/ 4321881 h 4785098"/>
              <a:gd name="connsiteX40" fmla="*/ 3144063 w 9288048"/>
              <a:gd name="connsiteY40" fmla="*/ 4501773 h 4785098"/>
              <a:gd name="connsiteX41" fmla="*/ 3103526 w 9288048"/>
              <a:gd name="connsiteY41" fmla="*/ 4204951 h 4785098"/>
              <a:gd name="connsiteX42" fmla="*/ 3576484 w 9288048"/>
              <a:gd name="connsiteY42" fmla="*/ 4052043 h 4785098"/>
              <a:gd name="connsiteX43" fmla="*/ 7423232 w 9288048"/>
              <a:gd name="connsiteY43" fmla="*/ 4025060 h 4785098"/>
              <a:gd name="connsiteX44" fmla="*/ 7571879 w 9288048"/>
              <a:gd name="connsiteY44" fmla="*/ 4285903 h 4785098"/>
              <a:gd name="connsiteX45" fmla="*/ 7076396 w 9288048"/>
              <a:gd name="connsiteY45" fmla="*/ 4479282 h 4785098"/>
              <a:gd name="connsiteX46" fmla="*/ 7013335 w 9288048"/>
              <a:gd name="connsiteY46" fmla="*/ 4186962 h 4785098"/>
              <a:gd name="connsiteX47" fmla="*/ 7423232 w 9288048"/>
              <a:gd name="connsiteY47" fmla="*/ 4025060 h 4785098"/>
              <a:gd name="connsiteX48" fmla="*/ 7882683 w 9288048"/>
              <a:gd name="connsiteY48" fmla="*/ 3975590 h 4785098"/>
              <a:gd name="connsiteX49" fmla="*/ 8094387 w 9288048"/>
              <a:gd name="connsiteY49" fmla="*/ 4182465 h 4785098"/>
              <a:gd name="connsiteX50" fmla="*/ 7860159 w 9288048"/>
              <a:gd name="connsiteY50" fmla="*/ 4384839 h 4785098"/>
              <a:gd name="connsiteX51" fmla="*/ 7688993 w 9288048"/>
              <a:gd name="connsiteY51" fmla="*/ 4141989 h 4785098"/>
              <a:gd name="connsiteX52" fmla="*/ 7882683 w 9288048"/>
              <a:gd name="connsiteY52" fmla="*/ 3975590 h 4785098"/>
              <a:gd name="connsiteX53" fmla="*/ 6851177 w 9288048"/>
              <a:gd name="connsiteY53" fmla="*/ 3935114 h 4785098"/>
              <a:gd name="connsiteX54" fmla="*/ 6918745 w 9288048"/>
              <a:gd name="connsiteY54" fmla="*/ 4236433 h 4785098"/>
              <a:gd name="connsiteX55" fmla="*/ 6589922 w 9288048"/>
              <a:gd name="connsiteY55" fmla="*/ 4272411 h 4785098"/>
              <a:gd name="connsiteX56" fmla="*/ 6283624 w 9288048"/>
              <a:gd name="connsiteY56" fmla="*/ 4240930 h 4785098"/>
              <a:gd name="connsiteX57" fmla="*/ 6351192 w 9288048"/>
              <a:gd name="connsiteY57" fmla="*/ 3944109 h 4785098"/>
              <a:gd name="connsiteX58" fmla="*/ 6589922 w 9288048"/>
              <a:gd name="connsiteY58" fmla="*/ 3962098 h 4785098"/>
              <a:gd name="connsiteX59" fmla="*/ 6851177 w 9288048"/>
              <a:gd name="connsiteY59" fmla="*/ 3935114 h 4785098"/>
              <a:gd name="connsiteX60" fmla="*/ 1274744 w 9288048"/>
              <a:gd name="connsiteY60" fmla="*/ 3921622 h 4785098"/>
              <a:gd name="connsiteX61" fmla="*/ 1396361 w 9288048"/>
              <a:gd name="connsiteY61" fmla="*/ 4052043 h 4785098"/>
              <a:gd name="connsiteX62" fmla="*/ 1261229 w 9288048"/>
              <a:gd name="connsiteY62" fmla="*/ 4209449 h 4785098"/>
              <a:gd name="connsiteX63" fmla="*/ 1112586 w 9288048"/>
              <a:gd name="connsiteY63" fmla="*/ 4052043 h 4785098"/>
              <a:gd name="connsiteX64" fmla="*/ 3963862 w 9288048"/>
              <a:gd name="connsiteY64" fmla="*/ 3858660 h 4785098"/>
              <a:gd name="connsiteX65" fmla="*/ 4117011 w 9288048"/>
              <a:gd name="connsiteY65" fmla="*/ 4052043 h 4785098"/>
              <a:gd name="connsiteX66" fmla="*/ 3765668 w 9288048"/>
              <a:gd name="connsiteY66" fmla="*/ 4294897 h 4785098"/>
              <a:gd name="connsiteX67" fmla="*/ 3662070 w 9288048"/>
              <a:gd name="connsiteY67" fmla="*/ 4070033 h 4785098"/>
              <a:gd name="connsiteX68" fmla="*/ 3963862 w 9288048"/>
              <a:gd name="connsiteY68" fmla="*/ 3858660 h 4785098"/>
              <a:gd name="connsiteX69" fmla="*/ 8715993 w 9288048"/>
              <a:gd name="connsiteY69" fmla="*/ 3845168 h 4785098"/>
              <a:gd name="connsiteX70" fmla="*/ 8815089 w 9288048"/>
              <a:gd name="connsiteY70" fmla="*/ 3890141 h 4785098"/>
              <a:gd name="connsiteX71" fmla="*/ 8756535 w 9288048"/>
              <a:gd name="connsiteY71" fmla="*/ 3998076 h 4785098"/>
              <a:gd name="connsiteX72" fmla="*/ 8666447 w 9288048"/>
              <a:gd name="connsiteY72" fmla="*/ 3935114 h 4785098"/>
              <a:gd name="connsiteX73" fmla="*/ 8715993 w 9288048"/>
              <a:gd name="connsiteY73" fmla="*/ 3845168 h 4785098"/>
              <a:gd name="connsiteX74" fmla="*/ 1761218 w 9288048"/>
              <a:gd name="connsiteY74" fmla="*/ 3831676 h 4785098"/>
              <a:gd name="connsiteX75" fmla="*/ 1918870 w 9288048"/>
              <a:gd name="connsiteY75" fmla="*/ 3948606 h 4785098"/>
              <a:gd name="connsiteX76" fmla="*/ 1761218 w 9288048"/>
              <a:gd name="connsiteY76" fmla="*/ 4200454 h 4785098"/>
              <a:gd name="connsiteX77" fmla="*/ 1567527 w 9288048"/>
              <a:gd name="connsiteY77" fmla="*/ 4056541 h 4785098"/>
              <a:gd name="connsiteX78" fmla="*/ 2486422 w 9288048"/>
              <a:gd name="connsiteY78" fmla="*/ 3764217 h 4785098"/>
              <a:gd name="connsiteX79" fmla="*/ 2851280 w 9288048"/>
              <a:gd name="connsiteY79" fmla="*/ 3818184 h 4785098"/>
              <a:gd name="connsiteX80" fmla="*/ 2986412 w 9288048"/>
              <a:gd name="connsiteY80" fmla="*/ 3809189 h 4785098"/>
              <a:gd name="connsiteX81" fmla="*/ 3031456 w 9288048"/>
              <a:gd name="connsiteY81" fmla="*/ 4115005 h 4785098"/>
              <a:gd name="connsiteX82" fmla="*/ 2900826 w 9288048"/>
              <a:gd name="connsiteY82" fmla="*/ 4124000 h 4785098"/>
              <a:gd name="connsiteX83" fmla="*/ 2896324 w 9288048"/>
              <a:gd name="connsiteY83" fmla="*/ 4124000 h 4785098"/>
              <a:gd name="connsiteX84" fmla="*/ 2878307 w 9288048"/>
              <a:gd name="connsiteY84" fmla="*/ 4124000 h 4785098"/>
              <a:gd name="connsiteX85" fmla="*/ 2851280 w 9288048"/>
              <a:gd name="connsiteY85" fmla="*/ 4124000 h 4785098"/>
              <a:gd name="connsiteX86" fmla="*/ 2396335 w 9288048"/>
              <a:gd name="connsiteY86" fmla="*/ 4056541 h 4785098"/>
              <a:gd name="connsiteX87" fmla="*/ 3387300 w 9288048"/>
              <a:gd name="connsiteY87" fmla="*/ 3741730 h 4785098"/>
              <a:gd name="connsiteX88" fmla="*/ 3481894 w 9288048"/>
              <a:gd name="connsiteY88" fmla="*/ 3948606 h 4785098"/>
              <a:gd name="connsiteX89" fmla="*/ 3135054 w 9288048"/>
              <a:gd name="connsiteY89" fmla="*/ 4061038 h 4785098"/>
              <a:gd name="connsiteX90" fmla="*/ 3103526 w 9288048"/>
              <a:gd name="connsiteY90" fmla="*/ 3827179 h 4785098"/>
              <a:gd name="connsiteX91" fmla="*/ 3387300 w 9288048"/>
              <a:gd name="connsiteY91" fmla="*/ 3741730 h 4785098"/>
              <a:gd name="connsiteX92" fmla="*/ 7207026 w 9288048"/>
              <a:gd name="connsiteY92" fmla="*/ 3665276 h 4785098"/>
              <a:gd name="connsiteX93" fmla="*/ 7360175 w 9288048"/>
              <a:gd name="connsiteY93" fmla="*/ 3930617 h 4785098"/>
              <a:gd name="connsiteX94" fmla="*/ 6977299 w 9288048"/>
              <a:gd name="connsiteY94" fmla="*/ 4079027 h 4785098"/>
              <a:gd name="connsiteX95" fmla="*/ 6909736 w 9288048"/>
              <a:gd name="connsiteY95" fmla="*/ 3782206 h 4785098"/>
              <a:gd name="connsiteX96" fmla="*/ 7207026 w 9288048"/>
              <a:gd name="connsiteY96" fmla="*/ 3665276 h 4785098"/>
              <a:gd name="connsiteX97" fmla="*/ 5909762 w 9288048"/>
              <a:gd name="connsiteY97" fmla="*/ 3633795 h 4785098"/>
              <a:gd name="connsiteX98" fmla="*/ 5927779 w 9288048"/>
              <a:gd name="connsiteY98" fmla="*/ 3642790 h 4785098"/>
              <a:gd name="connsiteX99" fmla="*/ 6292633 w 9288048"/>
              <a:gd name="connsiteY99" fmla="*/ 3786703 h 4785098"/>
              <a:gd name="connsiteX100" fmla="*/ 6234078 w 9288048"/>
              <a:gd name="connsiteY100" fmla="*/ 4083525 h 4785098"/>
              <a:gd name="connsiteX101" fmla="*/ 5747604 w 9288048"/>
              <a:gd name="connsiteY101" fmla="*/ 3881146 h 4785098"/>
              <a:gd name="connsiteX102" fmla="*/ 2184631 w 9288048"/>
              <a:gd name="connsiteY102" fmla="*/ 3633795 h 4785098"/>
              <a:gd name="connsiteX103" fmla="*/ 2427868 w 9288048"/>
              <a:gd name="connsiteY103" fmla="*/ 3746227 h 4785098"/>
              <a:gd name="connsiteX104" fmla="*/ 2337780 w 9288048"/>
              <a:gd name="connsiteY104" fmla="*/ 4038551 h 4785098"/>
              <a:gd name="connsiteX105" fmla="*/ 2022473 w 9288048"/>
              <a:gd name="connsiteY105" fmla="*/ 3894638 h 4785098"/>
              <a:gd name="connsiteX106" fmla="*/ 639623 w 9288048"/>
              <a:gd name="connsiteY106" fmla="*/ 3552848 h 4785098"/>
              <a:gd name="connsiteX107" fmla="*/ 675658 w 9288048"/>
              <a:gd name="connsiteY107" fmla="*/ 3660779 h 4785098"/>
              <a:gd name="connsiteX108" fmla="*/ 558544 w 9288048"/>
              <a:gd name="connsiteY108" fmla="*/ 3714746 h 4785098"/>
              <a:gd name="connsiteX109" fmla="*/ 518007 w 9288048"/>
              <a:gd name="connsiteY109" fmla="*/ 3579832 h 4785098"/>
              <a:gd name="connsiteX110" fmla="*/ 2026975 w 9288048"/>
              <a:gd name="connsiteY110" fmla="*/ 3521367 h 4785098"/>
              <a:gd name="connsiteX111" fmla="*/ 2135080 w 9288048"/>
              <a:gd name="connsiteY111" fmla="*/ 3602314 h 4785098"/>
              <a:gd name="connsiteX112" fmla="*/ 1972922 w 9288048"/>
              <a:gd name="connsiteY112" fmla="*/ 3863157 h 4785098"/>
              <a:gd name="connsiteX113" fmla="*/ 1828782 w 9288048"/>
              <a:gd name="connsiteY113" fmla="*/ 3755222 h 4785098"/>
              <a:gd name="connsiteX114" fmla="*/ 7481791 w 9288048"/>
              <a:gd name="connsiteY114" fmla="*/ 3494379 h 4785098"/>
              <a:gd name="connsiteX115" fmla="*/ 7698001 w 9288048"/>
              <a:gd name="connsiteY115" fmla="*/ 3705752 h 4785098"/>
              <a:gd name="connsiteX116" fmla="*/ 7522333 w 9288048"/>
              <a:gd name="connsiteY116" fmla="*/ 3858660 h 4785098"/>
              <a:gd name="connsiteX117" fmla="*/ 7346659 w 9288048"/>
              <a:gd name="connsiteY117" fmla="*/ 3611309 h 4785098"/>
              <a:gd name="connsiteX118" fmla="*/ 7481791 w 9288048"/>
              <a:gd name="connsiteY118" fmla="*/ 3494379 h 4785098"/>
              <a:gd name="connsiteX119" fmla="*/ 1779236 w 9288048"/>
              <a:gd name="connsiteY119" fmla="*/ 3431421 h 4785098"/>
              <a:gd name="connsiteX120" fmla="*/ 1900852 w 9288048"/>
              <a:gd name="connsiteY120" fmla="*/ 3561843 h 4785098"/>
              <a:gd name="connsiteX121" fmla="*/ 1702659 w 9288048"/>
              <a:gd name="connsiteY121" fmla="*/ 3795698 h 4785098"/>
              <a:gd name="connsiteX122" fmla="*/ 1540501 w 9288048"/>
              <a:gd name="connsiteY122" fmla="*/ 3624800 h 4785098"/>
              <a:gd name="connsiteX123" fmla="*/ 6761089 w 9288048"/>
              <a:gd name="connsiteY123" fmla="*/ 3408930 h 4785098"/>
              <a:gd name="connsiteX124" fmla="*/ 6819648 w 9288048"/>
              <a:gd name="connsiteY124" fmla="*/ 3678768 h 4785098"/>
              <a:gd name="connsiteX125" fmla="*/ 6824150 w 9288048"/>
              <a:gd name="connsiteY125" fmla="*/ 3696757 h 4785098"/>
              <a:gd name="connsiteX126" fmla="*/ 6589922 w 9288048"/>
              <a:gd name="connsiteY126" fmla="*/ 3723741 h 4785098"/>
              <a:gd name="connsiteX127" fmla="*/ 6369209 w 9288048"/>
              <a:gd name="connsiteY127" fmla="*/ 3705752 h 4785098"/>
              <a:gd name="connsiteX128" fmla="*/ 6373711 w 9288048"/>
              <a:gd name="connsiteY128" fmla="*/ 3678768 h 4785098"/>
              <a:gd name="connsiteX129" fmla="*/ 6432266 w 9288048"/>
              <a:gd name="connsiteY129" fmla="*/ 3413428 h 4785098"/>
              <a:gd name="connsiteX130" fmla="*/ 6585420 w 9288048"/>
              <a:gd name="connsiteY130" fmla="*/ 3426920 h 4785098"/>
              <a:gd name="connsiteX131" fmla="*/ 6761089 w 9288048"/>
              <a:gd name="connsiteY131" fmla="*/ 3408930 h 4785098"/>
              <a:gd name="connsiteX132" fmla="*/ 2671105 w 9288048"/>
              <a:gd name="connsiteY132" fmla="*/ 3377454 h 4785098"/>
              <a:gd name="connsiteX133" fmla="*/ 2824254 w 9288048"/>
              <a:gd name="connsiteY133" fmla="*/ 3399940 h 4785098"/>
              <a:gd name="connsiteX134" fmla="*/ 2873800 w 9288048"/>
              <a:gd name="connsiteY134" fmla="*/ 3399940 h 4785098"/>
              <a:gd name="connsiteX135" fmla="*/ 2896324 w 9288048"/>
              <a:gd name="connsiteY135" fmla="*/ 3566340 h 4785098"/>
              <a:gd name="connsiteX136" fmla="*/ 2900826 w 9288048"/>
              <a:gd name="connsiteY136" fmla="*/ 3584325 h 4785098"/>
              <a:gd name="connsiteX137" fmla="*/ 2824254 w 9288048"/>
              <a:gd name="connsiteY137" fmla="*/ 3588827 h 4785098"/>
              <a:gd name="connsiteX138" fmla="*/ 2617052 w 9288048"/>
              <a:gd name="connsiteY138" fmla="*/ 3557346 h 4785098"/>
              <a:gd name="connsiteX139" fmla="*/ 2621554 w 9288048"/>
              <a:gd name="connsiteY139" fmla="*/ 3543854 h 4785098"/>
              <a:gd name="connsiteX140" fmla="*/ 8324109 w 9288048"/>
              <a:gd name="connsiteY140" fmla="*/ 3332481 h 4785098"/>
              <a:gd name="connsiteX141" fmla="*/ 8535817 w 9288048"/>
              <a:gd name="connsiteY141" fmla="*/ 3404433 h 4785098"/>
              <a:gd name="connsiteX142" fmla="*/ 8229519 w 9288048"/>
              <a:gd name="connsiteY142" fmla="*/ 3899136 h 4785098"/>
              <a:gd name="connsiteX143" fmla="*/ 8067361 w 9288048"/>
              <a:gd name="connsiteY143" fmla="*/ 3746228 h 4785098"/>
              <a:gd name="connsiteX144" fmla="*/ 8324109 w 9288048"/>
              <a:gd name="connsiteY144" fmla="*/ 3332481 h 4785098"/>
              <a:gd name="connsiteX145" fmla="*/ 3243160 w 9288048"/>
              <a:gd name="connsiteY145" fmla="*/ 3332481 h 4785098"/>
              <a:gd name="connsiteX146" fmla="*/ 3369282 w 9288048"/>
              <a:gd name="connsiteY146" fmla="*/ 3602314 h 4785098"/>
              <a:gd name="connsiteX147" fmla="*/ 3035958 w 9288048"/>
              <a:gd name="connsiteY147" fmla="*/ 3705752 h 4785098"/>
              <a:gd name="connsiteX148" fmla="*/ 3031456 w 9288048"/>
              <a:gd name="connsiteY148" fmla="*/ 3678768 h 4785098"/>
              <a:gd name="connsiteX149" fmla="*/ 2995421 w 9288048"/>
              <a:gd name="connsiteY149" fmla="*/ 3408935 h 4785098"/>
              <a:gd name="connsiteX150" fmla="*/ 3243160 w 9288048"/>
              <a:gd name="connsiteY150" fmla="*/ 3332481 h 4785098"/>
              <a:gd name="connsiteX151" fmla="*/ 6162003 w 9288048"/>
              <a:gd name="connsiteY151" fmla="*/ 3323487 h 4785098"/>
              <a:gd name="connsiteX152" fmla="*/ 6166510 w 9288048"/>
              <a:gd name="connsiteY152" fmla="*/ 3323487 h 4785098"/>
              <a:gd name="connsiteX153" fmla="*/ 6328668 w 9288048"/>
              <a:gd name="connsiteY153" fmla="*/ 3390941 h 4785098"/>
              <a:gd name="connsiteX154" fmla="*/ 6288130 w 9288048"/>
              <a:gd name="connsiteY154" fmla="*/ 3588822 h 4785098"/>
              <a:gd name="connsiteX155" fmla="*/ 6058404 w 9288048"/>
              <a:gd name="connsiteY155" fmla="*/ 3498876 h 4785098"/>
              <a:gd name="connsiteX156" fmla="*/ 6049396 w 9288048"/>
              <a:gd name="connsiteY156" fmla="*/ 3494379 h 4785098"/>
              <a:gd name="connsiteX157" fmla="*/ 7013335 w 9288048"/>
              <a:gd name="connsiteY157" fmla="*/ 3318989 h 4785098"/>
              <a:gd name="connsiteX158" fmla="*/ 7157475 w 9288048"/>
              <a:gd name="connsiteY158" fmla="*/ 3575330 h 4785098"/>
              <a:gd name="connsiteX159" fmla="*/ 6887212 w 9288048"/>
              <a:gd name="connsiteY159" fmla="*/ 3683265 h 4785098"/>
              <a:gd name="connsiteX160" fmla="*/ 6882705 w 9288048"/>
              <a:gd name="connsiteY160" fmla="*/ 3665276 h 4785098"/>
              <a:gd name="connsiteX161" fmla="*/ 6824150 w 9288048"/>
              <a:gd name="connsiteY161" fmla="*/ 3395439 h 4785098"/>
              <a:gd name="connsiteX162" fmla="*/ 7013335 w 9288048"/>
              <a:gd name="connsiteY162" fmla="*/ 3318989 h 4785098"/>
              <a:gd name="connsiteX163" fmla="*/ 2391833 w 9288048"/>
              <a:gd name="connsiteY163" fmla="*/ 3296503 h 4785098"/>
              <a:gd name="connsiteX164" fmla="*/ 2540475 w 9288048"/>
              <a:gd name="connsiteY164" fmla="*/ 3368459 h 4785098"/>
              <a:gd name="connsiteX165" fmla="*/ 2459396 w 9288048"/>
              <a:gd name="connsiteY165" fmla="*/ 3633795 h 4785098"/>
              <a:gd name="connsiteX166" fmla="*/ 2454894 w 9288048"/>
              <a:gd name="connsiteY166" fmla="*/ 3651784 h 4785098"/>
              <a:gd name="connsiteX167" fmla="*/ 2234177 w 9288048"/>
              <a:gd name="connsiteY167" fmla="*/ 3548351 h 4785098"/>
              <a:gd name="connsiteX168" fmla="*/ 4963840 w 9288048"/>
              <a:gd name="connsiteY168" fmla="*/ 3229043 h 4785098"/>
              <a:gd name="connsiteX169" fmla="*/ 5644001 w 9288048"/>
              <a:gd name="connsiteY169" fmla="*/ 3926119 h 4785098"/>
              <a:gd name="connsiteX170" fmla="*/ 5481843 w 9288048"/>
              <a:gd name="connsiteY170" fmla="*/ 4173471 h 4785098"/>
              <a:gd name="connsiteX171" fmla="*/ 4774656 w 9288048"/>
              <a:gd name="connsiteY171" fmla="*/ 3462898 h 4785098"/>
              <a:gd name="connsiteX172" fmla="*/ 4806184 w 9288048"/>
              <a:gd name="connsiteY172" fmla="*/ 3422422 h 4785098"/>
              <a:gd name="connsiteX173" fmla="*/ 4837718 w 9288048"/>
              <a:gd name="connsiteY173" fmla="*/ 3381947 h 4785098"/>
              <a:gd name="connsiteX174" fmla="*/ 4900774 w 9288048"/>
              <a:gd name="connsiteY174" fmla="*/ 3305497 h 4785098"/>
              <a:gd name="connsiteX175" fmla="*/ 4932307 w 9288048"/>
              <a:gd name="connsiteY175" fmla="*/ 3269519 h 4785098"/>
              <a:gd name="connsiteX176" fmla="*/ 7207026 w 9288048"/>
              <a:gd name="connsiteY176" fmla="*/ 3215552 h 4785098"/>
              <a:gd name="connsiteX177" fmla="*/ 7396210 w 9288048"/>
              <a:gd name="connsiteY177" fmla="*/ 3395439 h 4785098"/>
              <a:gd name="connsiteX178" fmla="*/ 7423232 w 9288048"/>
              <a:gd name="connsiteY178" fmla="*/ 3422422 h 4785098"/>
              <a:gd name="connsiteX179" fmla="*/ 7301615 w 9288048"/>
              <a:gd name="connsiteY179" fmla="*/ 3525860 h 4785098"/>
              <a:gd name="connsiteX180" fmla="*/ 7279096 w 9288048"/>
              <a:gd name="connsiteY180" fmla="*/ 3494379 h 4785098"/>
              <a:gd name="connsiteX181" fmla="*/ 7130449 w 9288048"/>
              <a:gd name="connsiteY181" fmla="*/ 3283011 h 4785098"/>
              <a:gd name="connsiteX182" fmla="*/ 7207026 w 9288048"/>
              <a:gd name="connsiteY182" fmla="*/ 3215552 h 4785098"/>
              <a:gd name="connsiteX183" fmla="*/ 3468379 w 9288048"/>
              <a:gd name="connsiteY183" fmla="*/ 3166081 h 4785098"/>
              <a:gd name="connsiteX184" fmla="*/ 3603511 w 9288048"/>
              <a:gd name="connsiteY184" fmla="*/ 3341476 h 4785098"/>
              <a:gd name="connsiteX185" fmla="*/ 3432344 w 9288048"/>
              <a:gd name="connsiteY185" fmla="*/ 3480892 h 4785098"/>
              <a:gd name="connsiteX186" fmla="*/ 3409824 w 9288048"/>
              <a:gd name="connsiteY186" fmla="*/ 3494384 h 4785098"/>
              <a:gd name="connsiteX187" fmla="*/ 3315230 w 9288048"/>
              <a:gd name="connsiteY187" fmla="*/ 3292005 h 4785098"/>
              <a:gd name="connsiteX188" fmla="*/ 3468379 w 9288048"/>
              <a:gd name="connsiteY188" fmla="*/ 3166081 h 4785098"/>
              <a:gd name="connsiteX189" fmla="*/ 2162106 w 9288048"/>
              <a:gd name="connsiteY189" fmla="*/ 3103119 h 4785098"/>
              <a:gd name="connsiteX190" fmla="*/ 2234177 w 9288048"/>
              <a:gd name="connsiteY190" fmla="*/ 3179573 h 4785098"/>
              <a:gd name="connsiteX191" fmla="*/ 2067517 w 9288048"/>
              <a:gd name="connsiteY191" fmla="*/ 3377454 h 4785098"/>
              <a:gd name="connsiteX192" fmla="*/ 2044992 w 9288048"/>
              <a:gd name="connsiteY192" fmla="*/ 3404438 h 4785098"/>
              <a:gd name="connsiteX193" fmla="*/ 1932385 w 9288048"/>
              <a:gd name="connsiteY193" fmla="*/ 3287508 h 4785098"/>
              <a:gd name="connsiteX194" fmla="*/ 1959411 w 9288048"/>
              <a:gd name="connsiteY194" fmla="*/ 3265022 h 4785098"/>
              <a:gd name="connsiteX195" fmla="*/ 1247718 w 9288048"/>
              <a:gd name="connsiteY195" fmla="*/ 3098622 h 4785098"/>
              <a:gd name="connsiteX196" fmla="*/ 1499964 w 9288048"/>
              <a:gd name="connsiteY196" fmla="*/ 3557346 h 4785098"/>
              <a:gd name="connsiteX197" fmla="*/ 1265736 w 9288048"/>
              <a:gd name="connsiteY197" fmla="*/ 3741730 h 4785098"/>
              <a:gd name="connsiteX198" fmla="*/ 963939 w 9288048"/>
              <a:gd name="connsiteY198" fmla="*/ 3193065 h 4785098"/>
              <a:gd name="connsiteX199" fmla="*/ 7869168 w 9288048"/>
              <a:gd name="connsiteY199" fmla="*/ 3053649 h 4785098"/>
              <a:gd name="connsiteX200" fmla="*/ 8125921 w 9288048"/>
              <a:gd name="connsiteY200" fmla="*/ 3143595 h 4785098"/>
              <a:gd name="connsiteX201" fmla="*/ 7842141 w 9288048"/>
              <a:gd name="connsiteY201" fmla="*/ 3602314 h 4785098"/>
              <a:gd name="connsiteX202" fmla="*/ 7648451 w 9288048"/>
              <a:gd name="connsiteY202" fmla="*/ 3413428 h 4785098"/>
              <a:gd name="connsiteX203" fmla="*/ 7869168 w 9288048"/>
              <a:gd name="connsiteY203" fmla="*/ 3053649 h 4785098"/>
              <a:gd name="connsiteX204" fmla="*/ 4666546 w 9288048"/>
              <a:gd name="connsiteY204" fmla="*/ 3017670 h 4785098"/>
              <a:gd name="connsiteX205" fmla="*/ 4855730 w 9288048"/>
              <a:gd name="connsiteY205" fmla="*/ 3215551 h 4785098"/>
              <a:gd name="connsiteX206" fmla="*/ 4202592 w 9288048"/>
              <a:gd name="connsiteY206" fmla="*/ 3980087 h 4785098"/>
              <a:gd name="connsiteX207" fmla="*/ 4031430 w 9288048"/>
              <a:gd name="connsiteY207" fmla="*/ 3755222 h 4785098"/>
              <a:gd name="connsiteX208" fmla="*/ 4666546 w 9288048"/>
              <a:gd name="connsiteY208" fmla="*/ 3017670 h 4785098"/>
              <a:gd name="connsiteX209" fmla="*/ 5801652 w 9288048"/>
              <a:gd name="connsiteY209" fmla="*/ 2990687 h 4785098"/>
              <a:gd name="connsiteX210" fmla="*/ 6076422 w 9288048"/>
              <a:gd name="connsiteY210" fmla="*/ 3265022 h 4785098"/>
              <a:gd name="connsiteX211" fmla="*/ 5914264 w 9288048"/>
              <a:gd name="connsiteY211" fmla="*/ 3512368 h 4785098"/>
              <a:gd name="connsiteX212" fmla="*/ 5612472 w 9288048"/>
              <a:gd name="connsiteY212" fmla="*/ 3229043 h 4785098"/>
              <a:gd name="connsiteX213" fmla="*/ 1630589 w 9288048"/>
              <a:gd name="connsiteY213" fmla="*/ 2968200 h 4785098"/>
              <a:gd name="connsiteX214" fmla="*/ 1815271 w 9288048"/>
              <a:gd name="connsiteY214" fmla="*/ 3301000 h 4785098"/>
              <a:gd name="connsiteX215" fmla="*/ 1576536 w 9288048"/>
              <a:gd name="connsiteY215" fmla="*/ 3494384 h 4785098"/>
              <a:gd name="connsiteX216" fmla="*/ 1342308 w 9288048"/>
              <a:gd name="connsiteY216" fmla="*/ 3067141 h 4785098"/>
              <a:gd name="connsiteX217" fmla="*/ 8783557 w 9288048"/>
              <a:gd name="connsiteY217" fmla="*/ 2954708 h 4785098"/>
              <a:gd name="connsiteX218" fmla="*/ 8990758 w 9288048"/>
              <a:gd name="connsiteY218" fmla="*/ 2986189 h 4785098"/>
              <a:gd name="connsiteX219" fmla="*/ 8936706 w 9288048"/>
              <a:gd name="connsiteY219" fmla="*/ 3211054 h 4785098"/>
              <a:gd name="connsiteX220" fmla="*/ 8912843 w 9288048"/>
              <a:gd name="connsiteY220" fmla="*/ 3202390 h 4785098"/>
              <a:gd name="connsiteX221" fmla="*/ 8909679 w 9288048"/>
              <a:gd name="connsiteY221" fmla="*/ 3215552 h 4785098"/>
              <a:gd name="connsiteX222" fmla="*/ 8711491 w 9288048"/>
              <a:gd name="connsiteY222" fmla="*/ 3143595 h 4785098"/>
              <a:gd name="connsiteX223" fmla="*/ 8756535 w 9288048"/>
              <a:gd name="connsiteY223" fmla="*/ 2959206 h 4785098"/>
              <a:gd name="connsiteX224" fmla="*/ 8781531 w 9288048"/>
              <a:gd name="connsiteY224" fmla="*/ 2963004 h 4785098"/>
              <a:gd name="connsiteX225" fmla="*/ 5211579 w 9288048"/>
              <a:gd name="connsiteY225" fmla="*/ 2950211 h 4785098"/>
              <a:gd name="connsiteX226" fmla="*/ 5833185 w 9288048"/>
              <a:gd name="connsiteY226" fmla="*/ 3575330 h 4785098"/>
              <a:gd name="connsiteX227" fmla="*/ 5684542 w 9288048"/>
              <a:gd name="connsiteY227" fmla="*/ 3800195 h 4785098"/>
              <a:gd name="connsiteX228" fmla="*/ 5044919 w 9288048"/>
              <a:gd name="connsiteY228" fmla="*/ 3152589 h 4785098"/>
              <a:gd name="connsiteX229" fmla="*/ 5062937 w 9288048"/>
              <a:gd name="connsiteY229" fmla="*/ 3130103 h 4785098"/>
              <a:gd name="connsiteX230" fmla="*/ 5098972 w 9288048"/>
              <a:gd name="connsiteY230" fmla="*/ 3085130 h 4785098"/>
              <a:gd name="connsiteX231" fmla="*/ 5157527 w 9288048"/>
              <a:gd name="connsiteY231" fmla="*/ 3013173 h 4785098"/>
              <a:gd name="connsiteX232" fmla="*/ 5184553 w 9288048"/>
              <a:gd name="connsiteY232" fmla="*/ 2981692 h 4785098"/>
              <a:gd name="connsiteX233" fmla="*/ 797279 w 9288048"/>
              <a:gd name="connsiteY233" fmla="*/ 2869260 h 4785098"/>
              <a:gd name="connsiteX234" fmla="*/ 846825 w 9288048"/>
              <a:gd name="connsiteY234" fmla="*/ 3098622 h 4785098"/>
              <a:gd name="connsiteX235" fmla="*/ 648632 w 9288048"/>
              <a:gd name="connsiteY235" fmla="*/ 3161584 h 4785098"/>
              <a:gd name="connsiteX236" fmla="*/ 590077 w 9288048"/>
              <a:gd name="connsiteY236" fmla="*/ 2887249 h 4785098"/>
              <a:gd name="connsiteX237" fmla="*/ 7418730 w 9288048"/>
              <a:gd name="connsiteY237" fmla="*/ 2855768 h 4785098"/>
              <a:gd name="connsiteX238" fmla="*/ 7688993 w 9288048"/>
              <a:gd name="connsiteY238" fmla="*/ 2950211 h 4785098"/>
              <a:gd name="connsiteX239" fmla="*/ 7702508 w 9288048"/>
              <a:gd name="connsiteY239" fmla="*/ 2954708 h 4785098"/>
              <a:gd name="connsiteX240" fmla="*/ 7472782 w 9288048"/>
              <a:gd name="connsiteY240" fmla="*/ 3327984 h 4785098"/>
              <a:gd name="connsiteX241" fmla="*/ 7445756 w 9288048"/>
              <a:gd name="connsiteY241" fmla="*/ 3301000 h 4785098"/>
              <a:gd name="connsiteX242" fmla="*/ 7256572 w 9288048"/>
              <a:gd name="connsiteY242" fmla="*/ 3121108 h 4785098"/>
              <a:gd name="connsiteX243" fmla="*/ 7418730 w 9288048"/>
              <a:gd name="connsiteY243" fmla="*/ 2855768 h 4785098"/>
              <a:gd name="connsiteX244" fmla="*/ 2004455 w 9288048"/>
              <a:gd name="connsiteY244" fmla="*/ 2842276 h 4785098"/>
              <a:gd name="connsiteX245" fmla="*/ 2121569 w 9288048"/>
              <a:gd name="connsiteY245" fmla="*/ 3058146 h 4785098"/>
              <a:gd name="connsiteX246" fmla="*/ 1918870 w 9288048"/>
              <a:gd name="connsiteY246" fmla="*/ 3220049 h 4785098"/>
              <a:gd name="connsiteX247" fmla="*/ 1891843 w 9288048"/>
              <a:gd name="connsiteY247" fmla="*/ 3242535 h 4785098"/>
              <a:gd name="connsiteX248" fmla="*/ 1720677 w 9288048"/>
              <a:gd name="connsiteY248" fmla="*/ 2936719 h 4785098"/>
              <a:gd name="connsiteX249" fmla="*/ 3761166 w 9288048"/>
              <a:gd name="connsiteY249" fmla="*/ 2828784 h 4785098"/>
              <a:gd name="connsiteX250" fmla="*/ 3963862 w 9288048"/>
              <a:gd name="connsiteY250" fmla="*/ 3053649 h 4785098"/>
              <a:gd name="connsiteX251" fmla="*/ 3729633 w 9288048"/>
              <a:gd name="connsiteY251" fmla="*/ 3323486 h 4785098"/>
              <a:gd name="connsiteX252" fmla="*/ 3544956 w 9288048"/>
              <a:gd name="connsiteY252" fmla="*/ 3085130 h 4785098"/>
              <a:gd name="connsiteX253" fmla="*/ 3725131 w 9288048"/>
              <a:gd name="connsiteY253" fmla="*/ 2873757 h 4785098"/>
              <a:gd name="connsiteX254" fmla="*/ 8062855 w 9288048"/>
              <a:gd name="connsiteY254" fmla="*/ 2779314 h 4785098"/>
              <a:gd name="connsiteX255" fmla="*/ 8364651 w 9288048"/>
              <a:gd name="connsiteY255" fmla="*/ 2824287 h 4785098"/>
              <a:gd name="connsiteX256" fmla="*/ 8306091 w 9288048"/>
              <a:gd name="connsiteY256" fmla="*/ 3071638 h 4785098"/>
              <a:gd name="connsiteX257" fmla="*/ 8282162 w 9288048"/>
              <a:gd name="connsiteY257" fmla="*/ 3063052 h 4785098"/>
              <a:gd name="connsiteX258" fmla="*/ 8279065 w 9288048"/>
              <a:gd name="connsiteY258" fmla="*/ 3076135 h 4785098"/>
              <a:gd name="connsiteX259" fmla="*/ 7990789 w 9288048"/>
              <a:gd name="connsiteY259" fmla="*/ 2972698 h 4785098"/>
              <a:gd name="connsiteX260" fmla="*/ 8035833 w 9288048"/>
              <a:gd name="connsiteY260" fmla="*/ 2783811 h 4785098"/>
              <a:gd name="connsiteX261" fmla="*/ 8060892 w 9288048"/>
              <a:gd name="connsiteY261" fmla="*/ 2787546 h 4785098"/>
              <a:gd name="connsiteX262" fmla="*/ 1373841 w 9288048"/>
              <a:gd name="connsiteY262" fmla="*/ 2711854 h 4785098"/>
              <a:gd name="connsiteX263" fmla="*/ 1423387 w 9288048"/>
              <a:gd name="connsiteY263" fmla="*/ 2945714 h 4785098"/>
              <a:gd name="connsiteX264" fmla="*/ 1135106 w 9288048"/>
              <a:gd name="connsiteY264" fmla="*/ 3044654 h 4785098"/>
              <a:gd name="connsiteX265" fmla="*/ 1067543 w 9288048"/>
              <a:gd name="connsiteY265" fmla="*/ 2743335 h 4785098"/>
              <a:gd name="connsiteX266" fmla="*/ 7571879 w 9288048"/>
              <a:gd name="connsiteY266" fmla="*/ 2702860 h 4785098"/>
              <a:gd name="connsiteX267" fmla="*/ 7864661 w 9288048"/>
              <a:gd name="connsiteY267" fmla="*/ 2743335 h 4785098"/>
              <a:gd name="connsiteX268" fmla="*/ 7824125 w 9288048"/>
              <a:gd name="connsiteY268" fmla="*/ 2914233 h 4785098"/>
              <a:gd name="connsiteX269" fmla="*/ 7815115 w 9288048"/>
              <a:gd name="connsiteY269" fmla="*/ 2909735 h 4785098"/>
              <a:gd name="connsiteX270" fmla="*/ 7800448 w 9288048"/>
              <a:gd name="connsiteY270" fmla="*/ 2904610 h 4785098"/>
              <a:gd name="connsiteX271" fmla="*/ 7797098 w 9288048"/>
              <a:gd name="connsiteY271" fmla="*/ 2918730 h 4785098"/>
              <a:gd name="connsiteX272" fmla="*/ 7788089 w 9288048"/>
              <a:gd name="connsiteY272" fmla="*/ 2914233 h 4785098"/>
              <a:gd name="connsiteX273" fmla="*/ 7517826 w 9288048"/>
              <a:gd name="connsiteY273" fmla="*/ 2819790 h 4785098"/>
              <a:gd name="connsiteX274" fmla="*/ 7544852 w 9288048"/>
              <a:gd name="connsiteY274" fmla="*/ 2707357 h 4785098"/>
              <a:gd name="connsiteX275" fmla="*/ 7569963 w 9288048"/>
              <a:gd name="connsiteY275" fmla="*/ 2710829 h 4785098"/>
              <a:gd name="connsiteX276" fmla="*/ 1878332 w 9288048"/>
              <a:gd name="connsiteY276" fmla="*/ 2657887 h 4785098"/>
              <a:gd name="connsiteX277" fmla="*/ 1909861 w 9288048"/>
              <a:gd name="connsiteY277" fmla="*/ 2801800 h 4785098"/>
              <a:gd name="connsiteX278" fmla="*/ 1630589 w 9288048"/>
              <a:gd name="connsiteY278" fmla="*/ 2896243 h 4785098"/>
              <a:gd name="connsiteX279" fmla="*/ 1585545 w 9288048"/>
              <a:gd name="connsiteY279" fmla="*/ 2684871 h 4785098"/>
              <a:gd name="connsiteX280" fmla="*/ 1594554 w 9288048"/>
              <a:gd name="connsiteY280" fmla="*/ 2684871 h 4785098"/>
              <a:gd name="connsiteX281" fmla="*/ 3918818 w 9288048"/>
              <a:gd name="connsiteY281" fmla="*/ 2644400 h 4785098"/>
              <a:gd name="connsiteX282" fmla="*/ 4089984 w 9288048"/>
              <a:gd name="connsiteY282" fmla="*/ 2837779 h 4785098"/>
              <a:gd name="connsiteX283" fmla="*/ 3995395 w 9288048"/>
              <a:gd name="connsiteY283" fmla="*/ 2954708 h 4785098"/>
              <a:gd name="connsiteX284" fmla="*/ 3819721 w 9288048"/>
              <a:gd name="connsiteY284" fmla="*/ 2761325 h 4785098"/>
              <a:gd name="connsiteX285" fmla="*/ 5481843 w 9288048"/>
              <a:gd name="connsiteY285" fmla="*/ 2599422 h 4785098"/>
              <a:gd name="connsiteX286" fmla="*/ 5711564 w 9288048"/>
              <a:gd name="connsiteY286" fmla="*/ 2873757 h 4785098"/>
              <a:gd name="connsiteX287" fmla="*/ 5765621 w 9288048"/>
              <a:gd name="connsiteY287" fmla="*/ 2941217 h 4785098"/>
              <a:gd name="connsiteX288" fmla="*/ 5576432 w 9288048"/>
              <a:gd name="connsiteY288" fmla="*/ 3179573 h 4785098"/>
              <a:gd name="connsiteX289" fmla="*/ 5481843 w 9288048"/>
              <a:gd name="connsiteY289" fmla="*/ 3067141 h 4785098"/>
              <a:gd name="connsiteX290" fmla="*/ 5387248 w 9288048"/>
              <a:gd name="connsiteY290" fmla="*/ 2950211 h 4785098"/>
              <a:gd name="connsiteX291" fmla="*/ 5292658 w 9288048"/>
              <a:gd name="connsiteY291" fmla="*/ 2833281 h 4785098"/>
              <a:gd name="connsiteX292" fmla="*/ 5324191 w 9288048"/>
              <a:gd name="connsiteY292" fmla="*/ 2792806 h 4785098"/>
              <a:gd name="connsiteX293" fmla="*/ 5355720 w 9288048"/>
              <a:gd name="connsiteY293" fmla="*/ 2752330 h 4785098"/>
              <a:gd name="connsiteX294" fmla="*/ 5418781 w 9288048"/>
              <a:gd name="connsiteY294" fmla="*/ 2675876 h 4785098"/>
              <a:gd name="connsiteX295" fmla="*/ 9283546 w 9288048"/>
              <a:gd name="connsiteY295" fmla="*/ 2486994 h 4785098"/>
              <a:gd name="connsiteX296" fmla="*/ 9288048 w 9288048"/>
              <a:gd name="connsiteY296" fmla="*/ 2630908 h 4785098"/>
              <a:gd name="connsiteX297" fmla="*/ 9161925 w 9288048"/>
              <a:gd name="connsiteY297" fmla="*/ 2621913 h 4785098"/>
              <a:gd name="connsiteX298" fmla="*/ 9157423 w 9288048"/>
              <a:gd name="connsiteY298" fmla="*/ 2504984 h 4785098"/>
              <a:gd name="connsiteX299" fmla="*/ 0 w 9288048"/>
              <a:gd name="connsiteY299" fmla="*/ 2460011 h 4785098"/>
              <a:gd name="connsiteX300" fmla="*/ 126123 w 9288048"/>
              <a:gd name="connsiteY300" fmla="*/ 2469005 h 4785098"/>
              <a:gd name="connsiteX301" fmla="*/ 130630 w 9288048"/>
              <a:gd name="connsiteY301" fmla="*/ 2585935 h 4785098"/>
              <a:gd name="connsiteX302" fmla="*/ 4507 w 9288048"/>
              <a:gd name="connsiteY302" fmla="*/ 2599427 h 4785098"/>
              <a:gd name="connsiteX303" fmla="*/ 0 w 9288048"/>
              <a:gd name="connsiteY303" fmla="*/ 2460011 h 4785098"/>
              <a:gd name="connsiteX304" fmla="*/ 7806107 w 9288048"/>
              <a:gd name="connsiteY304" fmla="*/ 2442021 h 4785098"/>
              <a:gd name="connsiteX305" fmla="*/ 7810609 w 9288048"/>
              <a:gd name="connsiteY305" fmla="*/ 2522973 h 4785098"/>
              <a:gd name="connsiteX306" fmla="*/ 7801600 w 9288048"/>
              <a:gd name="connsiteY306" fmla="*/ 2662384 h 4785098"/>
              <a:gd name="connsiteX307" fmla="*/ 7508817 w 9288048"/>
              <a:gd name="connsiteY307" fmla="*/ 2621913 h 4785098"/>
              <a:gd name="connsiteX308" fmla="*/ 7513319 w 9288048"/>
              <a:gd name="connsiteY308" fmla="*/ 2527470 h 4785098"/>
              <a:gd name="connsiteX309" fmla="*/ 7513319 w 9288048"/>
              <a:gd name="connsiteY309" fmla="*/ 2473503 h 4785098"/>
              <a:gd name="connsiteX310" fmla="*/ 7797098 w 9288048"/>
              <a:gd name="connsiteY310" fmla="*/ 2446519 h 4785098"/>
              <a:gd name="connsiteX311" fmla="*/ 8206995 w 9288048"/>
              <a:gd name="connsiteY311" fmla="*/ 2401546 h 4785098"/>
              <a:gd name="connsiteX312" fmla="*/ 8211501 w 9288048"/>
              <a:gd name="connsiteY312" fmla="*/ 2522973 h 4785098"/>
              <a:gd name="connsiteX313" fmla="*/ 8197986 w 9288048"/>
              <a:gd name="connsiteY313" fmla="*/ 2720849 h 4785098"/>
              <a:gd name="connsiteX314" fmla="*/ 7896195 w 9288048"/>
              <a:gd name="connsiteY314" fmla="*/ 2675876 h 4785098"/>
              <a:gd name="connsiteX315" fmla="*/ 7905203 w 9288048"/>
              <a:gd name="connsiteY315" fmla="*/ 2522973 h 4785098"/>
              <a:gd name="connsiteX316" fmla="*/ 7900697 w 9288048"/>
              <a:gd name="connsiteY316" fmla="*/ 2428530 h 4785098"/>
              <a:gd name="connsiteX317" fmla="*/ 1662122 w 9288048"/>
              <a:gd name="connsiteY317" fmla="*/ 2388054 h 4785098"/>
              <a:gd name="connsiteX318" fmla="*/ 1954905 w 9288048"/>
              <a:gd name="connsiteY318" fmla="*/ 2428530 h 4785098"/>
              <a:gd name="connsiteX319" fmla="*/ 1950403 w 9288048"/>
              <a:gd name="connsiteY319" fmla="*/ 2522973 h 4785098"/>
              <a:gd name="connsiteX320" fmla="*/ 1950403 w 9288048"/>
              <a:gd name="connsiteY320" fmla="*/ 2576940 h 4785098"/>
              <a:gd name="connsiteX321" fmla="*/ 1666624 w 9288048"/>
              <a:gd name="connsiteY321" fmla="*/ 2603924 h 4785098"/>
              <a:gd name="connsiteX322" fmla="*/ 1657615 w 9288048"/>
              <a:gd name="connsiteY322" fmla="*/ 2608421 h 4785098"/>
              <a:gd name="connsiteX323" fmla="*/ 1653113 w 9288048"/>
              <a:gd name="connsiteY323" fmla="*/ 2527470 h 4785098"/>
              <a:gd name="connsiteX324" fmla="*/ 1662122 w 9288048"/>
              <a:gd name="connsiteY324" fmla="*/ 2388054 h 4785098"/>
              <a:gd name="connsiteX325" fmla="*/ 8603381 w 9288048"/>
              <a:gd name="connsiteY325" fmla="*/ 2365567 h 4785098"/>
              <a:gd name="connsiteX326" fmla="*/ 8607888 w 9288048"/>
              <a:gd name="connsiteY326" fmla="*/ 2527470 h 4785098"/>
              <a:gd name="connsiteX327" fmla="*/ 8589870 w 9288048"/>
              <a:gd name="connsiteY327" fmla="*/ 2779314 h 4785098"/>
              <a:gd name="connsiteX328" fmla="*/ 8297083 w 9288048"/>
              <a:gd name="connsiteY328" fmla="*/ 2738838 h 4785098"/>
              <a:gd name="connsiteX329" fmla="*/ 8310598 w 9288048"/>
              <a:gd name="connsiteY329" fmla="*/ 2527470 h 4785098"/>
              <a:gd name="connsiteX330" fmla="*/ 8306091 w 9288048"/>
              <a:gd name="connsiteY330" fmla="*/ 2397049 h 4785098"/>
              <a:gd name="connsiteX331" fmla="*/ 1261229 w 9288048"/>
              <a:gd name="connsiteY331" fmla="*/ 2325092 h 4785098"/>
              <a:gd name="connsiteX332" fmla="*/ 1563025 w 9288048"/>
              <a:gd name="connsiteY332" fmla="*/ 2370065 h 4785098"/>
              <a:gd name="connsiteX333" fmla="*/ 1554016 w 9288048"/>
              <a:gd name="connsiteY333" fmla="*/ 2522973 h 4785098"/>
              <a:gd name="connsiteX334" fmla="*/ 1558519 w 9288048"/>
              <a:gd name="connsiteY334" fmla="*/ 2617411 h 4785098"/>
              <a:gd name="connsiteX335" fmla="*/ 1252220 w 9288048"/>
              <a:gd name="connsiteY335" fmla="*/ 2644400 h 4785098"/>
              <a:gd name="connsiteX336" fmla="*/ 1247718 w 9288048"/>
              <a:gd name="connsiteY336" fmla="*/ 2522973 h 4785098"/>
              <a:gd name="connsiteX337" fmla="*/ 1261229 w 9288048"/>
              <a:gd name="connsiteY337" fmla="*/ 2325092 h 4785098"/>
              <a:gd name="connsiteX338" fmla="*/ 869349 w 9288048"/>
              <a:gd name="connsiteY338" fmla="*/ 2271124 h 4785098"/>
              <a:gd name="connsiteX339" fmla="*/ 1162132 w 9288048"/>
              <a:gd name="connsiteY339" fmla="*/ 2311600 h 4785098"/>
              <a:gd name="connsiteX340" fmla="*/ 1148621 w 9288048"/>
              <a:gd name="connsiteY340" fmla="*/ 2522973 h 4785098"/>
              <a:gd name="connsiteX341" fmla="*/ 1153124 w 9288048"/>
              <a:gd name="connsiteY341" fmla="*/ 2653390 h 4785098"/>
              <a:gd name="connsiteX342" fmla="*/ 855834 w 9288048"/>
              <a:gd name="connsiteY342" fmla="*/ 2684871 h 4785098"/>
              <a:gd name="connsiteX343" fmla="*/ 851332 w 9288048"/>
              <a:gd name="connsiteY343" fmla="*/ 2522973 h 4785098"/>
              <a:gd name="connsiteX344" fmla="*/ 869349 w 9288048"/>
              <a:gd name="connsiteY344" fmla="*/ 2271124 h 4785098"/>
              <a:gd name="connsiteX345" fmla="*/ 360351 w 9288048"/>
              <a:gd name="connsiteY345" fmla="*/ 2230649 h 4785098"/>
              <a:gd name="connsiteX346" fmla="*/ 486474 w 9288048"/>
              <a:gd name="connsiteY346" fmla="*/ 2253135 h 4785098"/>
              <a:gd name="connsiteX347" fmla="*/ 477465 w 9288048"/>
              <a:gd name="connsiteY347" fmla="*/ 2370065 h 4785098"/>
              <a:gd name="connsiteX348" fmla="*/ 351342 w 9288048"/>
              <a:gd name="connsiteY348" fmla="*/ 2370065 h 4785098"/>
              <a:gd name="connsiteX349" fmla="*/ 360351 w 9288048"/>
              <a:gd name="connsiteY349" fmla="*/ 2230649 h 4785098"/>
              <a:gd name="connsiteX350" fmla="*/ 7828627 w 9288048"/>
              <a:gd name="connsiteY350" fmla="*/ 2149697 h 4785098"/>
              <a:gd name="connsiteX351" fmla="*/ 7873670 w 9288048"/>
              <a:gd name="connsiteY351" fmla="*/ 2361070 h 4785098"/>
              <a:gd name="connsiteX352" fmla="*/ 7864661 w 9288048"/>
              <a:gd name="connsiteY352" fmla="*/ 2361070 h 4785098"/>
              <a:gd name="connsiteX353" fmla="*/ 7580888 w 9288048"/>
              <a:gd name="connsiteY353" fmla="*/ 2388054 h 4785098"/>
              <a:gd name="connsiteX354" fmla="*/ 7549354 w 9288048"/>
              <a:gd name="connsiteY354" fmla="*/ 2244141 h 4785098"/>
              <a:gd name="connsiteX355" fmla="*/ 1635096 w 9288048"/>
              <a:gd name="connsiteY355" fmla="*/ 2136206 h 4785098"/>
              <a:gd name="connsiteX356" fmla="*/ 1644104 w 9288048"/>
              <a:gd name="connsiteY356" fmla="*/ 2140703 h 4785098"/>
              <a:gd name="connsiteX357" fmla="*/ 1914368 w 9288048"/>
              <a:gd name="connsiteY357" fmla="*/ 2235146 h 4785098"/>
              <a:gd name="connsiteX358" fmla="*/ 1887341 w 9288048"/>
              <a:gd name="connsiteY358" fmla="*/ 2347578 h 4785098"/>
              <a:gd name="connsiteX359" fmla="*/ 1594554 w 9288048"/>
              <a:gd name="connsiteY359" fmla="*/ 2307103 h 4785098"/>
              <a:gd name="connsiteX360" fmla="*/ 1635096 w 9288048"/>
              <a:gd name="connsiteY360" fmla="*/ 2136206 h 4785098"/>
              <a:gd name="connsiteX361" fmla="*/ 8324109 w 9288048"/>
              <a:gd name="connsiteY361" fmla="*/ 2001287 h 4785098"/>
              <a:gd name="connsiteX362" fmla="*/ 8391677 w 9288048"/>
              <a:gd name="connsiteY362" fmla="*/ 2302605 h 4785098"/>
              <a:gd name="connsiteX363" fmla="*/ 8085379 w 9288048"/>
              <a:gd name="connsiteY363" fmla="*/ 2334086 h 4785098"/>
              <a:gd name="connsiteX364" fmla="*/ 8035828 w 9288048"/>
              <a:gd name="connsiteY364" fmla="*/ 2100227 h 4785098"/>
              <a:gd name="connsiteX365" fmla="*/ 1153124 w 9288048"/>
              <a:gd name="connsiteY365" fmla="*/ 1974303 h 4785098"/>
              <a:gd name="connsiteX366" fmla="*/ 1441404 w 9288048"/>
              <a:gd name="connsiteY366" fmla="*/ 2077741 h 4785098"/>
              <a:gd name="connsiteX367" fmla="*/ 1396361 w 9288048"/>
              <a:gd name="connsiteY367" fmla="*/ 2266627 h 4785098"/>
              <a:gd name="connsiteX368" fmla="*/ 1094569 w 9288048"/>
              <a:gd name="connsiteY368" fmla="*/ 2221654 h 4785098"/>
              <a:gd name="connsiteX369" fmla="*/ 1153124 w 9288048"/>
              <a:gd name="connsiteY369" fmla="*/ 1974303 h 4785098"/>
              <a:gd name="connsiteX370" fmla="*/ 8810583 w 9288048"/>
              <a:gd name="connsiteY370" fmla="*/ 1884357 h 4785098"/>
              <a:gd name="connsiteX371" fmla="*/ 8869142 w 9288048"/>
              <a:gd name="connsiteY371" fmla="*/ 2158692 h 4785098"/>
              <a:gd name="connsiteX372" fmla="*/ 8661940 w 9288048"/>
              <a:gd name="connsiteY372" fmla="*/ 2176681 h 4785098"/>
              <a:gd name="connsiteX373" fmla="*/ 8612390 w 9288048"/>
              <a:gd name="connsiteY373" fmla="*/ 1947319 h 4785098"/>
              <a:gd name="connsiteX374" fmla="*/ 3833237 w 9288048"/>
              <a:gd name="connsiteY374" fmla="*/ 1870865 h 4785098"/>
              <a:gd name="connsiteX375" fmla="*/ 3878280 w 9288048"/>
              <a:gd name="connsiteY375" fmla="*/ 1924833 h 4785098"/>
              <a:gd name="connsiteX376" fmla="*/ 3909813 w 9288048"/>
              <a:gd name="connsiteY376" fmla="*/ 1965308 h 4785098"/>
              <a:gd name="connsiteX377" fmla="*/ 4117015 w 9288048"/>
              <a:gd name="connsiteY377" fmla="*/ 2212660 h 4785098"/>
              <a:gd name="connsiteX378" fmla="*/ 4085482 w 9288048"/>
              <a:gd name="connsiteY378" fmla="*/ 2253135 h 4785098"/>
              <a:gd name="connsiteX379" fmla="*/ 4053954 w 9288048"/>
              <a:gd name="connsiteY379" fmla="*/ 2293611 h 4785098"/>
              <a:gd name="connsiteX380" fmla="*/ 3990888 w 9288048"/>
              <a:gd name="connsiteY380" fmla="*/ 2370060 h 4785098"/>
              <a:gd name="connsiteX381" fmla="*/ 3959359 w 9288048"/>
              <a:gd name="connsiteY381" fmla="*/ 2410536 h 4785098"/>
              <a:gd name="connsiteX382" fmla="*/ 3927831 w 9288048"/>
              <a:gd name="connsiteY382" fmla="*/ 2451011 h 4785098"/>
              <a:gd name="connsiteX383" fmla="*/ 3684594 w 9288048"/>
              <a:gd name="connsiteY383" fmla="*/ 2158692 h 4785098"/>
              <a:gd name="connsiteX384" fmla="*/ 3648559 w 9288048"/>
              <a:gd name="connsiteY384" fmla="*/ 2118216 h 4785098"/>
              <a:gd name="connsiteX385" fmla="*/ 3639550 w 9288048"/>
              <a:gd name="connsiteY385" fmla="*/ 2109222 h 4785098"/>
              <a:gd name="connsiteX386" fmla="*/ 522509 w 9288048"/>
              <a:gd name="connsiteY386" fmla="*/ 1834887 h 4785098"/>
              <a:gd name="connsiteX387" fmla="*/ 720702 w 9288048"/>
              <a:gd name="connsiteY387" fmla="*/ 1906844 h 4785098"/>
              <a:gd name="connsiteX388" fmla="*/ 675658 w 9288048"/>
              <a:gd name="connsiteY388" fmla="*/ 2091233 h 4785098"/>
              <a:gd name="connsiteX389" fmla="*/ 468457 w 9288048"/>
              <a:gd name="connsiteY389" fmla="*/ 2059752 h 4785098"/>
              <a:gd name="connsiteX390" fmla="*/ 522509 w 9288048"/>
              <a:gd name="connsiteY390" fmla="*/ 1834887 h 4785098"/>
              <a:gd name="connsiteX391" fmla="*/ 7567372 w 9288048"/>
              <a:gd name="connsiteY391" fmla="*/ 1807903 h 4785098"/>
              <a:gd name="connsiteX392" fmla="*/ 7738539 w 9288048"/>
              <a:gd name="connsiteY392" fmla="*/ 2113719 h 4785098"/>
              <a:gd name="connsiteX393" fmla="*/ 7454765 w 9288048"/>
              <a:gd name="connsiteY393" fmla="*/ 2208162 h 4785098"/>
              <a:gd name="connsiteX394" fmla="*/ 7337651 w 9288048"/>
              <a:gd name="connsiteY394" fmla="*/ 1992292 h 4785098"/>
              <a:gd name="connsiteX395" fmla="*/ 7540346 w 9288048"/>
              <a:gd name="connsiteY395" fmla="*/ 1830390 h 4785098"/>
              <a:gd name="connsiteX396" fmla="*/ 1932385 w 9288048"/>
              <a:gd name="connsiteY396" fmla="*/ 1726952 h 4785098"/>
              <a:gd name="connsiteX397" fmla="*/ 1959411 w 9288048"/>
              <a:gd name="connsiteY397" fmla="*/ 1753936 h 4785098"/>
              <a:gd name="connsiteX398" fmla="*/ 2148595 w 9288048"/>
              <a:gd name="connsiteY398" fmla="*/ 1933827 h 4785098"/>
              <a:gd name="connsiteX399" fmla="*/ 1986438 w 9288048"/>
              <a:gd name="connsiteY399" fmla="*/ 2199168 h 4785098"/>
              <a:gd name="connsiteX400" fmla="*/ 1716174 w 9288048"/>
              <a:gd name="connsiteY400" fmla="*/ 2104725 h 4785098"/>
              <a:gd name="connsiteX401" fmla="*/ 1702663 w 9288048"/>
              <a:gd name="connsiteY401" fmla="*/ 2100227 h 4785098"/>
              <a:gd name="connsiteX402" fmla="*/ 1932385 w 9288048"/>
              <a:gd name="connsiteY402" fmla="*/ 1726952 h 4785098"/>
              <a:gd name="connsiteX403" fmla="*/ 7418730 w 9288048"/>
              <a:gd name="connsiteY403" fmla="*/ 1641508 h 4785098"/>
              <a:gd name="connsiteX404" fmla="*/ 7531337 w 9288048"/>
              <a:gd name="connsiteY404" fmla="*/ 1758433 h 4785098"/>
              <a:gd name="connsiteX405" fmla="*/ 7504311 w 9288048"/>
              <a:gd name="connsiteY405" fmla="*/ 1780919 h 4785098"/>
              <a:gd name="connsiteX406" fmla="*/ 7301616 w 9288048"/>
              <a:gd name="connsiteY406" fmla="*/ 1942822 h 4785098"/>
              <a:gd name="connsiteX407" fmla="*/ 7229545 w 9288048"/>
              <a:gd name="connsiteY407" fmla="*/ 1866368 h 4785098"/>
              <a:gd name="connsiteX408" fmla="*/ 7400712 w 9288048"/>
              <a:gd name="connsiteY408" fmla="*/ 1668492 h 4785098"/>
              <a:gd name="connsiteX409" fmla="*/ 3517929 w 9288048"/>
              <a:gd name="connsiteY409" fmla="*/ 1601028 h 4785098"/>
              <a:gd name="connsiteX410" fmla="*/ 3747656 w 9288048"/>
              <a:gd name="connsiteY410" fmla="*/ 1821395 h 4785098"/>
              <a:gd name="connsiteX411" fmla="*/ 3594506 w 9288048"/>
              <a:gd name="connsiteY411" fmla="*/ 2010281 h 4785098"/>
              <a:gd name="connsiteX412" fmla="*/ 3391807 w 9288048"/>
              <a:gd name="connsiteY412" fmla="*/ 1803406 h 4785098"/>
              <a:gd name="connsiteX413" fmla="*/ 5319685 w 9288048"/>
              <a:gd name="connsiteY413" fmla="*/ 1583043 h 4785098"/>
              <a:gd name="connsiteX414" fmla="*/ 5522380 w 9288048"/>
              <a:gd name="connsiteY414" fmla="*/ 1812400 h 4785098"/>
              <a:gd name="connsiteX415" fmla="*/ 4378265 w 9288048"/>
              <a:gd name="connsiteY415" fmla="*/ 3184070 h 4785098"/>
              <a:gd name="connsiteX416" fmla="*/ 4080976 w 9288048"/>
              <a:gd name="connsiteY416" fmla="*/ 3521367 h 4785098"/>
              <a:gd name="connsiteX417" fmla="*/ 3580991 w 9288048"/>
              <a:gd name="connsiteY417" fmla="*/ 3935114 h 4785098"/>
              <a:gd name="connsiteX418" fmla="*/ 3463877 w 9288048"/>
              <a:gd name="connsiteY418" fmla="*/ 3692260 h 4785098"/>
              <a:gd name="connsiteX419" fmla="*/ 3499912 w 9288048"/>
              <a:gd name="connsiteY419" fmla="*/ 3669773 h 4785098"/>
              <a:gd name="connsiteX420" fmla="*/ 3887289 w 9288048"/>
              <a:gd name="connsiteY420" fmla="*/ 3314492 h 4785098"/>
              <a:gd name="connsiteX421" fmla="*/ 4171063 w 9288048"/>
              <a:gd name="connsiteY421" fmla="*/ 2959206 h 4785098"/>
              <a:gd name="connsiteX422" fmla="*/ 7882679 w 9288048"/>
              <a:gd name="connsiteY422" fmla="*/ 1551562 h 4785098"/>
              <a:gd name="connsiteX423" fmla="*/ 8116907 w 9288048"/>
              <a:gd name="connsiteY423" fmla="*/ 1978800 h 4785098"/>
              <a:gd name="connsiteX424" fmla="*/ 7828627 w 9288048"/>
              <a:gd name="connsiteY424" fmla="*/ 2077741 h 4785098"/>
              <a:gd name="connsiteX425" fmla="*/ 7643949 w 9288048"/>
              <a:gd name="connsiteY425" fmla="*/ 1744941 h 4785098"/>
              <a:gd name="connsiteX426" fmla="*/ 2103552 w 9288048"/>
              <a:gd name="connsiteY426" fmla="*/ 1529071 h 4785098"/>
              <a:gd name="connsiteX427" fmla="*/ 2126076 w 9288048"/>
              <a:gd name="connsiteY427" fmla="*/ 1560552 h 4785098"/>
              <a:gd name="connsiteX428" fmla="*/ 2274718 w 9288048"/>
              <a:gd name="connsiteY428" fmla="*/ 1771925 h 4785098"/>
              <a:gd name="connsiteX429" fmla="*/ 2198146 w 9288048"/>
              <a:gd name="connsiteY429" fmla="*/ 1839384 h 4785098"/>
              <a:gd name="connsiteX430" fmla="*/ 2008957 w 9288048"/>
              <a:gd name="connsiteY430" fmla="*/ 1659492 h 4785098"/>
              <a:gd name="connsiteX431" fmla="*/ 1981931 w 9288048"/>
              <a:gd name="connsiteY431" fmla="*/ 1632509 h 4785098"/>
              <a:gd name="connsiteX432" fmla="*/ 2103552 w 9288048"/>
              <a:gd name="connsiteY432" fmla="*/ 1529071 h 4785098"/>
              <a:gd name="connsiteX433" fmla="*/ 6639468 w 9288048"/>
              <a:gd name="connsiteY433" fmla="*/ 1461616 h 4785098"/>
              <a:gd name="connsiteX434" fmla="*/ 6846670 w 9288048"/>
              <a:gd name="connsiteY434" fmla="*/ 1493097 h 4785098"/>
              <a:gd name="connsiteX435" fmla="*/ 6842168 w 9288048"/>
              <a:gd name="connsiteY435" fmla="*/ 1506589 h 4785098"/>
              <a:gd name="connsiteX436" fmla="*/ 6792617 w 9288048"/>
              <a:gd name="connsiteY436" fmla="*/ 1672989 h 4785098"/>
              <a:gd name="connsiteX437" fmla="*/ 6639468 w 9288048"/>
              <a:gd name="connsiteY437" fmla="*/ 1650503 h 4785098"/>
              <a:gd name="connsiteX438" fmla="*/ 6589922 w 9288048"/>
              <a:gd name="connsiteY438" fmla="*/ 1650503 h 4785098"/>
              <a:gd name="connsiteX439" fmla="*/ 6567398 w 9288048"/>
              <a:gd name="connsiteY439" fmla="*/ 1484103 h 4785098"/>
              <a:gd name="connsiteX440" fmla="*/ 6562896 w 9288048"/>
              <a:gd name="connsiteY440" fmla="*/ 1466113 h 4785098"/>
              <a:gd name="connsiteX441" fmla="*/ 6639468 w 9288048"/>
              <a:gd name="connsiteY441" fmla="*/ 1461616 h 4785098"/>
              <a:gd name="connsiteX442" fmla="*/ 1563025 w 9288048"/>
              <a:gd name="connsiteY442" fmla="*/ 1448120 h 4785098"/>
              <a:gd name="connsiteX443" fmla="*/ 1756711 w 9288048"/>
              <a:gd name="connsiteY443" fmla="*/ 1637006 h 4785098"/>
              <a:gd name="connsiteX444" fmla="*/ 1535999 w 9288048"/>
              <a:gd name="connsiteY444" fmla="*/ 1996789 h 4785098"/>
              <a:gd name="connsiteX445" fmla="*/ 1279251 w 9288048"/>
              <a:gd name="connsiteY445" fmla="*/ 1906844 h 4785098"/>
              <a:gd name="connsiteX446" fmla="*/ 1563025 w 9288048"/>
              <a:gd name="connsiteY446" fmla="*/ 1448120 h 4785098"/>
              <a:gd name="connsiteX447" fmla="*/ 7004326 w 9288048"/>
              <a:gd name="connsiteY447" fmla="*/ 1394157 h 4785098"/>
              <a:gd name="connsiteX448" fmla="*/ 7225039 w 9288048"/>
              <a:gd name="connsiteY448" fmla="*/ 1497595 h 4785098"/>
              <a:gd name="connsiteX449" fmla="*/ 7067387 w 9288048"/>
              <a:gd name="connsiteY449" fmla="*/ 1749438 h 4785098"/>
              <a:gd name="connsiteX450" fmla="*/ 6918740 w 9288048"/>
              <a:gd name="connsiteY450" fmla="*/ 1677486 h 4785098"/>
              <a:gd name="connsiteX451" fmla="*/ 6999819 w 9288048"/>
              <a:gd name="connsiteY451" fmla="*/ 1412146 h 4785098"/>
              <a:gd name="connsiteX452" fmla="*/ 5486345 w 9288048"/>
              <a:gd name="connsiteY452" fmla="*/ 1394157 h 4785098"/>
              <a:gd name="connsiteX453" fmla="*/ 5675529 w 9288048"/>
              <a:gd name="connsiteY453" fmla="*/ 1641508 h 4785098"/>
              <a:gd name="connsiteX454" fmla="*/ 5562922 w 9288048"/>
              <a:gd name="connsiteY454" fmla="*/ 1767427 h 4785098"/>
              <a:gd name="connsiteX455" fmla="*/ 5360222 w 9288048"/>
              <a:gd name="connsiteY455" fmla="*/ 1533573 h 4785098"/>
              <a:gd name="connsiteX456" fmla="*/ 5486345 w 9288048"/>
              <a:gd name="connsiteY456" fmla="*/ 1394157 h 4785098"/>
              <a:gd name="connsiteX457" fmla="*/ 2517955 w 9288048"/>
              <a:gd name="connsiteY457" fmla="*/ 1371670 h 4785098"/>
              <a:gd name="connsiteX458" fmla="*/ 2522457 w 9288048"/>
              <a:gd name="connsiteY458" fmla="*/ 1389659 h 4785098"/>
              <a:gd name="connsiteX459" fmla="*/ 2581017 w 9288048"/>
              <a:gd name="connsiteY459" fmla="*/ 1659492 h 4785098"/>
              <a:gd name="connsiteX460" fmla="*/ 2391833 w 9288048"/>
              <a:gd name="connsiteY460" fmla="*/ 1735946 h 4785098"/>
              <a:gd name="connsiteX461" fmla="*/ 2247692 w 9288048"/>
              <a:gd name="connsiteY461" fmla="*/ 1479601 h 4785098"/>
              <a:gd name="connsiteX462" fmla="*/ 2517955 w 9288048"/>
              <a:gd name="connsiteY462" fmla="*/ 1371670 h 4785098"/>
              <a:gd name="connsiteX463" fmla="*/ 3103526 w 9288048"/>
              <a:gd name="connsiteY463" fmla="*/ 1362676 h 4785098"/>
              <a:gd name="connsiteX464" fmla="*/ 3454868 w 9288048"/>
              <a:gd name="connsiteY464" fmla="*/ 1515579 h 4785098"/>
              <a:gd name="connsiteX465" fmla="*/ 3297217 w 9288048"/>
              <a:gd name="connsiteY465" fmla="*/ 1767427 h 4785098"/>
              <a:gd name="connsiteX466" fmla="*/ 3040464 w 9288048"/>
              <a:gd name="connsiteY466" fmla="*/ 1654995 h 4785098"/>
              <a:gd name="connsiteX467" fmla="*/ 3099024 w 9288048"/>
              <a:gd name="connsiteY467" fmla="*/ 1394157 h 4785098"/>
              <a:gd name="connsiteX468" fmla="*/ 8197986 w 9288048"/>
              <a:gd name="connsiteY468" fmla="*/ 1349184 h 4785098"/>
              <a:gd name="connsiteX469" fmla="*/ 8454739 w 9288048"/>
              <a:gd name="connsiteY469" fmla="*/ 1816898 h 4785098"/>
              <a:gd name="connsiteX470" fmla="*/ 8211501 w 9288048"/>
              <a:gd name="connsiteY470" fmla="*/ 1897849 h 4785098"/>
              <a:gd name="connsiteX471" fmla="*/ 7995291 w 9288048"/>
              <a:gd name="connsiteY471" fmla="*/ 1506589 h 4785098"/>
              <a:gd name="connsiteX472" fmla="*/ 6418755 w 9288048"/>
              <a:gd name="connsiteY472" fmla="*/ 1340189 h 4785098"/>
              <a:gd name="connsiteX473" fmla="*/ 6463799 w 9288048"/>
              <a:gd name="connsiteY473" fmla="*/ 1632513 h 4785098"/>
              <a:gd name="connsiteX474" fmla="*/ 5743097 w 9288048"/>
              <a:gd name="connsiteY474" fmla="*/ 2118216 h 4785098"/>
              <a:gd name="connsiteX475" fmla="*/ 4918792 w 9288048"/>
              <a:gd name="connsiteY475" fmla="*/ 3116611 h 4785098"/>
              <a:gd name="connsiteX476" fmla="*/ 4918792 w 9288048"/>
              <a:gd name="connsiteY476" fmla="*/ 3121108 h 4785098"/>
              <a:gd name="connsiteX477" fmla="*/ 4729608 w 9288048"/>
              <a:gd name="connsiteY477" fmla="*/ 2923227 h 4785098"/>
              <a:gd name="connsiteX478" fmla="*/ 4806185 w 9288048"/>
              <a:gd name="connsiteY478" fmla="*/ 2828784 h 4785098"/>
              <a:gd name="connsiteX479" fmla="*/ 5567424 w 9288048"/>
              <a:gd name="connsiteY479" fmla="*/ 1902346 h 4785098"/>
              <a:gd name="connsiteX480" fmla="*/ 6418755 w 9288048"/>
              <a:gd name="connsiteY480" fmla="*/ 1340189 h 4785098"/>
              <a:gd name="connsiteX481" fmla="*/ 8900671 w 9288048"/>
              <a:gd name="connsiteY481" fmla="*/ 1335692 h 4785098"/>
              <a:gd name="connsiteX482" fmla="*/ 8941212 w 9288048"/>
              <a:gd name="connsiteY482" fmla="*/ 1470611 h 4785098"/>
              <a:gd name="connsiteX483" fmla="*/ 8819592 w 9288048"/>
              <a:gd name="connsiteY483" fmla="*/ 1497595 h 4785098"/>
              <a:gd name="connsiteX484" fmla="*/ 8783557 w 9288048"/>
              <a:gd name="connsiteY484" fmla="*/ 1389659 h 4785098"/>
              <a:gd name="connsiteX485" fmla="*/ 2815245 w 9288048"/>
              <a:gd name="connsiteY485" fmla="*/ 1326697 h 4785098"/>
              <a:gd name="connsiteX486" fmla="*/ 3035962 w 9288048"/>
              <a:gd name="connsiteY486" fmla="*/ 1344687 h 4785098"/>
              <a:gd name="connsiteX487" fmla="*/ 3031455 w 9288048"/>
              <a:gd name="connsiteY487" fmla="*/ 1371670 h 4785098"/>
              <a:gd name="connsiteX488" fmla="*/ 2972896 w 9288048"/>
              <a:gd name="connsiteY488" fmla="*/ 1637006 h 4785098"/>
              <a:gd name="connsiteX489" fmla="*/ 2819747 w 9288048"/>
              <a:gd name="connsiteY489" fmla="*/ 1623514 h 4785098"/>
              <a:gd name="connsiteX490" fmla="*/ 2644078 w 9288048"/>
              <a:gd name="connsiteY490" fmla="*/ 1641503 h 4785098"/>
              <a:gd name="connsiteX491" fmla="*/ 2585523 w 9288048"/>
              <a:gd name="connsiteY491" fmla="*/ 1371670 h 4785098"/>
              <a:gd name="connsiteX492" fmla="*/ 2581017 w 9288048"/>
              <a:gd name="connsiteY492" fmla="*/ 1353681 h 4785098"/>
              <a:gd name="connsiteX493" fmla="*/ 2815245 w 9288048"/>
              <a:gd name="connsiteY493" fmla="*/ 1326697 h 4785098"/>
              <a:gd name="connsiteX494" fmla="*/ 5049422 w 9288048"/>
              <a:gd name="connsiteY494" fmla="*/ 1299714 h 4785098"/>
              <a:gd name="connsiteX495" fmla="*/ 5216082 w 9288048"/>
              <a:gd name="connsiteY495" fmla="*/ 1497595 h 4785098"/>
              <a:gd name="connsiteX496" fmla="*/ 4189081 w 9288048"/>
              <a:gd name="connsiteY496" fmla="*/ 2747833 h 4785098"/>
              <a:gd name="connsiteX497" fmla="*/ 4013412 w 9288048"/>
              <a:gd name="connsiteY497" fmla="*/ 2554454 h 4785098"/>
              <a:gd name="connsiteX498" fmla="*/ 7756556 w 9288048"/>
              <a:gd name="connsiteY498" fmla="*/ 1254741 h 4785098"/>
              <a:gd name="connsiteX499" fmla="*/ 7918714 w 9288048"/>
              <a:gd name="connsiteY499" fmla="*/ 1425638 h 4785098"/>
              <a:gd name="connsiteX500" fmla="*/ 7679984 w 9288048"/>
              <a:gd name="connsiteY500" fmla="*/ 1619021 h 4785098"/>
              <a:gd name="connsiteX501" fmla="*/ 7558363 w 9288048"/>
              <a:gd name="connsiteY501" fmla="*/ 1488600 h 4785098"/>
              <a:gd name="connsiteX502" fmla="*/ 4409798 w 9288048"/>
              <a:gd name="connsiteY502" fmla="*/ 1241249 h 4785098"/>
              <a:gd name="connsiteX503" fmla="*/ 4576458 w 9288048"/>
              <a:gd name="connsiteY503" fmla="*/ 1434632 h 4785098"/>
              <a:gd name="connsiteX504" fmla="*/ 4680061 w 9288048"/>
              <a:gd name="connsiteY504" fmla="*/ 1560552 h 4785098"/>
              <a:gd name="connsiteX505" fmla="*/ 4635018 w 9288048"/>
              <a:gd name="connsiteY505" fmla="*/ 1614519 h 4785098"/>
              <a:gd name="connsiteX506" fmla="*/ 4617000 w 9288048"/>
              <a:gd name="connsiteY506" fmla="*/ 1637006 h 4785098"/>
              <a:gd name="connsiteX507" fmla="*/ 4558445 w 9288048"/>
              <a:gd name="connsiteY507" fmla="*/ 1708963 h 4785098"/>
              <a:gd name="connsiteX508" fmla="*/ 4544930 w 9288048"/>
              <a:gd name="connsiteY508" fmla="*/ 1726952 h 4785098"/>
              <a:gd name="connsiteX509" fmla="*/ 4499886 w 9288048"/>
              <a:gd name="connsiteY509" fmla="*/ 1780919 h 4785098"/>
              <a:gd name="connsiteX510" fmla="*/ 4360248 w 9288048"/>
              <a:gd name="connsiteY510" fmla="*/ 1614519 h 4785098"/>
              <a:gd name="connsiteX511" fmla="*/ 4229623 w 9288048"/>
              <a:gd name="connsiteY511" fmla="*/ 1461611 h 4785098"/>
              <a:gd name="connsiteX512" fmla="*/ 3734140 w 9288048"/>
              <a:gd name="connsiteY512" fmla="*/ 1236751 h 4785098"/>
              <a:gd name="connsiteX513" fmla="*/ 4382772 w 9288048"/>
              <a:gd name="connsiteY513" fmla="*/ 1897849 h 4785098"/>
              <a:gd name="connsiteX514" fmla="*/ 4351239 w 9288048"/>
              <a:gd name="connsiteY514" fmla="*/ 1938325 h 4785098"/>
              <a:gd name="connsiteX515" fmla="*/ 4319710 w 9288048"/>
              <a:gd name="connsiteY515" fmla="*/ 1978800 h 4785098"/>
              <a:gd name="connsiteX516" fmla="*/ 4247640 w 9288048"/>
              <a:gd name="connsiteY516" fmla="*/ 2064249 h 4785098"/>
              <a:gd name="connsiteX517" fmla="*/ 4216107 w 9288048"/>
              <a:gd name="connsiteY517" fmla="*/ 2104725 h 4785098"/>
              <a:gd name="connsiteX518" fmla="*/ 4184579 w 9288048"/>
              <a:gd name="connsiteY518" fmla="*/ 2136206 h 4785098"/>
              <a:gd name="connsiteX519" fmla="*/ 3590000 w 9288048"/>
              <a:gd name="connsiteY519" fmla="*/ 1466109 h 4785098"/>
              <a:gd name="connsiteX520" fmla="*/ 1882839 w 9288048"/>
              <a:gd name="connsiteY520" fmla="*/ 1196276 h 4785098"/>
              <a:gd name="connsiteX521" fmla="*/ 2058508 w 9288048"/>
              <a:gd name="connsiteY521" fmla="*/ 1443622 h 4785098"/>
              <a:gd name="connsiteX522" fmla="*/ 1923376 w 9288048"/>
              <a:gd name="connsiteY522" fmla="*/ 1560552 h 4785098"/>
              <a:gd name="connsiteX523" fmla="*/ 1707166 w 9288048"/>
              <a:gd name="connsiteY523" fmla="*/ 1349184 h 4785098"/>
              <a:gd name="connsiteX524" fmla="*/ 1882839 w 9288048"/>
              <a:gd name="connsiteY524" fmla="*/ 1196276 h 4785098"/>
              <a:gd name="connsiteX525" fmla="*/ 7490800 w 9288048"/>
              <a:gd name="connsiteY525" fmla="*/ 1187281 h 4785098"/>
              <a:gd name="connsiteX526" fmla="*/ 7634940 w 9288048"/>
              <a:gd name="connsiteY526" fmla="*/ 1295216 h 4785098"/>
              <a:gd name="connsiteX527" fmla="*/ 7436747 w 9288048"/>
              <a:gd name="connsiteY527" fmla="*/ 1529076 h 4785098"/>
              <a:gd name="connsiteX528" fmla="*/ 7328642 w 9288048"/>
              <a:gd name="connsiteY528" fmla="*/ 1448124 h 4785098"/>
              <a:gd name="connsiteX529" fmla="*/ 1193665 w 9288048"/>
              <a:gd name="connsiteY529" fmla="*/ 1088341 h 4785098"/>
              <a:gd name="connsiteX530" fmla="*/ 1391858 w 9288048"/>
              <a:gd name="connsiteY530" fmla="*/ 1277227 h 4785098"/>
              <a:gd name="connsiteX531" fmla="*/ 1076551 w 9288048"/>
              <a:gd name="connsiteY531" fmla="*/ 1789914 h 4785098"/>
              <a:gd name="connsiteX532" fmla="*/ 815297 w 9288048"/>
              <a:gd name="connsiteY532" fmla="*/ 1699968 h 4785098"/>
              <a:gd name="connsiteX533" fmla="*/ 1193665 w 9288048"/>
              <a:gd name="connsiteY533" fmla="*/ 1088341 h 4785098"/>
              <a:gd name="connsiteX534" fmla="*/ 5243108 w 9288048"/>
              <a:gd name="connsiteY534" fmla="*/ 1052362 h 4785098"/>
              <a:gd name="connsiteX535" fmla="*/ 5432292 w 9288048"/>
              <a:gd name="connsiteY535" fmla="*/ 1299714 h 4785098"/>
              <a:gd name="connsiteX536" fmla="*/ 5319685 w 9288048"/>
              <a:gd name="connsiteY536" fmla="*/ 1425638 h 4785098"/>
              <a:gd name="connsiteX537" fmla="*/ 5116985 w 9288048"/>
              <a:gd name="connsiteY537" fmla="*/ 1191779 h 4785098"/>
              <a:gd name="connsiteX538" fmla="*/ 5243108 w 9288048"/>
              <a:gd name="connsiteY538" fmla="*/ 1052362 h 4785098"/>
              <a:gd name="connsiteX539" fmla="*/ 648632 w 9288048"/>
              <a:gd name="connsiteY539" fmla="*/ 1052362 h 4785098"/>
              <a:gd name="connsiteX540" fmla="*/ 738720 w 9288048"/>
              <a:gd name="connsiteY540" fmla="*/ 1115325 h 4785098"/>
              <a:gd name="connsiteX541" fmla="*/ 689174 w 9288048"/>
              <a:gd name="connsiteY541" fmla="*/ 1205270 h 4785098"/>
              <a:gd name="connsiteX542" fmla="*/ 590077 w 9288048"/>
              <a:gd name="connsiteY542" fmla="*/ 1160297 h 4785098"/>
              <a:gd name="connsiteX543" fmla="*/ 648632 w 9288048"/>
              <a:gd name="connsiteY543" fmla="*/ 1052362 h 4785098"/>
              <a:gd name="connsiteX544" fmla="*/ 5833185 w 9288048"/>
              <a:gd name="connsiteY544" fmla="*/ 1034373 h 4785098"/>
              <a:gd name="connsiteX545" fmla="*/ 5963810 w 9288048"/>
              <a:gd name="connsiteY545" fmla="*/ 1313205 h 4785098"/>
              <a:gd name="connsiteX546" fmla="*/ 5675529 w 9288048"/>
              <a:gd name="connsiteY546" fmla="*/ 1529076 h 4785098"/>
              <a:gd name="connsiteX547" fmla="*/ 5486345 w 9288048"/>
              <a:gd name="connsiteY547" fmla="*/ 1286222 h 4785098"/>
              <a:gd name="connsiteX548" fmla="*/ 5833185 w 9288048"/>
              <a:gd name="connsiteY548" fmla="*/ 1034373 h 4785098"/>
              <a:gd name="connsiteX549" fmla="*/ 3189112 w 9288048"/>
              <a:gd name="connsiteY549" fmla="*/ 966914 h 4785098"/>
              <a:gd name="connsiteX550" fmla="*/ 3400815 w 9288048"/>
              <a:gd name="connsiteY550" fmla="*/ 1034373 h 4785098"/>
              <a:gd name="connsiteX551" fmla="*/ 3666577 w 9288048"/>
              <a:gd name="connsiteY551" fmla="*/ 1169292 h 4785098"/>
              <a:gd name="connsiteX552" fmla="*/ 3504419 w 9288048"/>
              <a:gd name="connsiteY552" fmla="*/ 1430135 h 4785098"/>
              <a:gd name="connsiteX553" fmla="*/ 3121543 w 9288048"/>
              <a:gd name="connsiteY553" fmla="*/ 1263735 h 4785098"/>
              <a:gd name="connsiteX554" fmla="*/ 2405348 w 9288048"/>
              <a:gd name="connsiteY554" fmla="*/ 935433 h 4785098"/>
              <a:gd name="connsiteX555" fmla="*/ 2472911 w 9288048"/>
              <a:gd name="connsiteY555" fmla="*/ 1232254 h 4785098"/>
              <a:gd name="connsiteX556" fmla="*/ 2175622 w 9288048"/>
              <a:gd name="connsiteY556" fmla="*/ 1349184 h 4785098"/>
              <a:gd name="connsiteX557" fmla="*/ 2022473 w 9288048"/>
              <a:gd name="connsiteY557" fmla="*/ 1083843 h 4785098"/>
              <a:gd name="connsiteX558" fmla="*/ 2405348 w 9288048"/>
              <a:gd name="connsiteY558" fmla="*/ 935433 h 4785098"/>
              <a:gd name="connsiteX559" fmla="*/ 6355694 w 9288048"/>
              <a:gd name="connsiteY559" fmla="*/ 876968 h 4785098"/>
              <a:gd name="connsiteX560" fmla="*/ 6400738 w 9288048"/>
              <a:gd name="connsiteY560" fmla="*/ 1178287 h 4785098"/>
              <a:gd name="connsiteX561" fmla="*/ 6062906 w 9288048"/>
              <a:gd name="connsiteY561" fmla="*/ 1281724 h 4785098"/>
              <a:gd name="connsiteX562" fmla="*/ 5936784 w 9288048"/>
              <a:gd name="connsiteY562" fmla="*/ 1007389 h 4785098"/>
              <a:gd name="connsiteX563" fmla="*/ 6035880 w 9288048"/>
              <a:gd name="connsiteY563" fmla="*/ 966914 h 4785098"/>
              <a:gd name="connsiteX564" fmla="*/ 6355694 w 9288048"/>
              <a:gd name="connsiteY564" fmla="*/ 876968 h 4785098"/>
              <a:gd name="connsiteX565" fmla="*/ 7179995 w 9288048"/>
              <a:gd name="connsiteY565" fmla="*/ 872471 h 4785098"/>
              <a:gd name="connsiteX566" fmla="*/ 7490800 w 9288048"/>
              <a:gd name="connsiteY566" fmla="*/ 1016384 h 4785098"/>
              <a:gd name="connsiteX567" fmla="*/ 7328642 w 9288048"/>
              <a:gd name="connsiteY567" fmla="*/ 1277227 h 4785098"/>
              <a:gd name="connsiteX568" fmla="*/ 7085405 w 9288048"/>
              <a:gd name="connsiteY568" fmla="*/ 1164795 h 4785098"/>
              <a:gd name="connsiteX569" fmla="*/ 3936840 w 9288048"/>
              <a:gd name="connsiteY569" fmla="*/ 867973 h 4785098"/>
              <a:gd name="connsiteX570" fmla="*/ 4306195 w 9288048"/>
              <a:gd name="connsiteY570" fmla="*/ 1196276 h 4785098"/>
              <a:gd name="connsiteX571" fmla="*/ 4117015 w 9288048"/>
              <a:gd name="connsiteY571" fmla="*/ 1430135 h 4785098"/>
              <a:gd name="connsiteX572" fmla="*/ 3779184 w 9288048"/>
              <a:gd name="connsiteY572" fmla="*/ 1119822 h 4785098"/>
              <a:gd name="connsiteX573" fmla="*/ 1635095 w 9288048"/>
              <a:gd name="connsiteY573" fmla="*/ 863476 h 4785098"/>
              <a:gd name="connsiteX574" fmla="*/ 1761218 w 9288048"/>
              <a:gd name="connsiteY574" fmla="*/ 1038871 h 4785098"/>
              <a:gd name="connsiteX575" fmla="*/ 1621580 w 9288048"/>
              <a:gd name="connsiteY575" fmla="*/ 1160297 h 4785098"/>
              <a:gd name="connsiteX576" fmla="*/ 1468430 w 9288048"/>
              <a:gd name="connsiteY576" fmla="*/ 1011887 h 4785098"/>
              <a:gd name="connsiteX577" fmla="*/ 1635095 w 9288048"/>
              <a:gd name="connsiteY577" fmla="*/ 863476 h 4785098"/>
              <a:gd name="connsiteX578" fmla="*/ 7698001 w 9288048"/>
              <a:gd name="connsiteY578" fmla="*/ 849984 h 4785098"/>
              <a:gd name="connsiteX579" fmla="*/ 7891687 w 9288048"/>
              <a:gd name="connsiteY579" fmla="*/ 993898 h 4785098"/>
              <a:gd name="connsiteX580" fmla="*/ 7698001 w 9288048"/>
              <a:gd name="connsiteY580" fmla="*/ 1218762 h 4785098"/>
              <a:gd name="connsiteX581" fmla="*/ 7540346 w 9288048"/>
              <a:gd name="connsiteY581" fmla="*/ 1101833 h 4785098"/>
              <a:gd name="connsiteX582" fmla="*/ 6580913 w 9288048"/>
              <a:gd name="connsiteY582" fmla="*/ 849984 h 4785098"/>
              <a:gd name="connsiteX583" fmla="*/ 6585415 w 9288048"/>
              <a:gd name="connsiteY583" fmla="*/ 849984 h 4785098"/>
              <a:gd name="connsiteX584" fmla="*/ 6603433 w 9288048"/>
              <a:gd name="connsiteY584" fmla="*/ 849984 h 4785098"/>
              <a:gd name="connsiteX585" fmla="*/ 6630459 w 9288048"/>
              <a:gd name="connsiteY585" fmla="*/ 849984 h 4785098"/>
              <a:gd name="connsiteX586" fmla="*/ 7085405 w 9288048"/>
              <a:gd name="connsiteY586" fmla="*/ 917444 h 4785098"/>
              <a:gd name="connsiteX587" fmla="*/ 6995317 w 9288048"/>
              <a:gd name="connsiteY587" fmla="*/ 1209768 h 4785098"/>
              <a:gd name="connsiteX588" fmla="*/ 6630459 w 9288048"/>
              <a:gd name="connsiteY588" fmla="*/ 1155800 h 4785098"/>
              <a:gd name="connsiteX589" fmla="*/ 6495328 w 9288048"/>
              <a:gd name="connsiteY589" fmla="*/ 1164795 h 4785098"/>
              <a:gd name="connsiteX590" fmla="*/ 6450284 w 9288048"/>
              <a:gd name="connsiteY590" fmla="*/ 858979 h 4785098"/>
              <a:gd name="connsiteX591" fmla="*/ 6580913 w 9288048"/>
              <a:gd name="connsiteY591" fmla="*/ 849984 h 4785098"/>
              <a:gd name="connsiteX592" fmla="*/ 8197986 w 9288048"/>
              <a:gd name="connsiteY592" fmla="*/ 840990 h 4785098"/>
              <a:gd name="connsiteX593" fmla="*/ 8346633 w 9288048"/>
              <a:gd name="connsiteY593" fmla="*/ 998395 h 4785098"/>
              <a:gd name="connsiteX594" fmla="*/ 8184475 w 9288048"/>
              <a:gd name="connsiteY594" fmla="*/ 1128816 h 4785098"/>
              <a:gd name="connsiteX595" fmla="*/ 8062855 w 9288048"/>
              <a:gd name="connsiteY595" fmla="*/ 998395 h 4785098"/>
              <a:gd name="connsiteX596" fmla="*/ 2815245 w 9288048"/>
              <a:gd name="connsiteY596" fmla="*/ 782525 h 4785098"/>
              <a:gd name="connsiteX597" fmla="*/ 3121543 w 9288048"/>
              <a:gd name="connsiteY597" fmla="*/ 814006 h 4785098"/>
              <a:gd name="connsiteX598" fmla="*/ 3053980 w 9288048"/>
              <a:gd name="connsiteY598" fmla="*/ 1110827 h 4785098"/>
              <a:gd name="connsiteX599" fmla="*/ 2815245 w 9288048"/>
              <a:gd name="connsiteY599" fmla="*/ 1092838 h 4785098"/>
              <a:gd name="connsiteX600" fmla="*/ 2553990 w 9288048"/>
              <a:gd name="connsiteY600" fmla="*/ 1119822 h 4785098"/>
              <a:gd name="connsiteX601" fmla="*/ 2486427 w 9288048"/>
              <a:gd name="connsiteY601" fmla="*/ 818503 h 4785098"/>
              <a:gd name="connsiteX602" fmla="*/ 2815245 w 9288048"/>
              <a:gd name="connsiteY602" fmla="*/ 782525 h 4785098"/>
              <a:gd name="connsiteX603" fmla="*/ 8634914 w 9288048"/>
              <a:gd name="connsiteY603" fmla="*/ 778027 h 4785098"/>
              <a:gd name="connsiteX604" fmla="*/ 8720495 w 9288048"/>
              <a:gd name="connsiteY604" fmla="*/ 890460 h 4785098"/>
              <a:gd name="connsiteX605" fmla="*/ 8639416 w 9288048"/>
              <a:gd name="connsiteY605" fmla="*/ 939930 h 4785098"/>
              <a:gd name="connsiteX606" fmla="*/ 8567346 w 9288048"/>
              <a:gd name="connsiteY606" fmla="*/ 845487 h 4785098"/>
              <a:gd name="connsiteX607" fmla="*/ 5562922 w 9288048"/>
              <a:gd name="connsiteY607" fmla="*/ 719567 h 4785098"/>
              <a:gd name="connsiteX608" fmla="*/ 5666520 w 9288048"/>
              <a:gd name="connsiteY608" fmla="*/ 912946 h 4785098"/>
              <a:gd name="connsiteX609" fmla="*/ 5598957 w 9288048"/>
              <a:gd name="connsiteY609" fmla="*/ 953422 h 4785098"/>
              <a:gd name="connsiteX610" fmla="*/ 5580939 w 9288048"/>
              <a:gd name="connsiteY610" fmla="*/ 966914 h 4785098"/>
              <a:gd name="connsiteX611" fmla="*/ 5567424 w 9288048"/>
              <a:gd name="connsiteY611" fmla="*/ 975908 h 4785098"/>
              <a:gd name="connsiteX612" fmla="*/ 5562922 w 9288048"/>
              <a:gd name="connsiteY612" fmla="*/ 975908 h 4785098"/>
              <a:gd name="connsiteX613" fmla="*/ 5481843 w 9288048"/>
              <a:gd name="connsiteY613" fmla="*/ 1038871 h 4785098"/>
              <a:gd name="connsiteX614" fmla="*/ 5342204 w 9288048"/>
              <a:gd name="connsiteY614" fmla="*/ 867973 h 4785098"/>
              <a:gd name="connsiteX615" fmla="*/ 5441301 w 9288048"/>
              <a:gd name="connsiteY615" fmla="*/ 791519 h 4785098"/>
              <a:gd name="connsiteX616" fmla="*/ 5445808 w 9288048"/>
              <a:gd name="connsiteY616" fmla="*/ 791519 h 4785098"/>
              <a:gd name="connsiteX617" fmla="*/ 5463825 w 9288048"/>
              <a:gd name="connsiteY617" fmla="*/ 782525 h 4785098"/>
              <a:gd name="connsiteX618" fmla="*/ 5481843 w 9288048"/>
              <a:gd name="connsiteY618" fmla="*/ 769033 h 4785098"/>
              <a:gd name="connsiteX619" fmla="*/ 5562922 w 9288048"/>
              <a:gd name="connsiteY619" fmla="*/ 719567 h 4785098"/>
              <a:gd name="connsiteX620" fmla="*/ 3310728 w 9288048"/>
              <a:gd name="connsiteY620" fmla="*/ 562157 h 4785098"/>
              <a:gd name="connsiteX621" fmla="*/ 3540449 w 9288048"/>
              <a:gd name="connsiteY621" fmla="*/ 634114 h 4785098"/>
              <a:gd name="connsiteX622" fmla="*/ 3819726 w 9288048"/>
              <a:gd name="connsiteY622" fmla="*/ 773530 h 4785098"/>
              <a:gd name="connsiteX623" fmla="*/ 3684594 w 9288048"/>
              <a:gd name="connsiteY623" fmla="*/ 984903 h 4785098"/>
              <a:gd name="connsiteX624" fmla="*/ 3445859 w 9288048"/>
              <a:gd name="connsiteY624" fmla="*/ 867973 h 4785098"/>
              <a:gd name="connsiteX625" fmla="*/ 3256675 w 9288048"/>
              <a:gd name="connsiteY625" fmla="*/ 809508 h 4785098"/>
              <a:gd name="connsiteX626" fmla="*/ 1427894 w 9288048"/>
              <a:gd name="connsiteY626" fmla="*/ 499195 h 4785098"/>
              <a:gd name="connsiteX627" fmla="*/ 1508972 w 9288048"/>
              <a:gd name="connsiteY627" fmla="*/ 643109 h 4785098"/>
              <a:gd name="connsiteX628" fmla="*/ 1346814 w 9288048"/>
              <a:gd name="connsiteY628" fmla="*/ 773530 h 4785098"/>
              <a:gd name="connsiteX629" fmla="*/ 1229700 w 9288048"/>
              <a:gd name="connsiteY629" fmla="*/ 656600 h 4785098"/>
              <a:gd name="connsiteX630" fmla="*/ 1427894 w 9288048"/>
              <a:gd name="connsiteY630" fmla="*/ 499195 h 4785098"/>
              <a:gd name="connsiteX631" fmla="*/ 6292633 w 9288048"/>
              <a:gd name="connsiteY631" fmla="*/ 481211 h 4785098"/>
              <a:gd name="connsiteX632" fmla="*/ 6337676 w 9288048"/>
              <a:gd name="connsiteY632" fmla="*/ 769033 h 4785098"/>
              <a:gd name="connsiteX633" fmla="*/ 5995343 w 9288048"/>
              <a:gd name="connsiteY633" fmla="*/ 863476 h 4785098"/>
              <a:gd name="connsiteX634" fmla="*/ 5896246 w 9288048"/>
              <a:gd name="connsiteY634" fmla="*/ 908449 h 4785098"/>
              <a:gd name="connsiteX635" fmla="*/ 5770124 w 9288048"/>
              <a:gd name="connsiteY635" fmla="*/ 638616 h 4785098"/>
              <a:gd name="connsiteX636" fmla="*/ 5887238 w 9288048"/>
              <a:gd name="connsiteY636" fmla="*/ 589146 h 4785098"/>
              <a:gd name="connsiteX637" fmla="*/ 6292633 w 9288048"/>
              <a:gd name="connsiteY637" fmla="*/ 481211 h 4785098"/>
              <a:gd name="connsiteX638" fmla="*/ 2306251 w 9288048"/>
              <a:gd name="connsiteY638" fmla="*/ 476709 h 4785098"/>
              <a:gd name="connsiteX639" fmla="*/ 2369308 w 9288048"/>
              <a:gd name="connsiteY639" fmla="*/ 769033 h 4785098"/>
              <a:gd name="connsiteX640" fmla="*/ 1959411 w 9288048"/>
              <a:gd name="connsiteY640" fmla="*/ 930935 h 4785098"/>
              <a:gd name="connsiteX641" fmla="*/ 1810769 w 9288048"/>
              <a:gd name="connsiteY641" fmla="*/ 670092 h 4785098"/>
              <a:gd name="connsiteX642" fmla="*/ 2306251 w 9288048"/>
              <a:gd name="connsiteY642" fmla="*/ 476709 h 4785098"/>
              <a:gd name="connsiteX643" fmla="*/ 2887315 w 9288048"/>
              <a:gd name="connsiteY643" fmla="*/ 454227 h 4785098"/>
              <a:gd name="connsiteX644" fmla="*/ 3148570 w 9288048"/>
              <a:gd name="connsiteY644" fmla="*/ 481211 h 4785098"/>
              <a:gd name="connsiteX645" fmla="*/ 3103526 w 9288048"/>
              <a:gd name="connsiteY645" fmla="*/ 679087 h 4785098"/>
              <a:gd name="connsiteX646" fmla="*/ 2887315 w 9288048"/>
              <a:gd name="connsiteY646" fmla="*/ 656600 h 4785098"/>
              <a:gd name="connsiteX647" fmla="*/ 6851177 w 9288048"/>
              <a:gd name="connsiteY647" fmla="*/ 395762 h 4785098"/>
              <a:gd name="connsiteX648" fmla="*/ 7220537 w 9288048"/>
              <a:gd name="connsiteY648" fmla="*/ 467719 h 4785098"/>
              <a:gd name="connsiteX649" fmla="*/ 7130449 w 9288048"/>
              <a:gd name="connsiteY649" fmla="*/ 751044 h 4785098"/>
              <a:gd name="connsiteX650" fmla="*/ 6828652 w 9288048"/>
              <a:gd name="connsiteY650" fmla="*/ 692584 h 4785098"/>
              <a:gd name="connsiteX651" fmla="*/ 8035828 w 9288048"/>
              <a:gd name="connsiteY651" fmla="*/ 382270 h 4785098"/>
              <a:gd name="connsiteX652" fmla="*/ 8148440 w 9288048"/>
              <a:gd name="connsiteY652" fmla="*/ 467719 h 4785098"/>
              <a:gd name="connsiteX653" fmla="*/ 8080872 w 9288048"/>
              <a:gd name="connsiteY653" fmla="*/ 535178 h 4785098"/>
              <a:gd name="connsiteX654" fmla="*/ 7990785 w 9288048"/>
              <a:gd name="connsiteY654" fmla="*/ 463222 h 4785098"/>
              <a:gd name="connsiteX655" fmla="*/ 7504311 w 9288048"/>
              <a:gd name="connsiteY655" fmla="*/ 382270 h 4785098"/>
              <a:gd name="connsiteX656" fmla="*/ 7630433 w 9288048"/>
              <a:gd name="connsiteY656" fmla="*/ 440735 h 4785098"/>
              <a:gd name="connsiteX657" fmla="*/ 7580888 w 9288048"/>
              <a:gd name="connsiteY657" fmla="*/ 521686 h 4785098"/>
              <a:gd name="connsiteX658" fmla="*/ 7472782 w 9288048"/>
              <a:gd name="connsiteY658" fmla="*/ 472216 h 4785098"/>
              <a:gd name="connsiteX659" fmla="*/ 5851203 w 9288048"/>
              <a:gd name="connsiteY659" fmla="*/ 251849 h 4785098"/>
              <a:gd name="connsiteX660" fmla="*/ 5878229 w 9288048"/>
              <a:gd name="connsiteY660" fmla="*/ 341795 h 4785098"/>
              <a:gd name="connsiteX661" fmla="*/ 5770124 w 9288048"/>
              <a:gd name="connsiteY661" fmla="*/ 386768 h 4785098"/>
              <a:gd name="connsiteX662" fmla="*/ 5720573 w 9288048"/>
              <a:gd name="connsiteY662" fmla="*/ 305816 h 4785098"/>
              <a:gd name="connsiteX663" fmla="*/ 5851203 w 9288048"/>
              <a:gd name="connsiteY663" fmla="*/ 251849 h 4785098"/>
              <a:gd name="connsiteX664" fmla="*/ 6607940 w 9288048"/>
              <a:gd name="connsiteY664" fmla="*/ 242854 h 4785098"/>
              <a:gd name="connsiteX665" fmla="*/ 6612442 w 9288048"/>
              <a:gd name="connsiteY665" fmla="*/ 242854 h 4785098"/>
              <a:gd name="connsiteX666" fmla="*/ 6630459 w 9288048"/>
              <a:gd name="connsiteY666" fmla="*/ 242854 h 4785098"/>
              <a:gd name="connsiteX667" fmla="*/ 6652984 w 9288048"/>
              <a:gd name="connsiteY667" fmla="*/ 242854 h 4785098"/>
              <a:gd name="connsiteX668" fmla="*/ 6747573 w 9288048"/>
              <a:gd name="connsiteY668" fmla="*/ 247351 h 4785098"/>
              <a:gd name="connsiteX669" fmla="*/ 6729556 w 9288048"/>
              <a:gd name="connsiteY669" fmla="*/ 463222 h 4785098"/>
              <a:gd name="connsiteX670" fmla="*/ 6652984 w 9288048"/>
              <a:gd name="connsiteY670" fmla="*/ 458724 h 4785098"/>
              <a:gd name="connsiteX671" fmla="*/ 6630459 w 9288048"/>
              <a:gd name="connsiteY671" fmla="*/ 458724 h 4785098"/>
              <a:gd name="connsiteX672" fmla="*/ 6616949 w 9288048"/>
              <a:gd name="connsiteY672" fmla="*/ 458724 h 4785098"/>
              <a:gd name="connsiteX673" fmla="*/ 6612442 w 9288048"/>
              <a:gd name="connsiteY673" fmla="*/ 458724 h 4785098"/>
              <a:gd name="connsiteX674" fmla="*/ 6508843 w 9288048"/>
              <a:gd name="connsiteY674" fmla="*/ 467719 h 4785098"/>
              <a:gd name="connsiteX675" fmla="*/ 6481817 w 9288048"/>
              <a:gd name="connsiteY675" fmla="*/ 251849 h 4785098"/>
              <a:gd name="connsiteX676" fmla="*/ 6607940 w 9288048"/>
              <a:gd name="connsiteY676" fmla="*/ 242854 h 4785098"/>
              <a:gd name="connsiteX677" fmla="*/ 2779210 w 9288048"/>
              <a:gd name="connsiteY677" fmla="*/ 202378 h 4785098"/>
              <a:gd name="connsiteX678" fmla="*/ 2779210 w 9288048"/>
              <a:gd name="connsiteY678" fmla="*/ 449730 h 4785098"/>
              <a:gd name="connsiteX679" fmla="*/ 2504440 w 9288048"/>
              <a:gd name="connsiteY679" fmla="*/ 481211 h 4785098"/>
              <a:gd name="connsiteX680" fmla="*/ 2450392 w 9288048"/>
              <a:gd name="connsiteY680" fmla="*/ 238357 h 4785098"/>
              <a:gd name="connsiteX681" fmla="*/ 2779210 w 9288048"/>
              <a:gd name="connsiteY681" fmla="*/ 202378 h 4785098"/>
              <a:gd name="connsiteX682" fmla="*/ 1639602 w 9288048"/>
              <a:gd name="connsiteY682" fmla="*/ 0 h 4785098"/>
              <a:gd name="connsiteX683" fmla="*/ 1689148 w 9288048"/>
              <a:gd name="connsiteY683" fmla="*/ 98941 h 4785098"/>
              <a:gd name="connsiteX684" fmla="*/ 1603562 w 9288048"/>
              <a:gd name="connsiteY684" fmla="*/ 152908 h 4785098"/>
              <a:gd name="connsiteX685" fmla="*/ 1535999 w 9288048"/>
              <a:gd name="connsiteY685" fmla="*/ 62962 h 4785098"/>
              <a:gd name="connsiteX686" fmla="*/ 1639602 w 9288048"/>
              <a:gd name="connsiteY686" fmla="*/ 0 h 478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Lst>
            <a:rect l="l" t="t" r="r" b="b"/>
            <a:pathLst>
              <a:path w="9288048" h="4785098">
                <a:moveTo>
                  <a:pt x="6968291" y="4582720"/>
                </a:moveTo>
                <a:lnTo>
                  <a:pt x="7008833" y="4758114"/>
                </a:lnTo>
                <a:cubicBezTo>
                  <a:pt x="6932256" y="4776103"/>
                  <a:pt x="6851177" y="4785098"/>
                  <a:pt x="6770098" y="4785098"/>
                </a:cubicBezTo>
                <a:lnTo>
                  <a:pt x="6770098" y="4605206"/>
                </a:lnTo>
                <a:cubicBezTo>
                  <a:pt x="6837661" y="4605206"/>
                  <a:pt x="6905229" y="4596212"/>
                  <a:pt x="6968291" y="4582720"/>
                </a:cubicBezTo>
                <a:close/>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6301641" y="4375844"/>
                </a:moveTo>
                <a:cubicBezTo>
                  <a:pt x="6373711" y="4389336"/>
                  <a:pt x="6445782" y="4398331"/>
                  <a:pt x="6517852" y="4398331"/>
                </a:cubicBezTo>
                <a:lnTo>
                  <a:pt x="6517852" y="4600709"/>
                </a:lnTo>
                <a:cubicBezTo>
                  <a:pt x="6427764" y="4600709"/>
                  <a:pt x="6342178" y="4591714"/>
                  <a:pt x="6256597" y="4573725"/>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5675534" y="4128498"/>
                </a:moveTo>
                <a:cubicBezTo>
                  <a:pt x="5774630" y="4191460"/>
                  <a:pt x="5882736" y="4236433"/>
                  <a:pt x="5995343" y="4263417"/>
                </a:cubicBezTo>
                <a:lnTo>
                  <a:pt x="5959308" y="4443304"/>
                </a:lnTo>
                <a:cubicBezTo>
                  <a:pt x="5824176" y="4411823"/>
                  <a:pt x="5693551" y="4357855"/>
                  <a:pt x="5576432" y="4281401"/>
                </a:cubicBezTo>
                <a:close/>
                <a:moveTo>
                  <a:pt x="3576484" y="4052043"/>
                </a:moveTo>
                <a:lnTo>
                  <a:pt x="3702607" y="4321881"/>
                </a:lnTo>
                <a:cubicBezTo>
                  <a:pt x="3531440" y="4407330"/>
                  <a:pt x="3342256" y="4465795"/>
                  <a:pt x="3144063" y="4501773"/>
                </a:cubicBezTo>
                <a:lnTo>
                  <a:pt x="3103526" y="4204951"/>
                </a:lnTo>
                <a:cubicBezTo>
                  <a:pt x="3270186" y="4177968"/>
                  <a:pt x="3427842" y="4124000"/>
                  <a:pt x="3576484" y="4052043"/>
                </a:cubicBezTo>
                <a:close/>
                <a:moveTo>
                  <a:pt x="7423232" y="4025060"/>
                </a:moveTo>
                <a:lnTo>
                  <a:pt x="7571879" y="4285903"/>
                </a:lnTo>
                <a:cubicBezTo>
                  <a:pt x="7418730" y="4371347"/>
                  <a:pt x="7252070" y="4438806"/>
                  <a:pt x="7076396" y="4479282"/>
                </a:cubicBezTo>
                <a:lnTo>
                  <a:pt x="7013335" y="4186962"/>
                </a:lnTo>
                <a:cubicBezTo>
                  <a:pt x="7157475" y="4150984"/>
                  <a:pt x="7297113" y="4097017"/>
                  <a:pt x="7423232" y="4025060"/>
                </a:cubicBezTo>
                <a:close/>
                <a:moveTo>
                  <a:pt x="7882683" y="3975590"/>
                </a:moveTo>
                <a:lnTo>
                  <a:pt x="8094387" y="4182465"/>
                </a:lnTo>
                <a:cubicBezTo>
                  <a:pt x="8022317" y="4254422"/>
                  <a:pt x="7945745" y="4321877"/>
                  <a:pt x="7860159" y="4384839"/>
                </a:cubicBezTo>
                <a:lnTo>
                  <a:pt x="7688993" y="4141989"/>
                </a:lnTo>
                <a:cubicBezTo>
                  <a:pt x="7756561" y="4092519"/>
                  <a:pt x="7819622" y="4034054"/>
                  <a:pt x="7882683" y="3975590"/>
                </a:cubicBezTo>
                <a:close/>
                <a:moveTo>
                  <a:pt x="6851177" y="3935114"/>
                </a:moveTo>
                <a:lnTo>
                  <a:pt x="6918745" y="4236433"/>
                </a:lnTo>
                <a:cubicBezTo>
                  <a:pt x="6810639" y="4258919"/>
                  <a:pt x="6702529" y="4272411"/>
                  <a:pt x="6589922" y="4272411"/>
                </a:cubicBezTo>
                <a:cubicBezTo>
                  <a:pt x="6486324" y="4272411"/>
                  <a:pt x="6382720" y="4263417"/>
                  <a:pt x="6283624" y="4240930"/>
                </a:cubicBezTo>
                <a:lnTo>
                  <a:pt x="6351192" y="3944109"/>
                </a:lnTo>
                <a:cubicBezTo>
                  <a:pt x="6427764" y="3957600"/>
                  <a:pt x="6504341" y="3962098"/>
                  <a:pt x="6589922" y="3962098"/>
                </a:cubicBezTo>
                <a:cubicBezTo>
                  <a:pt x="6680010" y="3962098"/>
                  <a:pt x="6770098" y="3953103"/>
                  <a:pt x="6851177" y="3935114"/>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3963862" y="3858660"/>
                </a:moveTo>
                <a:lnTo>
                  <a:pt x="4117011" y="4052043"/>
                </a:lnTo>
                <a:cubicBezTo>
                  <a:pt x="4008905" y="4146487"/>
                  <a:pt x="3891791" y="4227438"/>
                  <a:pt x="3765668" y="4294897"/>
                </a:cubicBezTo>
                <a:lnTo>
                  <a:pt x="3662070" y="4070033"/>
                </a:lnTo>
                <a:cubicBezTo>
                  <a:pt x="3770175" y="4011568"/>
                  <a:pt x="3869272" y="3939611"/>
                  <a:pt x="3963862" y="3858660"/>
                </a:cubicBezTo>
                <a:close/>
                <a:moveTo>
                  <a:pt x="8715993" y="3845168"/>
                </a:moveTo>
                <a:lnTo>
                  <a:pt x="8815089" y="3890141"/>
                </a:lnTo>
                <a:cubicBezTo>
                  <a:pt x="8797072" y="3930617"/>
                  <a:pt x="8779055" y="3966595"/>
                  <a:pt x="8756535" y="3998076"/>
                </a:cubicBezTo>
                <a:lnTo>
                  <a:pt x="8666447" y="3935114"/>
                </a:lnTo>
                <a:cubicBezTo>
                  <a:pt x="8684460" y="3908130"/>
                  <a:pt x="8702482" y="3876649"/>
                  <a:pt x="8715993" y="3845168"/>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81894" y="3948606"/>
                </a:lnTo>
                <a:cubicBezTo>
                  <a:pt x="3373789" y="4002573"/>
                  <a:pt x="3256675" y="4038551"/>
                  <a:pt x="3135054" y="4061038"/>
                </a:cubicBezTo>
                <a:lnTo>
                  <a:pt x="3103526" y="3827179"/>
                </a:lnTo>
                <a:cubicBezTo>
                  <a:pt x="3202623" y="3813687"/>
                  <a:pt x="3297212" y="3782206"/>
                  <a:pt x="3387300" y="3741730"/>
                </a:cubicBezTo>
                <a:close/>
                <a:moveTo>
                  <a:pt x="7207026" y="3665276"/>
                </a:moveTo>
                <a:lnTo>
                  <a:pt x="7360175" y="3930617"/>
                </a:lnTo>
                <a:cubicBezTo>
                  <a:pt x="7238554" y="3998076"/>
                  <a:pt x="7112431" y="4047546"/>
                  <a:pt x="6977299" y="4079027"/>
                </a:cubicBezTo>
                <a:lnTo>
                  <a:pt x="6909736" y="3782206"/>
                </a:lnTo>
                <a:cubicBezTo>
                  <a:pt x="7013335" y="3755222"/>
                  <a:pt x="7112431" y="3714746"/>
                  <a:pt x="7207026" y="3665276"/>
                </a:cubicBezTo>
                <a:close/>
                <a:moveTo>
                  <a:pt x="5909762" y="3633795"/>
                </a:moveTo>
                <a:cubicBezTo>
                  <a:pt x="5918771" y="3638292"/>
                  <a:pt x="5923273" y="3638292"/>
                  <a:pt x="5927779" y="3642790"/>
                </a:cubicBezTo>
                <a:cubicBezTo>
                  <a:pt x="6040387" y="3710249"/>
                  <a:pt x="6166510" y="3759719"/>
                  <a:pt x="6292633" y="3786703"/>
                </a:cubicBezTo>
                <a:lnTo>
                  <a:pt x="6234078" y="4083525"/>
                </a:lnTo>
                <a:cubicBezTo>
                  <a:pt x="6058404" y="4043049"/>
                  <a:pt x="5896246" y="3975590"/>
                  <a:pt x="5747604" y="3881146"/>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7481791" y="3494379"/>
                </a:moveTo>
                <a:lnTo>
                  <a:pt x="7698001" y="3705752"/>
                </a:lnTo>
                <a:cubicBezTo>
                  <a:pt x="7643949" y="3759719"/>
                  <a:pt x="7585394" y="3813687"/>
                  <a:pt x="7522333" y="3858660"/>
                </a:cubicBezTo>
                <a:lnTo>
                  <a:pt x="7346659" y="3611309"/>
                </a:lnTo>
                <a:cubicBezTo>
                  <a:pt x="7396210" y="3575330"/>
                  <a:pt x="7441254" y="3534855"/>
                  <a:pt x="7481791" y="3494379"/>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6761089" y="3408930"/>
                </a:moveTo>
                <a:lnTo>
                  <a:pt x="6819648" y="3678768"/>
                </a:lnTo>
                <a:lnTo>
                  <a:pt x="6824150" y="3696757"/>
                </a:lnTo>
                <a:cubicBezTo>
                  <a:pt x="6747573" y="3714746"/>
                  <a:pt x="6666499" y="3723741"/>
                  <a:pt x="6589922" y="3723741"/>
                </a:cubicBezTo>
                <a:cubicBezTo>
                  <a:pt x="6508843" y="3723741"/>
                  <a:pt x="6436773" y="3719244"/>
                  <a:pt x="6369209" y="3705752"/>
                </a:cubicBezTo>
                <a:lnTo>
                  <a:pt x="6373711" y="3678768"/>
                </a:lnTo>
                <a:lnTo>
                  <a:pt x="6432266" y="3413428"/>
                </a:lnTo>
                <a:cubicBezTo>
                  <a:pt x="6477310" y="3422422"/>
                  <a:pt x="6531367" y="3426920"/>
                  <a:pt x="6585420" y="3426920"/>
                </a:cubicBezTo>
                <a:cubicBezTo>
                  <a:pt x="6643975" y="3426920"/>
                  <a:pt x="6702529" y="3422422"/>
                  <a:pt x="6761089" y="340893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8324109" y="3332481"/>
                </a:moveTo>
                <a:lnTo>
                  <a:pt x="8535817" y="3404433"/>
                </a:lnTo>
                <a:cubicBezTo>
                  <a:pt x="8468254" y="3588822"/>
                  <a:pt x="8364651" y="3755222"/>
                  <a:pt x="8229519" y="3899136"/>
                </a:cubicBezTo>
                <a:lnTo>
                  <a:pt x="8067361" y="3746228"/>
                </a:lnTo>
                <a:cubicBezTo>
                  <a:pt x="8175467" y="3624801"/>
                  <a:pt x="8265554" y="3485384"/>
                  <a:pt x="8324109" y="3332481"/>
                </a:cubicBez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6162003" y="3323487"/>
                </a:moveTo>
                <a:lnTo>
                  <a:pt x="6166510" y="3323487"/>
                </a:lnTo>
                <a:cubicBezTo>
                  <a:pt x="6216060" y="3354963"/>
                  <a:pt x="6270113" y="3377449"/>
                  <a:pt x="6328668" y="3390941"/>
                </a:cubicBezTo>
                <a:lnTo>
                  <a:pt x="6288130" y="3588822"/>
                </a:lnTo>
                <a:cubicBezTo>
                  <a:pt x="6207047" y="3570833"/>
                  <a:pt x="6130475" y="3539352"/>
                  <a:pt x="6058404" y="3498876"/>
                </a:cubicBezTo>
                <a:cubicBezTo>
                  <a:pt x="6053902" y="3498876"/>
                  <a:pt x="6053902" y="3494379"/>
                  <a:pt x="6049396" y="3494379"/>
                </a:cubicBezTo>
                <a:close/>
                <a:moveTo>
                  <a:pt x="7013335" y="3318989"/>
                </a:moveTo>
                <a:lnTo>
                  <a:pt x="7157475" y="3575330"/>
                </a:lnTo>
                <a:cubicBezTo>
                  <a:pt x="7071894" y="3620303"/>
                  <a:pt x="6981806" y="3656282"/>
                  <a:pt x="6887212" y="3683265"/>
                </a:cubicBezTo>
                <a:lnTo>
                  <a:pt x="6882705" y="3665276"/>
                </a:lnTo>
                <a:lnTo>
                  <a:pt x="6824150" y="3395439"/>
                </a:lnTo>
                <a:cubicBezTo>
                  <a:pt x="6891718" y="3377449"/>
                  <a:pt x="6954780" y="3350470"/>
                  <a:pt x="7013335" y="3318989"/>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4963840" y="3229043"/>
                </a:moveTo>
                <a:cubicBezTo>
                  <a:pt x="5171038" y="3476390"/>
                  <a:pt x="5369235" y="3741730"/>
                  <a:pt x="5644001" y="3926119"/>
                </a:cubicBezTo>
                <a:lnTo>
                  <a:pt x="5481843" y="4173471"/>
                </a:lnTo>
                <a:cubicBezTo>
                  <a:pt x="5166535" y="3957600"/>
                  <a:pt x="5013386" y="3746228"/>
                  <a:pt x="4774656" y="3462898"/>
                </a:cubicBezTo>
                <a:lnTo>
                  <a:pt x="4806184" y="3422422"/>
                </a:lnTo>
                <a:lnTo>
                  <a:pt x="4837718" y="3381947"/>
                </a:lnTo>
                <a:lnTo>
                  <a:pt x="4900774" y="3305497"/>
                </a:lnTo>
                <a:lnTo>
                  <a:pt x="4932307" y="3269519"/>
                </a:lnTo>
                <a:close/>
                <a:moveTo>
                  <a:pt x="7207026" y="3215552"/>
                </a:moveTo>
                <a:lnTo>
                  <a:pt x="7396210" y="3395439"/>
                </a:lnTo>
                <a:lnTo>
                  <a:pt x="7423232" y="3422422"/>
                </a:lnTo>
                <a:cubicBezTo>
                  <a:pt x="7387201" y="3458401"/>
                  <a:pt x="7346659" y="3494379"/>
                  <a:pt x="7301615" y="3525860"/>
                </a:cubicBezTo>
                <a:lnTo>
                  <a:pt x="7279096" y="3494379"/>
                </a:lnTo>
                <a:lnTo>
                  <a:pt x="7130449" y="3283011"/>
                </a:lnTo>
                <a:cubicBezTo>
                  <a:pt x="7157475" y="3265022"/>
                  <a:pt x="7184501" y="3238038"/>
                  <a:pt x="7207026" y="3215552"/>
                </a:cubicBezTo>
                <a:close/>
                <a:moveTo>
                  <a:pt x="3468379" y="3166081"/>
                </a:moveTo>
                <a:lnTo>
                  <a:pt x="3603511" y="3341476"/>
                </a:lnTo>
                <a:cubicBezTo>
                  <a:pt x="3549458" y="3395443"/>
                  <a:pt x="3495405" y="3440416"/>
                  <a:pt x="3432344" y="3480892"/>
                </a:cubicBezTo>
                <a:cubicBezTo>
                  <a:pt x="3423335" y="3485389"/>
                  <a:pt x="3418833" y="3489886"/>
                  <a:pt x="3409824" y="3494384"/>
                </a:cubicBezTo>
                <a:lnTo>
                  <a:pt x="3315230" y="3292005"/>
                </a:lnTo>
                <a:cubicBezTo>
                  <a:pt x="3369282" y="3260524"/>
                  <a:pt x="3418833" y="3215551"/>
                  <a:pt x="3468379" y="3166081"/>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7869168" y="3053649"/>
                </a:moveTo>
                <a:lnTo>
                  <a:pt x="8125921" y="3143595"/>
                </a:lnTo>
                <a:cubicBezTo>
                  <a:pt x="8062859" y="3314492"/>
                  <a:pt x="7963758" y="3471893"/>
                  <a:pt x="7842141" y="3602314"/>
                </a:cubicBezTo>
                <a:lnTo>
                  <a:pt x="7648451" y="3413428"/>
                </a:lnTo>
                <a:cubicBezTo>
                  <a:pt x="7743045" y="3309995"/>
                  <a:pt x="7819622" y="3188568"/>
                  <a:pt x="7869168" y="3053649"/>
                </a:cubicBezTo>
                <a:close/>
                <a:moveTo>
                  <a:pt x="4666546" y="3017670"/>
                </a:moveTo>
                <a:lnTo>
                  <a:pt x="4855730" y="3215551"/>
                </a:lnTo>
                <a:cubicBezTo>
                  <a:pt x="4671053" y="3480892"/>
                  <a:pt x="4436825" y="3764217"/>
                  <a:pt x="4202592" y="3980087"/>
                </a:cubicBezTo>
                <a:lnTo>
                  <a:pt x="4031430" y="3755222"/>
                </a:lnTo>
                <a:cubicBezTo>
                  <a:pt x="4256649" y="3539357"/>
                  <a:pt x="4463851" y="3256027"/>
                  <a:pt x="4666546" y="3017670"/>
                </a:cubicBezTo>
                <a:close/>
                <a:moveTo>
                  <a:pt x="5801652" y="2990687"/>
                </a:moveTo>
                <a:cubicBezTo>
                  <a:pt x="5887238" y="3089627"/>
                  <a:pt x="5977325" y="3188568"/>
                  <a:pt x="6076422" y="3265022"/>
                </a:cubicBezTo>
                <a:lnTo>
                  <a:pt x="5914264" y="3512368"/>
                </a:lnTo>
                <a:cubicBezTo>
                  <a:pt x="5801652" y="3431417"/>
                  <a:pt x="5707062" y="3332481"/>
                  <a:pt x="5612472" y="3229043"/>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8783557" y="2954708"/>
                </a:moveTo>
                <a:lnTo>
                  <a:pt x="8990758" y="2986189"/>
                </a:lnTo>
                <a:cubicBezTo>
                  <a:pt x="8977248" y="3062643"/>
                  <a:pt x="8959230" y="3139097"/>
                  <a:pt x="8936706" y="3211054"/>
                </a:cubicBezTo>
                <a:lnTo>
                  <a:pt x="8912843" y="3202390"/>
                </a:lnTo>
                <a:lnTo>
                  <a:pt x="8909679" y="3215552"/>
                </a:lnTo>
                <a:lnTo>
                  <a:pt x="8711491" y="3143595"/>
                </a:lnTo>
                <a:cubicBezTo>
                  <a:pt x="8729504" y="3085130"/>
                  <a:pt x="8747526" y="3022168"/>
                  <a:pt x="8756535" y="2959206"/>
                </a:cubicBezTo>
                <a:lnTo>
                  <a:pt x="8781531" y="2963004"/>
                </a:lnTo>
                <a:close/>
                <a:moveTo>
                  <a:pt x="5211579" y="2950211"/>
                </a:moveTo>
                <a:cubicBezTo>
                  <a:pt x="5400764" y="3175076"/>
                  <a:pt x="5603464" y="3413428"/>
                  <a:pt x="5833185" y="3575330"/>
                </a:cubicBezTo>
                <a:lnTo>
                  <a:pt x="5684542" y="3800195"/>
                </a:lnTo>
                <a:cubicBezTo>
                  <a:pt x="5364729" y="3552844"/>
                  <a:pt x="5319685" y="3471893"/>
                  <a:pt x="5044919" y="3152589"/>
                </a:cubicBezTo>
                <a:lnTo>
                  <a:pt x="5062937" y="3130103"/>
                </a:lnTo>
                <a:lnTo>
                  <a:pt x="5098972" y="3085130"/>
                </a:lnTo>
                <a:lnTo>
                  <a:pt x="5157527" y="3013173"/>
                </a:lnTo>
                <a:lnTo>
                  <a:pt x="5184553" y="2981692"/>
                </a:lnTo>
                <a:close/>
                <a:moveTo>
                  <a:pt x="797279" y="2869260"/>
                </a:moveTo>
                <a:cubicBezTo>
                  <a:pt x="806288" y="2945714"/>
                  <a:pt x="824306" y="3022168"/>
                  <a:pt x="846825" y="3098622"/>
                </a:cubicBezTo>
                <a:lnTo>
                  <a:pt x="648632" y="3161584"/>
                </a:lnTo>
                <a:cubicBezTo>
                  <a:pt x="621606" y="3071638"/>
                  <a:pt x="599086" y="2981692"/>
                  <a:pt x="590077" y="2887249"/>
                </a:cubicBezTo>
                <a:close/>
                <a:moveTo>
                  <a:pt x="7418730" y="2855768"/>
                </a:moveTo>
                <a:lnTo>
                  <a:pt x="7688993" y="2950211"/>
                </a:lnTo>
                <a:lnTo>
                  <a:pt x="7702508" y="2954708"/>
                </a:lnTo>
                <a:cubicBezTo>
                  <a:pt x="7648451" y="3094125"/>
                  <a:pt x="7571879" y="3220049"/>
                  <a:pt x="7472782" y="3327984"/>
                </a:cubicBezTo>
                <a:lnTo>
                  <a:pt x="7445756" y="3301000"/>
                </a:lnTo>
                <a:lnTo>
                  <a:pt x="7256572" y="3121108"/>
                </a:lnTo>
                <a:cubicBezTo>
                  <a:pt x="7324140" y="3044654"/>
                  <a:pt x="7382694" y="2954708"/>
                  <a:pt x="7418730" y="2855768"/>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3761166" y="2828784"/>
                </a:moveTo>
                <a:lnTo>
                  <a:pt x="3963862" y="3053649"/>
                </a:lnTo>
                <a:cubicBezTo>
                  <a:pt x="3891791" y="3139097"/>
                  <a:pt x="3806210" y="3242535"/>
                  <a:pt x="3729633" y="3323486"/>
                </a:cubicBezTo>
                <a:lnTo>
                  <a:pt x="3544956" y="3085130"/>
                </a:lnTo>
                <a:cubicBezTo>
                  <a:pt x="3608017" y="3017670"/>
                  <a:pt x="3666572" y="2941216"/>
                  <a:pt x="3725131" y="2873757"/>
                </a:cubicBezTo>
                <a:close/>
                <a:moveTo>
                  <a:pt x="8062855" y="2779314"/>
                </a:moveTo>
                <a:lnTo>
                  <a:pt x="8364651" y="2824287"/>
                </a:lnTo>
                <a:cubicBezTo>
                  <a:pt x="8351135" y="2909735"/>
                  <a:pt x="8328615" y="2990687"/>
                  <a:pt x="8306091" y="3071638"/>
                </a:cubicBezTo>
                <a:lnTo>
                  <a:pt x="8282162" y="3063052"/>
                </a:lnTo>
                <a:lnTo>
                  <a:pt x="8279065" y="3076135"/>
                </a:lnTo>
                <a:lnTo>
                  <a:pt x="7990789" y="2972698"/>
                </a:lnTo>
                <a:cubicBezTo>
                  <a:pt x="8008801" y="2914233"/>
                  <a:pt x="8026824" y="2851271"/>
                  <a:pt x="8035833" y="2783811"/>
                </a:cubicBezTo>
                <a:lnTo>
                  <a:pt x="8060892" y="2787546"/>
                </a:ln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7571879" y="2702860"/>
                </a:moveTo>
                <a:lnTo>
                  <a:pt x="7864661" y="2743335"/>
                </a:lnTo>
                <a:cubicBezTo>
                  <a:pt x="7855653" y="2801800"/>
                  <a:pt x="7842142" y="2855768"/>
                  <a:pt x="7824125" y="2914233"/>
                </a:cubicBezTo>
                <a:lnTo>
                  <a:pt x="7815115" y="2909735"/>
                </a:lnTo>
                <a:lnTo>
                  <a:pt x="7800448" y="2904610"/>
                </a:lnTo>
                <a:lnTo>
                  <a:pt x="7797098" y="2918730"/>
                </a:lnTo>
                <a:lnTo>
                  <a:pt x="7788089" y="2914233"/>
                </a:lnTo>
                <a:lnTo>
                  <a:pt x="7517826" y="2819790"/>
                </a:lnTo>
                <a:cubicBezTo>
                  <a:pt x="7526835" y="2783811"/>
                  <a:pt x="7540350" y="2743336"/>
                  <a:pt x="7544852" y="2707357"/>
                </a:cubicBezTo>
                <a:lnTo>
                  <a:pt x="7569963" y="2710829"/>
                </a:ln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3918818" y="2644400"/>
                </a:moveTo>
                <a:lnTo>
                  <a:pt x="4089984" y="2837779"/>
                </a:lnTo>
                <a:lnTo>
                  <a:pt x="3995395" y="2954708"/>
                </a:lnTo>
                <a:lnTo>
                  <a:pt x="3819721" y="2761325"/>
                </a:lnTo>
                <a:close/>
                <a:moveTo>
                  <a:pt x="5481843" y="2599422"/>
                </a:moveTo>
                <a:lnTo>
                  <a:pt x="5711564" y="2873757"/>
                </a:lnTo>
                <a:cubicBezTo>
                  <a:pt x="5729586" y="2896244"/>
                  <a:pt x="5747604" y="2918730"/>
                  <a:pt x="5765621" y="2941217"/>
                </a:cubicBezTo>
                <a:lnTo>
                  <a:pt x="5576432" y="3179573"/>
                </a:lnTo>
                <a:cubicBezTo>
                  <a:pt x="5544904" y="3143595"/>
                  <a:pt x="5513376" y="3103119"/>
                  <a:pt x="5481843" y="3067141"/>
                </a:cubicBezTo>
                <a:lnTo>
                  <a:pt x="5387248" y="2950211"/>
                </a:lnTo>
                <a:lnTo>
                  <a:pt x="5292658" y="2833281"/>
                </a:lnTo>
                <a:lnTo>
                  <a:pt x="5324191" y="2792806"/>
                </a:lnTo>
                <a:lnTo>
                  <a:pt x="5355720" y="2752330"/>
                </a:lnTo>
                <a:lnTo>
                  <a:pt x="5418781" y="2675876"/>
                </a:lnTo>
                <a:close/>
                <a:moveTo>
                  <a:pt x="9283546" y="2486994"/>
                </a:moveTo>
                <a:cubicBezTo>
                  <a:pt x="9288048" y="2536465"/>
                  <a:pt x="9288048" y="2581438"/>
                  <a:pt x="9288048" y="2630908"/>
                </a:cubicBezTo>
                <a:lnTo>
                  <a:pt x="9161925" y="2621913"/>
                </a:lnTo>
                <a:cubicBezTo>
                  <a:pt x="9166432" y="2581438"/>
                  <a:pt x="9161925" y="2545459"/>
                  <a:pt x="9157423" y="2504984"/>
                </a:cubicBez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7806107" y="2442021"/>
                </a:moveTo>
                <a:cubicBezTo>
                  <a:pt x="7806107" y="2469005"/>
                  <a:pt x="7810609" y="2495989"/>
                  <a:pt x="7810609" y="2522973"/>
                </a:cubicBezTo>
                <a:cubicBezTo>
                  <a:pt x="7810609" y="2567946"/>
                  <a:pt x="7806107" y="2617411"/>
                  <a:pt x="7801600" y="2662384"/>
                </a:cubicBezTo>
                <a:lnTo>
                  <a:pt x="7508817" y="2621913"/>
                </a:lnTo>
                <a:cubicBezTo>
                  <a:pt x="7513319" y="2590432"/>
                  <a:pt x="7513319" y="2558951"/>
                  <a:pt x="7513319" y="2527470"/>
                </a:cubicBezTo>
                <a:cubicBezTo>
                  <a:pt x="7513319" y="2509481"/>
                  <a:pt x="7513319" y="2491492"/>
                  <a:pt x="7513319" y="2473503"/>
                </a:cubicBezTo>
                <a:lnTo>
                  <a:pt x="7797098" y="2446519"/>
                </a:lnTo>
                <a:close/>
                <a:moveTo>
                  <a:pt x="8206995" y="2401546"/>
                </a:moveTo>
                <a:cubicBezTo>
                  <a:pt x="8211501" y="2442021"/>
                  <a:pt x="8211501" y="2482497"/>
                  <a:pt x="8211501" y="2522973"/>
                </a:cubicBezTo>
                <a:cubicBezTo>
                  <a:pt x="8211501" y="2590432"/>
                  <a:pt x="8206995" y="2653390"/>
                  <a:pt x="8197986" y="2720849"/>
                </a:cubicBezTo>
                <a:lnTo>
                  <a:pt x="7896195" y="2675876"/>
                </a:lnTo>
                <a:cubicBezTo>
                  <a:pt x="7900697" y="2626411"/>
                  <a:pt x="7905203" y="2572443"/>
                  <a:pt x="7905203" y="2522973"/>
                </a:cubicBezTo>
                <a:cubicBezTo>
                  <a:pt x="7905203" y="2491492"/>
                  <a:pt x="7905203" y="2460011"/>
                  <a:pt x="7900697" y="2428530"/>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8603381" y="2365567"/>
                </a:moveTo>
                <a:cubicBezTo>
                  <a:pt x="8607888" y="2419535"/>
                  <a:pt x="8607888" y="2473503"/>
                  <a:pt x="8607888" y="2527470"/>
                </a:cubicBezTo>
                <a:cubicBezTo>
                  <a:pt x="8607888" y="2612919"/>
                  <a:pt x="8603381" y="2698363"/>
                  <a:pt x="8589870" y="2779314"/>
                </a:cubicBezTo>
                <a:lnTo>
                  <a:pt x="8297083" y="2738838"/>
                </a:lnTo>
                <a:cubicBezTo>
                  <a:pt x="8306091" y="2671379"/>
                  <a:pt x="8310598" y="2599427"/>
                  <a:pt x="8310598" y="2527470"/>
                </a:cubicBezTo>
                <a:cubicBezTo>
                  <a:pt x="8310598" y="2482497"/>
                  <a:pt x="8310598" y="2437524"/>
                  <a:pt x="8306091" y="2397049"/>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7828627" y="2149697"/>
                </a:moveTo>
                <a:cubicBezTo>
                  <a:pt x="7851151" y="2217157"/>
                  <a:pt x="7864661" y="2289114"/>
                  <a:pt x="7873670" y="2361070"/>
                </a:cubicBezTo>
                <a:lnTo>
                  <a:pt x="7864661" y="2361070"/>
                </a:lnTo>
                <a:lnTo>
                  <a:pt x="7580888" y="2388054"/>
                </a:lnTo>
                <a:cubicBezTo>
                  <a:pt x="7576381" y="2338584"/>
                  <a:pt x="7562870" y="2293611"/>
                  <a:pt x="7549354" y="2244141"/>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8324109" y="2001287"/>
                </a:moveTo>
                <a:cubicBezTo>
                  <a:pt x="8355642" y="2100227"/>
                  <a:pt x="8378161" y="2199168"/>
                  <a:pt x="8391677" y="2302605"/>
                </a:cubicBezTo>
                <a:lnTo>
                  <a:pt x="8085379" y="2334086"/>
                </a:lnTo>
                <a:cubicBezTo>
                  <a:pt x="8076370" y="2253135"/>
                  <a:pt x="8058353" y="2176681"/>
                  <a:pt x="8035828" y="2100227"/>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8810583" y="1884357"/>
                </a:moveTo>
                <a:cubicBezTo>
                  <a:pt x="8837609" y="1974303"/>
                  <a:pt x="8860134" y="2064249"/>
                  <a:pt x="8869142" y="2158692"/>
                </a:cubicBezTo>
                <a:lnTo>
                  <a:pt x="8661940" y="2176681"/>
                </a:lnTo>
                <a:cubicBezTo>
                  <a:pt x="8652932" y="2100227"/>
                  <a:pt x="8634914" y="2023773"/>
                  <a:pt x="8612390" y="1947319"/>
                </a:cubicBezTo>
                <a:close/>
                <a:moveTo>
                  <a:pt x="3833237" y="1870865"/>
                </a:moveTo>
                <a:cubicBezTo>
                  <a:pt x="3846752" y="1888854"/>
                  <a:pt x="3864770" y="1906844"/>
                  <a:pt x="3878280" y="1924833"/>
                </a:cubicBezTo>
                <a:cubicBezTo>
                  <a:pt x="3887289" y="1938325"/>
                  <a:pt x="3900800" y="1951817"/>
                  <a:pt x="3909813" y="1965308"/>
                </a:cubicBezTo>
                <a:lnTo>
                  <a:pt x="4117015" y="2212660"/>
                </a:lnTo>
                <a:lnTo>
                  <a:pt x="4085482" y="2253135"/>
                </a:lnTo>
                <a:lnTo>
                  <a:pt x="4053954" y="2293611"/>
                </a:lnTo>
                <a:lnTo>
                  <a:pt x="3990888" y="2370060"/>
                </a:lnTo>
                <a:lnTo>
                  <a:pt x="3959359" y="2410536"/>
                </a:lnTo>
                <a:lnTo>
                  <a:pt x="3927831" y="2451011"/>
                </a:lnTo>
                <a:lnTo>
                  <a:pt x="3684594" y="2158692"/>
                </a:lnTo>
                <a:cubicBezTo>
                  <a:pt x="3671079" y="2145200"/>
                  <a:pt x="3662070" y="2131708"/>
                  <a:pt x="3648559" y="2118216"/>
                </a:cubicBezTo>
                <a:lnTo>
                  <a:pt x="3639550" y="2109222"/>
                </a:ln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7567372" y="1807903"/>
                </a:moveTo>
                <a:cubicBezTo>
                  <a:pt x="7634940" y="1897849"/>
                  <a:pt x="7693495" y="2001287"/>
                  <a:pt x="7738539" y="2113719"/>
                </a:cubicBezTo>
                <a:lnTo>
                  <a:pt x="7454765" y="2208162"/>
                </a:lnTo>
                <a:cubicBezTo>
                  <a:pt x="7423232" y="2131708"/>
                  <a:pt x="7387197" y="2059752"/>
                  <a:pt x="7337651" y="1992292"/>
                </a:cubicBezTo>
                <a:lnTo>
                  <a:pt x="7540346" y="1830390"/>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7418730" y="1641508"/>
                </a:moveTo>
                <a:cubicBezTo>
                  <a:pt x="7459267" y="1677486"/>
                  <a:pt x="7495302" y="1717957"/>
                  <a:pt x="7531337" y="1758433"/>
                </a:cubicBezTo>
                <a:lnTo>
                  <a:pt x="7504311" y="1780919"/>
                </a:lnTo>
                <a:lnTo>
                  <a:pt x="7301616" y="1942822"/>
                </a:lnTo>
                <a:cubicBezTo>
                  <a:pt x="7279091" y="1915838"/>
                  <a:pt x="7256572" y="1893352"/>
                  <a:pt x="7229545" y="1866368"/>
                </a:cubicBezTo>
                <a:lnTo>
                  <a:pt x="7400712" y="1668492"/>
                </a:lnTo>
                <a:close/>
                <a:moveTo>
                  <a:pt x="3517929" y="1601028"/>
                </a:moveTo>
                <a:cubicBezTo>
                  <a:pt x="3599008" y="1659492"/>
                  <a:pt x="3671079" y="1735946"/>
                  <a:pt x="3747656" y="1821395"/>
                </a:cubicBezTo>
                <a:lnTo>
                  <a:pt x="3594506" y="2010281"/>
                </a:lnTo>
                <a:cubicBezTo>
                  <a:pt x="3526938" y="1929330"/>
                  <a:pt x="3463877" y="1861871"/>
                  <a:pt x="3391807" y="1803406"/>
                </a:cubicBezTo>
                <a:close/>
                <a:moveTo>
                  <a:pt x="5319685" y="1583043"/>
                </a:moveTo>
                <a:lnTo>
                  <a:pt x="5522380" y="1812400"/>
                </a:lnTo>
                <a:lnTo>
                  <a:pt x="4378265" y="3184070"/>
                </a:lnTo>
                <a:cubicBezTo>
                  <a:pt x="4270160" y="3314492"/>
                  <a:pt x="4184579" y="3404438"/>
                  <a:pt x="4080976" y="3521367"/>
                </a:cubicBezTo>
                <a:cubicBezTo>
                  <a:pt x="3932333" y="3687763"/>
                  <a:pt x="3801704" y="3813687"/>
                  <a:pt x="3580991" y="3935114"/>
                </a:cubicBezTo>
                <a:lnTo>
                  <a:pt x="3463877" y="3692260"/>
                </a:lnTo>
                <a:cubicBezTo>
                  <a:pt x="3477388" y="3683265"/>
                  <a:pt x="3486396" y="3678768"/>
                  <a:pt x="3499912" y="3669773"/>
                </a:cubicBezTo>
                <a:cubicBezTo>
                  <a:pt x="3657563" y="3575335"/>
                  <a:pt x="3774677" y="3449411"/>
                  <a:pt x="3887289" y="3314492"/>
                </a:cubicBezTo>
                <a:cubicBezTo>
                  <a:pt x="3986386" y="3197562"/>
                  <a:pt x="4071967" y="3080633"/>
                  <a:pt x="4171063" y="2959206"/>
                </a:cubicBezTo>
                <a:close/>
                <a:moveTo>
                  <a:pt x="7882679" y="1551562"/>
                </a:moveTo>
                <a:cubicBezTo>
                  <a:pt x="7981775" y="1681984"/>
                  <a:pt x="8062855" y="1825892"/>
                  <a:pt x="8116907" y="1978800"/>
                </a:cubicBezTo>
                <a:lnTo>
                  <a:pt x="7828627" y="2077741"/>
                </a:lnTo>
                <a:cubicBezTo>
                  <a:pt x="7783583" y="1956314"/>
                  <a:pt x="7720521" y="1843881"/>
                  <a:pt x="7643949" y="1744941"/>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6639468" y="1461616"/>
                </a:moveTo>
                <a:cubicBezTo>
                  <a:pt x="6711538" y="1461616"/>
                  <a:pt x="6779107" y="1470611"/>
                  <a:pt x="6846670" y="1493097"/>
                </a:cubicBezTo>
                <a:lnTo>
                  <a:pt x="6842168" y="1506589"/>
                </a:lnTo>
                <a:lnTo>
                  <a:pt x="6792617" y="1672989"/>
                </a:lnTo>
                <a:cubicBezTo>
                  <a:pt x="6743071" y="1659497"/>
                  <a:pt x="6693521" y="1650503"/>
                  <a:pt x="6639468" y="1650503"/>
                </a:cubicBezTo>
                <a:cubicBezTo>
                  <a:pt x="6621451" y="1650503"/>
                  <a:pt x="6607940" y="1650503"/>
                  <a:pt x="6589922" y="1650503"/>
                </a:cubicBezTo>
                <a:lnTo>
                  <a:pt x="6567398" y="1484103"/>
                </a:lnTo>
                <a:lnTo>
                  <a:pt x="6562896" y="1466113"/>
                </a:lnTo>
                <a:cubicBezTo>
                  <a:pt x="6589922" y="1461616"/>
                  <a:pt x="6612442" y="1461616"/>
                  <a:pt x="6639468" y="1461616"/>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7004326" y="1394157"/>
                </a:moveTo>
                <a:cubicBezTo>
                  <a:pt x="7080898" y="1421141"/>
                  <a:pt x="7152968" y="1457119"/>
                  <a:pt x="7225039" y="1497595"/>
                </a:cubicBezTo>
                <a:lnTo>
                  <a:pt x="7067387" y="1749438"/>
                </a:lnTo>
                <a:cubicBezTo>
                  <a:pt x="7017837" y="1722454"/>
                  <a:pt x="6968291" y="1699968"/>
                  <a:pt x="6918740" y="1677486"/>
                </a:cubicBezTo>
                <a:lnTo>
                  <a:pt x="6999819" y="1412146"/>
                </a:lnTo>
                <a:close/>
                <a:moveTo>
                  <a:pt x="5486345" y="1394157"/>
                </a:moveTo>
                <a:lnTo>
                  <a:pt x="5675529" y="1641508"/>
                </a:lnTo>
                <a:cubicBezTo>
                  <a:pt x="5639494" y="1681984"/>
                  <a:pt x="5603459" y="1722454"/>
                  <a:pt x="5562922" y="1767427"/>
                </a:cubicBezTo>
                <a:lnTo>
                  <a:pt x="5360222" y="1533573"/>
                </a:lnTo>
                <a:cubicBezTo>
                  <a:pt x="5396257" y="1488600"/>
                  <a:pt x="5445808" y="1434632"/>
                  <a:pt x="5486345" y="1394157"/>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34156" y="1394157"/>
                  <a:pt x="3351270" y="1443622"/>
                  <a:pt x="3454868" y="1515579"/>
                </a:cubicBezTo>
                <a:lnTo>
                  <a:pt x="3297217" y="1767427"/>
                </a:lnTo>
                <a:cubicBezTo>
                  <a:pt x="3220640" y="1717957"/>
                  <a:pt x="3135054" y="1677482"/>
                  <a:pt x="3040464" y="1654995"/>
                </a:cubicBezTo>
                <a:lnTo>
                  <a:pt x="3099024" y="1394157"/>
                </a:lnTo>
                <a:close/>
                <a:moveTo>
                  <a:pt x="8197986" y="1349184"/>
                </a:moveTo>
                <a:cubicBezTo>
                  <a:pt x="8306091" y="1488600"/>
                  <a:pt x="8396179" y="1646005"/>
                  <a:pt x="8454739" y="1816898"/>
                </a:cubicBezTo>
                <a:lnTo>
                  <a:pt x="8211501" y="1897849"/>
                </a:lnTo>
                <a:cubicBezTo>
                  <a:pt x="8161951" y="1753936"/>
                  <a:pt x="8085379" y="1623519"/>
                  <a:pt x="7995291" y="1506589"/>
                </a:cubicBezTo>
                <a:close/>
                <a:moveTo>
                  <a:pt x="6418755" y="1340189"/>
                </a:moveTo>
                <a:lnTo>
                  <a:pt x="6463799" y="1632513"/>
                </a:lnTo>
                <a:cubicBezTo>
                  <a:pt x="6166510" y="1677486"/>
                  <a:pt x="5936784" y="1893352"/>
                  <a:pt x="5743097" y="2118216"/>
                </a:cubicBezTo>
                <a:cubicBezTo>
                  <a:pt x="5459318" y="2442021"/>
                  <a:pt x="5193562" y="2788308"/>
                  <a:pt x="4918792" y="3116611"/>
                </a:cubicBezTo>
                <a:lnTo>
                  <a:pt x="4918792" y="3121108"/>
                </a:lnTo>
                <a:lnTo>
                  <a:pt x="4729608" y="2923227"/>
                </a:lnTo>
                <a:lnTo>
                  <a:pt x="4806185" y="2828784"/>
                </a:lnTo>
                <a:cubicBezTo>
                  <a:pt x="5062932" y="2522973"/>
                  <a:pt x="5310676" y="2208162"/>
                  <a:pt x="5567424" y="1902346"/>
                </a:cubicBezTo>
                <a:cubicBezTo>
                  <a:pt x="5801652" y="1623519"/>
                  <a:pt x="6040387" y="1394157"/>
                  <a:pt x="6418755" y="1340189"/>
                </a:cubicBezTo>
                <a:close/>
                <a:moveTo>
                  <a:pt x="8900671" y="1335692"/>
                </a:moveTo>
                <a:cubicBezTo>
                  <a:pt x="8918688" y="1380665"/>
                  <a:pt x="8932204" y="1425638"/>
                  <a:pt x="8941212" y="1470611"/>
                </a:cubicBezTo>
                <a:lnTo>
                  <a:pt x="8819592" y="1497595"/>
                </a:lnTo>
                <a:cubicBezTo>
                  <a:pt x="8810583" y="1461616"/>
                  <a:pt x="8801574" y="1425638"/>
                  <a:pt x="8783557" y="1389659"/>
                </a:cubicBez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5049422" y="1299714"/>
                </a:moveTo>
                <a:lnTo>
                  <a:pt x="5216082" y="1497595"/>
                </a:lnTo>
                <a:lnTo>
                  <a:pt x="4189081" y="2747833"/>
                </a:lnTo>
                <a:lnTo>
                  <a:pt x="4013412" y="2554454"/>
                </a:lnTo>
                <a:close/>
                <a:moveTo>
                  <a:pt x="7756556" y="1254741"/>
                </a:moveTo>
                <a:cubicBezTo>
                  <a:pt x="7815115" y="1308708"/>
                  <a:pt x="7869168" y="1362676"/>
                  <a:pt x="7918714" y="1425638"/>
                </a:cubicBezTo>
                <a:lnTo>
                  <a:pt x="7679984" y="1619021"/>
                </a:lnTo>
                <a:cubicBezTo>
                  <a:pt x="7643949" y="1574049"/>
                  <a:pt x="7598905" y="1529076"/>
                  <a:pt x="7558363" y="1488600"/>
                </a:cubicBezTo>
                <a:close/>
                <a:moveTo>
                  <a:pt x="4409798" y="1241249"/>
                </a:moveTo>
                <a:cubicBezTo>
                  <a:pt x="4463851" y="1299714"/>
                  <a:pt x="4517903" y="1367173"/>
                  <a:pt x="4576458" y="1434632"/>
                </a:cubicBezTo>
                <a:lnTo>
                  <a:pt x="4680061" y="1560552"/>
                </a:lnTo>
                <a:lnTo>
                  <a:pt x="4635018" y="1614519"/>
                </a:lnTo>
                <a:lnTo>
                  <a:pt x="4617000" y="1637006"/>
                </a:lnTo>
                <a:lnTo>
                  <a:pt x="4558445" y="1708963"/>
                </a:lnTo>
                <a:lnTo>
                  <a:pt x="4544930" y="1726952"/>
                </a:lnTo>
                <a:lnTo>
                  <a:pt x="4499886" y="1780919"/>
                </a:lnTo>
                <a:lnTo>
                  <a:pt x="4360248" y="1614519"/>
                </a:lnTo>
                <a:cubicBezTo>
                  <a:pt x="4315204" y="1560552"/>
                  <a:pt x="4274667" y="1511082"/>
                  <a:pt x="4229623" y="1461611"/>
                </a:cubicBezTo>
                <a:close/>
                <a:moveTo>
                  <a:pt x="3734140" y="1236751"/>
                </a:moveTo>
                <a:cubicBezTo>
                  <a:pt x="3972875" y="1403151"/>
                  <a:pt x="4193588" y="1668487"/>
                  <a:pt x="4382772" y="1897849"/>
                </a:cubicBezTo>
                <a:lnTo>
                  <a:pt x="4351239" y="1938325"/>
                </a:lnTo>
                <a:lnTo>
                  <a:pt x="4319710" y="1978800"/>
                </a:lnTo>
                <a:lnTo>
                  <a:pt x="4247640" y="2064249"/>
                </a:lnTo>
                <a:lnTo>
                  <a:pt x="4216107" y="2104725"/>
                </a:lnTo>
                <a:lnTo>
                  <a:pt x="4184579" y="2136206"/>
                </a:lnTo>
                <a:cubicBezTo>
                  <a:pt x="4022421" y="1938325"/>
                  <a:pt x="3774682" y="1601028"/>
                  <a:pt x="3590000" y="1466109"/>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7490800" y="1187281"/>
                </a:moveTo>
                <a:cubicBezTo>
                  <a:pt x="7540346" y="1218762"/>
                  <a:pt x="7589896" y="1254741"/>
                  <a:pt x="7634940" y="1295216"/>
                </a:cubicBezTo>
                <a:lnTo>
                  <a:pt x="7436747" y="1529076"/>
                </a:lnTo>
                <a:cubicBezTo>
                  <a:pt x="7400712" y="1497595"/>
                  <a:pt x="7364677" y="1475108"/>
                  <a:pt x="7328642" y="1448124"/>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5243108" y="1052362"/>
                </a:moveTo>
                <a:lnTo>
                  <a:pt x="5432292" y="1299714"/>
                </a:lnTo>
                <a:cubicBezTo>
                  <a:pt x="5391755" y="1340189"/>
                  <a:pt x="5355720" y="1380665"/>
                  <a:pt x="5319685" y="1425638"/>
                </a:cubicBezTo>
                <a:lnTo>
                  <a:pt x="5116985" y="1191779"/>
                </a:lnTo>
                <a:cubicBezTo>
                  <a:pt x="5157527" y="1146806"/>
                  <a:pt x="5202571" y="1092838"/>
                  <a:pt x="5243108" y="1052362"/>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5833185" y="1034373"/>
                </a:moveTo>
                <a:lnTo>
                  <a:pt x="5963810" y="1313205"/>
                </a:lnTo>
                <a:cubicBezTo>
                  <a:pt x="5860211" y="1371670"/>
                  <a:pt x="5765617" y="1443627"/>
                  <a:pt x="5675529" y="1529076"/>
                </a:cubicBezTo>
                <a:lnTo>
                  <a:pt x="5486345" y="1286222"/>
                </a:lnTo>
                <a:cubicBezTo>
                  <a:pt x="5589948" y="1187281"/>
                  <a:pt x="5698053" y="1106330"/>
                  <a:pt x="5833185" y="1034373"/>
                </a:cubicBezTo>
                <a:close/>
                <a:moveTo>
                  <a:pt x="3189112" y="966914"/>
                </a:moveTo>
                <a:cubicBezTo>
                  <a:pt x="3261182" y="984903"/>
                  <a:pt x="3333252" y="1007389"/>
                  <a:pt x="3400815" y="1034373"/>
                </a:cubicBezTo>
                <a:cubicBezTo>
                  <a:pt x="3499912" y="1074849"/>
                  <a:pt x="3590000" y="1119822"/>
                  <a:pt x="3666577" y="1169292"/>
                </a:cubicBezTo>
                <a:lnTo>
                  <a:pt x="3504419" y="1430135"/>
                </a:lnTo>
                <a:cubicBezTo>
                  <a:pt x="3391807" y="1353681"/>
                  <a:pt x="3265684" y="129521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6355694" y="876968"/>
                </a:moveTo>
                <a:lnTo>
                  <a:pt x="6400738" y="1178287"/>
                </a:lnTo>
                <a:cubicBezTo>
                  <a:pt x="6274615" y="1196276"/>
                  <a:pt x="6162003" y="1232254"/>
                  <a:pt x="6062906" y="1281724"/>
                </a:cubicBezTo>
                <a:lnTo>
                  <a:pt x="5936784" y="1007389"/>
                </a:lnTo>
                <a:cubicBezTo>
                  <a:pt x="5968317" y="993898"/>
                  <a:pt x="5999845" y="980406"/>
                  <a:pt x="6035880" y="966914"/>
                </a:cubicBezTo>
                <a:cubicBezTo>
                  <a:pt x="6139483" y="921941"/>
                  <a:pt x="6247589" y="894957"/>
                  <a:pt x="6355694" y="876968"/>
                </a:cubicBezTo>
                <a:close/>
                <a:moveTo>
                  <a:pt x="7179995" y="872471"/>
                </a:moveTo>
                <a:cubicBezTo>
                  <a:pt x="7288100" y="908449"/>
                  <a:pt x="7396205" y="957919"/>
                  <a:pt x="7490800" y="1016384"/>
                </a:cubicBezTo>
                <a:lnTo>
                  <a:pt x="7328642" y="1277227"/>
                </a:lnTo>
                <a:cubicBezTo>
                  <a:pt x="7252065" y="1232254"/>
                  <a:pt x="7170986" y="1191779"/>
                  <a:pt x="7085405" y="1164795"/>
                </a:cubicBezTo>
                <a:close/>
                <a:moveTo>
                  <a:pt x="3936840" y="867973"/>
                </a:moveTo>
                <a:cubicBezTo>
                  <a:pt x="4071971" y="962416"/>
                  <a:pt x="4189086" y="1070352"/>
                  <a:pt x="4306195" y="1196276"/>
                </a:cubicBezTo>
                <a:lnTo>
                  <a:pt x="4117015" y="1430135"/>
                </a:lnTo>
                <a:cubicBezTo>
                  <a:pt x="4008910" y="1313205"/>
                  <a:pt x="3905307" y="1209768"/>
                  <a:pt x="3779184" y="1119822"/>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7698001" y="849984"/>
                </a:moveTo>
                <a:cubicBezTo>
                  <a:pt x="7765565" y="894957"/>
                  <a:pt x="7828627" y="939930"/>
                  <a:pt x="7891687" y="993898"/>
                </a:cubicBezTo>
                <a:lnTo>
                  <a:pt x="7698001" y="1218762"/>
                </a:lnTo>
                <a:cubicBezTo>
                  <a:pt x="7648451" y="1178287"/>
                  <a:pt x="7594398" y="1137811"/>
                  <a:pt x="7540346" y="1101833"/>
                </a:cubicBezTo>
                <a:close/>
                <a:moveTo>
                  <a:pt x="6580913" y="849984"/>
                </a:moveTo>
                <a:lnTo>
                  <a:pt x="6585415" y="849984"/>
                </a:lnTo>
                <a:cubicBezTo>
                  <a:pt x="6589922" y="849984"/>
                  <a:pt x="6598931" y="849984"/>
                  <a:pt x="6603433" y="849984"/>
                </a:cubicBezTo>
                <a:cubicBezTo>
                  <a:pt x="6612442" y="849984"/>
                  <a:pt x="6621451" y="849984"/>
                  <a:pt x="6630459" y="849984"/>
                </a:cubicBezTo>
                <a:cubicBezTo>
                  <a:pt x="6788115" y="849984"/>
                  <a:pt x="6941264" y="872471"/>
                  <a:pt x="7085405" y="917444"/>
                </a:cubicBezTo>
                <a:lnTo>
                  <a:pt x="6995317" y="1209768"/>
                </a:lnTo>
                <a:cubicBezTo>
                  <a:pt x="6878203" y="1173789"/>
                  <a:pt x="6756582" y="1155800"/>
                  <a:pt x="6630459" y="1155800"/>
                </a:cubicBezTo>
                <a:cubicBezTo>
                  <a:pt x="6585415" y="1155800"/>
                  <a:pt x="6540372" y="1160297"/>
                  <a:pt x="6495328" y="1164795"/>
                </a:cubicBezTo>
                <a:lnTo>
                  <a:pt x="6450284" y="858979"/>
                </a:lnTo>
                <a:cubicBezTo>
                  <a:pt x="6490826" y="854481"/>
                  <a:pt x="6535870" y="849984"/>
                  <a:pt x="6580913" y="849984"/>
                </a:cubicBezTo>
                <a:close/>
                <a:moveTo>
                  <a:pt x="8197986" y="840990"/>
                </a:moveTo>
                <a:cubicBezTo>
                  <a:pt x="8252039" y="890460"/>
                  <a:pt x="8301589" y="939930"/>
                  <a:pt x="8346633" y="998395"/>
                </a:cubicBezTo>
                <a:lnTo>
                  <a:pt x="8184475" y="1128816"/>
                </a:lnTo>
                <a:cubicBezTo>
                  <a:pt x="8148440" y="1083843"/>
                  <a:pt x="8103397" y="1038871"/>
                  <a:pt x="8062855" y="998395"/>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8634914" y="778027"/>
                </a:moveTo>
                <a:cubicBezTo>
                  <a:pt x="8666442" y="814006"/>
                  <a:pt x="8697976" y="849984"/>
                  <a:pt x="8720495" y="890460"/>
                </a:cubicBezTo>
                <a:lnTo>
                  <a:pt x="8639416" y="939930"/>
                </a:lnTo>
                <a:cubicBezTo>
                  <a:pt x="8616897" y="908449"/>
                  <a:pt x="8594372" y="876968"/>
                  <a:pt x="8567346" y="845487"/>
                </a:cubicBezTo>
                <a:close/>
                <a:moveTo>
                  <a:pt x="5562922" y="719567"/>
                </a:moveTo>
                <a:lnTo>
                  <a:pt x="5666520" y="912946"/>
                </a:lnTo>
                <a:cubicBezTo>
                  <a:pt x="5644001" y="926438"/>
                  <a:pt x="5621476" y="939930"/>
                  <a:pt x="5598957" y="953422"/>
                </a:cubicBezTo>
                <a:cubicBezTo>
                  <a:pt x="5594450" y="957919"/>
                  <a:pt x="5585441" y="962416"/>
                  <a:pt x="5580939" y="966914"/>
                </a:cubicBezTo>
                <a:cubicBezTo>
                  <a:pt x="5576433" y="971411"/>
                  <a:pt x="5571931" y="971411"/>
                  <a:pt x="5567424" y="975908"/>
                </a:cubicBezTo>
                <a:lnTo>
                  <a:pt x="5562922" y="975908"/>
                </a:lnTo>
                <a:cubicBezTo>
                  <a:pt x="5535895" y="993898"/>
                  <a:pt x="5508869" y="1016384"/>
                  <a:pt x="5481843" y="1038871"/>
                </a:cubicBezTo>
                <a:lnTo>
                  <a:pt x="5342204" y="867973"/>
                </a:lnTo>
                <a:cubicBezTo>
                  <a:pt x="5373737" y="840990"/>
                  <a:pt x="5405266" y="814006"/>
                  <a:pt x="5441301" y="791519"/>
                </a:cubicBezTo>
                <a:lnTo>
                  <a:pt x="5445808" y="791519"/>
                </a:lnTo>
                <a:cubicBezTo>
                  <a:pt x="5450310" y="787022"/>
                  <a:pt x="5454816" y="782525"/>
                  <a:pt x="5463825" y="782525"/>
                </a:cubicBezTo>
                <a:cubicBezTo>
                  <a:pt x="5468327" y="778027"/>
                  <a:pt x="5477336" y="773530"/>
                  <a:pt x="5481843" y="769033"/>
                </a:cubicBezTo>
                <a:cubicBezTo>
                  <a:pt x="5508869" y="751044"/>
                  <a:pt x="5535895" y="733054"/>
                  <a:pt x="5562922" y="719567"/>
                </a:cubicBezTo>
                <a:close/>
                <a:moveTo>
                  <a:pt x="3310728" y="562157"/>
                </a:moveTo>
                <a:cubicBezTo>
                  <a:pt x="3387304" y="580146"/>
                  <a:pt x="3463877" y="602633"/>
                  <a:pt x="3540449" y="634114"/>
                </a:cubicBezTo>
                <a:cubicBezTo>
                  <a:pt x="3648559" y="674590"/>
                  <a:pt x="3738647" y="724060"/>
                  <a:pt x="3819726" y="773530"/>
                </a:cubicBezTo>
                <a:lnTo>
                  <a:pt x="3684594" y="984903"/>
                </a:lnTo>
                <a:cubicBezTo>
                  <a:pt x="3612524" y="939930"/>
                  <a:pt x="3535947" y="899454"/>
                  <a:pt x="3445859" y="867973"/>
                </a:cubicBezTo>
                <a:cubicBezTo>
                  <a:pt x="3382798" y="845487"/>
                  <a:pt x="3319737" y="823000"/>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6292633" y="481211"/>
                </a:moveTo>
                <a:lnTo>
                  <a:pt x="6337676" y="769033"/>
                </a:lnTo>
                <a:cubicBezTo>
                  <a:pt x="6220562" y="787022"/>
                  <a:pt x="6107950" y="818503"/>
                  <a:pt x="5995343" y="863476"/>
                </a:cubicBezTo>
                <a:cubicBezTo>
                  <a:pt x="5959308" y="876968"/>
                  <a:pt x="5927775" y="890460"/>
                  <a:pt x="5896246" y="908449"/>
                </a:cubicBezTo>
                <a:lnTo>
                  <a:pt x="5770124" y="638616"/>
                </a:lnTo>
                <a:cubicBezTo>
                  <a:pt x="5806159" y="620627"/>
                  <a:pt x="5846696" y="602638"/>
                  <a:pt x="5887238" y="589146"/>
                </a:cubicBezTo>
                <a:cubicBezTo>
                  <a:pt x="6017863" y="539676"/>
                  <a:pt x="6152994" y="499200"/>
                  <a:pt x="6292633" y="481211"/>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6851177" y="395762"/>
                </a:moveTo>
                <a:cubicBezTo>
                  <a:pt x="6977300" y="409254"/>
                  <a:pt x="7103422" y="431740"/>
                  <a:pt x="7220537" y="467719"/>
                </a:cubicBezTo>
                <a:lnTo>
                  <a:pt x="7130449" y="751044"/>
                </a:lnTo>
                <a:cubicBezTo>
                  <a:pt x="7031352" y="724060"/>
                  <a:pt x="6932256" y="701578"/>
                  <a:pt x="6828652" y="692584"/>
                </a:cubicBezTo>
                <a:close/>
                <a:moveTo>
                  <a:pt x="8035828" y="382270"/>
                </a:moveTo>
                <a:cubicBezTo>
                  <a:pt x="8076370" y="409254"/>
                  <a:pt x="8112405" y="436238"/>
                  <a:pt x="8148440" y="467719"/>
                </a:cubicBezTo>
                <a:lnTo>
                  <a:pt x="8080872" y="535178"/>
                </a:lnTo>
                <a:cubicBezTo>
                  <a:pt x="8053845" y="508194"/>
                  <a:pt x="8022317" y="485708"/>
                  <a:pt x="7990785" y="463222"/>
                </a:cubicBezTo>
                <a:close/>
                <a:moveTo>
                  <a:pt x="7504311" y="382270"/>
                </a:moveTo>
                <a:cubicBezTo>
                  <a:pt x="7549354" y="395762"/>
                  <a:pt x="7594398" y="418249"/>
                  <a:pt x="7630433" y="440735"/>
                </a:cubicBezTo>
                <a:lnTo>
                  <a:pt x="7580888" y="521686"/>
                </a:lnTo>
                <a:cubicBezTo>
                  <a:pt x="7549354" y="503697"/>
                  <a:pt x="7513319" y="485708"/>
                  <a:pt x="7472782" y="472216"/>
                </a:cubicBezTo>
                <a:close/>
                <a:moveTo>
                  <a:pt x="5851203" y="251849"/>
                </a:moveTo>
                <a:lnTo>
                  <a:pt x="5878229" y="341795"/>
                </a:lnTo>
                <a:cubicBezTo>
                  <a:pt x="5842194" y="355286"/>
                  <a:pt x="5806159" y="368778"/>
                  <a:pt x="5770124" y="386768"/>
                </a:cubicBezTo>
                <a:lnTo>
                  <a:pt x="5720573" y="305816"/>
                </a:lnTo>
                <a:cubicBezTo>
                  <a:pt x="5761115" y="283330"/>
                  <a:pt x="5806159" y="265341"/>
                  <a:pt x="5851203" y="251849"/>
                </a:cubicBezTo>
                <a:close/>
                <a:moveTo>
                  <a:pt x="6607940" y="242854"/>
                </a:moveTo>
                <a:lnTo>
                  <a:pt x="6612442" y="242854"/>
                </a:lnTo>
                <a:cubicBezTo>
                  <a:pt x="6616949" y="242854"/>
                  <a:pt x="6625957" y="242854"/>
                  <a:pt x="6630459" y="242854"/>
                </a:cubicBezTo>
                <a:cubicBezTo>
                  <a:pt x="6639468" y="242854"/>
                  <a:pt x="6643975" y="242854"/>
                  <a:pt x="6652984" y="242854"/>
                </a:cubicBezTo>
                <a:cubicBezTo>
                  <a:pt x="6684512" y="242854"/>
                  <a:pt x="6716045" y="242854"/>
                  <a:pt x="6747573" y="247351"/>
                </a:cubicBezTo>
                <a:lnTo>
                  <a:pt x="6729556" y="463222"/>
                </a:lnTo>
                <a:cubicBezTo>
                  <a:pt x="6702530" y="463222"/>
                  <a:pt x="6680010" y="458724"/>
                  <a:pt x="6652984" y="458724"/>
                </a:cubicBezTo>
                <a:cubicBezTo>
                  <a:pt x="6643975" y="458724"/>
                  <a:pt x="6639468" y="458724"/>
                  <a:pt x="6630459" y="458724"/>
                </a:cubicBezTo>
                <a:cubicBezTo>
                  <a:pt x="6625957" y="458724"/>
                  <a:pt x="6621451" y="458724"/>
                  <a:pt x="6616949" y="458724"/>
                </a:cubicBezTo>
                <a:lnTo>
                  <a:pt x="6612442" y="458724"/>
                </a:lnTo>
                <a:cubicBezTo>
                  <a:pt x="6576407" y="458724"/>
                  <a:pt x="6544878" y="463222"/>
                  <a:pt x="6508843" y="467719"/>
                </a:cubicBezTo>
                <a:lnTo>
                  <a:pt x="6481817" y="251849"/>
                </a:lnTo>
                <a:cubicBezTo>
                  <a:pt x="6522354" y="247351"/>
                  <a:pt x="6567398" y="242854"/>
                  <a:pt x="6607940" y="242854"/>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48000"/>
            </a:schemeClr>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36002112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9">
            <a:extLst>
              <a:ext uri="{FF2B5EF4-FFF2-40B4-BE49-F238E27FC236}">
                <a16:creationId xmlns:a16="http://schemas.microsoft.com/office/drawing/2014/main" id="{67153758-37AF-CBB7-8553-85C52E9768D6}"/>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a:fillRect/>
          </a:stretch>
        </p:blipFill>
        <p:spPr/>
      </p:pic>
      <p:sp>
        <p:nvSpPr>
          <p:cNvPr id="26" name="Freeform 25">
            <a:extLst>
              <a:ext uri="{FF2B5EF4-FFF2-40B4-BE49-F238E27FC236}">
                <a16:creationId xmlns:a16="http://schemas.microsoft.com/office/drawing/2014/main" id="{89CBCF90-DABF-4A9C-209D-C0E5146A7274}"/>
              </a:ext>
            </a:extLst>
          </p:cNvPr>
          <p:cNvSpPr/>
          <p:nvPr/>
        </p:nvSpPr>
        <p:spPr>
          <a:xfrm>
            <a:off x="799128" y="1047404"/>
            <a:ext cx="10203652" cy="5064323"/>
          </a:xfrm>
          <a:custGeom>
            <a:avLst/>
            <a:gdLst>
              <a:gd name="connsiteX0" fmla="*/ 0 w 10203652"/>
              <a:gd name="connsiteY0" fmla="*/ 0 h 5365455"/>
              <a:gd name="connsiteX1" fmla="*/ 10203652 w 10203652"/>
              <a:gd name="connsiteY1" fmla="*/ 0 h 5365455"/>
              <a:gd name="connsiteX2" fmla="*/ 10203652 w 10203652"/>
              <a:gd name="connsiteY2" fmla="*/ 5365455 h 5365455"/>
              <a:gd name="connsiteX3" fmla="*/ 0 w 10203652"/>
              <a:gd name="connsiteY3" fmla="*/ 5365455 h 5365455"/>
            </a:gdLst>
            <a:ahLst/>
            <a:cxnLst>
              <a:cxn ang="0">
                <a:pos x="connsiteX0" y="connsiteY0"/>
              </a:cxn>
              <a:cxn ang="0">
                <a:pos x="connsiteX1" y="connsiteY1"/>
              </a:cxn>
              <a:cxn ang="0">
                <a:pos x="connsiteX2" y="connsiteY2"/>
              </a:cxn>
              <a:cxn ang="0">
                <a:pos x="connsiteX3" y="connsiteY3"/>
              </a:cxn>
            </a:cxnLst>
            <a:rect l="l" t="t" r="r" b="b"/>
            <a:pathLst>
              <a:path w="10203652" h="5365455">
                <a:moveTo>
                  <a:pt x="0" y="0"/>
                </a:moveTo>
                <a:lnTo>
                  <a:pt x="10203652" y="0"/>
                </a:lnTo>
                <a:lnTo>
                  <a:pt x="10203652" y="5365455"/>
                </a:lnTo>
                <a:lnTo>
                  <a:pt x="0" y="5365455"/>
                </a:lnTo>
                <a:close/>
              </a:path>
            </a:pathLst>
          </a:custGeom>
          <a:gradFill>
            <a:gsLst>
              <a:gs pos="79000">
                <a:srgbClr val="09465E"/>
              </a:gs>
              <a:gs pos="45000">
                <a:srgbClr val="09465E">
                  <a:alpha val="2175"/>
                </a:srgb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Box 12">
            <a:extLst>
              <a:ext uri="{FF2B5EF4-FFF2-40B4-BE49-F238E27FC236}">
                <a16:creationId xmlns:a16="http://schemas.microsoft.com/office/drawing/2014/main" id="{3875B9C3-7921-364B-95C1-7200313E6D07}"/>
              </a:ext>
            </a:extLst>
          </p:cNvPr>
          <p:cNvSpPr txBox="1"/>
          <p:nvPr/>
        </p:nvSpPr>
        <p:spPr>
          <a:xfrm>
            <a:off x="2863453" y="4012902"/>
            <a:ext cx="5736476" cy="1015663"/>
          </a:xfrm>
          <a:prstGeom prst="rect">
            <a:avLst/>
          </a:prstGeom>
          <a:noFill/>
        </p:spPr>
        <p:txBody>
          <a:bodyPr wrap="square" rtlCol="0">
            <a:spAutoFit/>
          </a:bodyPr>
          <a:lstStyle/>
          <a:p>
            <a:pPr algn="ctr"/>
            <a:r>
              <a:rPr lang="en-US" sz="3000" b="1" spc="162" dirty="0">
                <a:solidFill>
                  <a:schemeClr val="bg1"/>
                </a:solidFill>
                <a:latin typeface="Calibri" panose="020F0502020204030204" pitchFamily="34" charset="0"/>
                <a:cs typeface="Calibri" panose="020F0502020204030204" pitchFamily="34" charset="0"/>
              </a:rPr>
              <a:t>PIENI EDISTYS JOKA PÄIVÄ TUOTTAA SUURIA TULOKSIA.</a:t>
            </a:r>
          </a:p>
        </p:txBody>
      </p:sp>
      <p:grpSp>
        <p:nvGrpSpPr>
          <p:cNvPr id="7" name="Group 6">
            <a:extLst>
              <a:ext uri="{FF2B5EF4-FFF2-40B4-BE49-F238E27FC236}">
                <a16:creationId xmlns:a16="http://schemas.microsoft.com/office/drawing/2014/main" id="{A7826031-DB6B-A7A7-456B-9C651C381CB4}"/>
              </a:ext>
            </a:extLst>
          </p:cNvPr>
          <p:cNvGrpSpPr/>
          <p:nvPr/>
        </p:nvGrpSpPr>
        <p:grpSpPr>
          <a:xfrm>
            <a:off x="4987778" y="5231889"/>
            <a:ext cx="1487826" cy="1083162"/>
            <a:chOff x="3400450" y="986392"/>
            <a:chExt cx="1487826" cy="1083162"/>
          </a:xfrm>
          <a:solidFill>
            <a:srgbClr val="0B3A5B"/>
          </a:solidFill>
        </p:grpSpPr>
        <p:sp>
          <p:nvSpPr>
            <p:cNvPr id="17" name="Freeform 16">
              <a:extLst>
                <a:ext uri="{FF2B5EF4-FFF2-40B4-BE49-F238E27FC236}">
                  <a16:creationId xmlns:a16="http://schemas.microsoft.com/office/drawing/2014/main" id="{94EC7E45-A203-E073-91CD-5F1958B1759E}"/>
                </a:ext>
              </a:extLst>
            </p:cNvPr>
            <p:cNvSpPr/>
            <p:nvPr/>
          </p:nvSpPr>
          <p:spPr>
            <a:xfrm>
              <a:off x="3400450" y="986392"/>
              <a:ext cx="1367826" cy="997498"/>
            </a:xfrm>
            <a:custGeom>
              <a:avLst/>
              <a:gdLst>
                <a:gd name="connsiteX0" fmla="*/ 719999 w 921110"/>
                <a:gd name="connsiteY0" fmla="*/ 669034 h 671727"/>
                <a:gd name="connsiteX1" fmla="*/ 705633 w 921110"/>
                <a:gd name="connsiteY1" fmla="*/ 668136 h 671727"/>
                <a:gd name="connsiteX2" fmla="*/ 546719 w 921110"/>
                <a:gd name="connsiteY2" fmla="*/ 590007 h 671727"/>
                <a:gd name="connsiteX3" fmla="*/ 544025 w 921110"/>
                <a:gd name="connsiteY3" fmla="*/ 250551 h 671727"/>
                <a:gd name="connsiteX4" fmla="*/ 774766 w 921110"/>
                <a:gd name="connsiteY4" fmla="*/ 3592 h 671727"/>
                <a:gd name="connsiteX5" fmla="*/ 781948 w 921110"/>
                <a:gd name="connsiteY5" fmla="*/ 0 h 671727"/>
                <a:gd name="connsiteX6" fmla="*/ 856468 w 921110"/>
                <a:gd name="connsiteY6" fmla="*/ 133807 h 671727"/>
                <a:gd name="connsiteX7" fmla="*/ 848387 w 921110"/>
                <a:gd name="connsiteY7" fmla="*/ 137399 h 671727"/>
                <a:gd name="connsiteX8" fmla="*/ 711918 w 921110"/>
                <a:gd name="connsiteY8" fmla="*/ 281982 h 671727"/>
                <a:gd name="connsiteX9" fmla="*/ 715509 w 921110"/>
                <a:gd name="connsiteY9" fmla="*/ 281982 h 671727"/>
                <a:gd name="connsiteX10" fmla="*/ 864548 w 921110"/>
                <a:gd name="connsiteY10" fmla="*/ 336762 h 671727"/>
                <a:gd name="connsiteX11" fmla="*/ 921111 w 921110"/>
                <a:gd name="connsiteY11" fmla="*/ 474161 h 671727"/>
                <a:gd name="connsiteX12" fmla="*/ 866344 w 921110"/>
                <a:gd name="connsiteY12" fmla="*/ 611559 h 671727"/>
                <a:gd name="connsiteX13" fmla="*/ 719999 w 921110"/>
                <a:gd name="connsiteY13" fmla="*/ 669034 h 671727"/>
                <a:gd name="connsiteX14" fmla="*/ 215422 w 921110"/>
                <a:gd name="connsiteY14" fmla="*/ 671728 h 671727"/>
                <a:gd name="connsiteX15" fmla="*/ 201057 w 921110"/>
                <a:gd name="connsiteY15" fmla="*/ 670830 h 671727"/>
                <a:gd name="connsiteX16" fmla="*/ 41244 w 921110"/>
                <a:gd name="connsiteY16" fmla="*/ 592701 h 671727"/>
                <a:gd name="connsiteX17" fmla="*/ 842 w 921110"/>
                <a:gd name="connsiteY17" fmla="*/ 425667 h 671727"/>
                <a:gd name="connsiteX18" fmla="*/ 41244 w 921110"/>
                <a:gd name="connsiteY18" fmla="*/ 253245 h 671727"/>
                <a:gd name="connsiteX19" fmla="*/ 270189 w 921110"/>
                <a:gd name="connsiteY19" fmla="*/ 6286 h 671727"/>
                <a:gd name="connsiteX20" fmla="*/ 277372 w 921110"/>
                <a:gd name="connsiteY20" fmla="*/ 2694 h 671727"/>
                <a:gd name="connsiteX21" fmla="*/ 351891 w 921110"/>
                <a:gd name="connsiteY21" fmla="*/ 136501 h 671727"/>
                <a:gd name="connsiteX22" fmla="*/ 343810 w 921110"/>
                <a:gd name="connsiteY22" fmla="*/ 140093 h 671727"/>
                <a:gd name="connsiteX23" fmla="*/ 207341 w 921110"/>
                <a:gd name="connsiteY23" fmla="*/ 284676 h 671727"/>
                <a:gd name="connsiteX24" fmla="*/ 210933 w 921110"/>
                <a:gd name="connsiteY24" fmla="*/ 284676 h 671727"/>
                <a:gd name="connsiteX25" fmla="*/ 362665 w 921110"/>
                <a:gd name="connsiteY25" fmla="*/ 339456 h 671727"/>
                <a:gd name="connsiteX26" fmla="*/ 416534 w 921110"/>
                <a:gd name="connsiteY26" fmla="*/ 476855 h 671727"/>
                <a:gd name="connsiteX27" fmla="*/ 364460 w 921110"/>
                <a:gd name="connsiteY27" fmla="*/ 614254 h 671727"/>
                <a:gd name="connsiteX28" fmla="*/ 215422 w 921110"/>
                <a:gd name="connsiteY28" fmla="*/ 671728 h 6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1110" h="671727">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60BA47"/>
            </a:solidFill>
            <a:ln w="8971"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E5754268-A5D5-1B84-F37E-A304D5BE8BF6}"/>
                </a:ext>
              </a:extLst>
            </p:cNvPr>
            <p:cNvSpPr/>
            <p:nvPr/>
          </p:nvSpPr>
          <p:spPr>
            <a:xfrm>
              <a:off x="3400450" y="986392"/>
              <a:ext cx="1487826" cy="1083162"/>
            </a:xfrm>
            <a:custGeom>
              <a:avLst/>
              <a:gdLst>
                <a:gd name="connsiteX0" fmla="*/ 557494 w 920214"/>
                <a:gd name="connsiteY0" fmla="*/ 581027 h 669931"/>
                <a:gd name="connsiteX1" fmla="*/ 704737 w 920214"/>
                <a:gd name="connsiteY1" fmla="*/ 654665 h 669931"/>
                <a:gd name="connsiteX2" fmla="*/ 851980 w 920214"/>
                <a:gd name="connsiteY2" fmla="*/ 602579 h 669931"/>
                <a:gd name="connsiteX3" fmla="*/ 903156 w 920214"/>
                <a:gd name="connsiteY3" fmla="*/ 475957 h 669931"/>
                <a:gd name="connsiteX4" fmla="*/ 851980 w 920214"/>
                <a:gd name="connsiteY4" fmla="*/ 350232 h 669931"/>
                <a:gd name="connsiteX5" fmla="*/ 851980 w 920214"/>
                <a:gd name="connsiteY5" fmla="*/ 350232 h 669931"/>
                <a:gd name="connsiteX6" fmla="*/ 713715 w 920214"/>
                <a:gd name="connsiteY6" fmla="*/ 299045 h 669931"/>
                <a:gd name="connsiteX7" fmla="*/ 688576 w 920214"/>
                <a:gd name="connsiteY7" fmla="*/ 299045 h 669931"/>
                <a:gd name="connsiteX8" fmla="*/ 692168 w 920214"/>
                <a:gd name="connsiteY8" fmla="*/ 288268 h 669931"/>
                <a:gd name="connsiteX9" fmla="*/ 834024 w 920214"/>
                <a:gd name="connsiteY9" fmla="*/ 128419 h 669931"/>
                <a:gd name="connsiteX10" fmla="*/ 776563 w 920214"/>
                <a:gd name="connsiteY10" fmla="*/ 23349 h 669931"/>
                <a:gd name="connsiteX11" fmla="*/ 558392 w 920214"/>
                <a:gd name="connsiteY11" fmla="*/ 257735 h 669931"/>
                <a:gd name="connsiteX12" fmla="*/ 557494 w 920214"/>
                <a:gd name="connsiteY12" fmla="*/ 581027 h 669931"/>
                <a:gd name="connsiteX13" fmla="*/ 718205 w 920214"/>
                <a:gd name="connsiteY13" fmla="*/ 669932 h 669931"/>
                <a:gd name="connsiteX14" fmla="*/ 703839 w 920214"/>
                <a:gd name="connsiteY14" fmla="*/ 669034 h 669931"/>
                <a:gd name="connsiteX15" fmla="*/ 544924 w 920214"/>
                <a:gd name="connsiteY15" fmla="*/ 590007 h 669931"/>
                <a:gd name="connsiteX16" fmla="*/ 544027 w 920214"/>
                <a:gd name="connsiteY16" fmla="*/ 250551 h 669931"/>
                <a:gd name="connsiteX17" fmla="*/ 776563 w 920214"/>
                <a:gd name="connsiteY17" fmla="*/ 4490 h 669931"/>
                <a:gd name="connsiteX18" fmla="*/ 783746 w 920214"/>
                <a:gd name="connsiteY18" fmla="*/ 898 h 669931"/>
                <a:gd name="connsiteX19" fmla="*/ 857367 w 920214"/>
                <a:gd name="connsiteY19" fmla="*/ 134705 h 669931"/>
                <a:gd name="connsiteX20" fmla="*/ 849287 w 920214"/>
                <a:gd name="connsiteY20" fmla="*/ 138297 h 669931"/>
                <a:gd name="connsiteX21" fmla="*/ 711920 w 920214"/>
                <a:gd name="connsiteY21" fmla="*/ 281982 h 669931"/>
                <a:gd name="connsiteX22" fmla="*/ 715511 w 920214"/>
                <a:gd name="connsiteY22" fmla="*/ 281982 h 669931"/>
                <a:gd name="connsiteX23" fmla="*/ 864550 w 920214"/>
                <a:gd name="connsiteY23" fmla="*/ 337660 h 669931"/>
                <a:gd name="connsiteX24" fmla="*/ 920215 w 920214"/>
                <a:gd name="connsiteY24" fmla="*/ 475059 h 669931"/>
                <a:gd name="connsiteX25" fmla="*/ 864550 w 920214"/>
                <a:gd name="connsiteY25" fmla="*/ 612458 h 669931"/>
                <a:gd name="connsiteX26" fmla="*/ 718205 w 920214"/>
                <a:gd name="connsiteY26" fmla="*/ 669932 h 669931"/>
                <a:gd name="connsiteX27" fmla="*/ 52019 w 920214"/>
                <a:gd name="connsiteY27" fmla="*/ 581027 h 669931"/>
                <a:gd name="connsiteX28" fmla="*/ 200160 w 920214"/>
                <a:gd name="connsiteY28" fmla="*/ 654665 h 669931"/>
                <a:gd name="connsiteX29" fmla="*/ 349199 w 920214"/>
                <a:gd name="connsiteY29" fmla="*/ 602579 h 669931"/>
                <a:gd name="connsiteX30" fmla="*/ 397681 w 920214"/>
                <a:gd name="connsiteY30" fmla="*/ 475957 h 669931"/>
                <a:gd name="connsiteX31" fmla="*/ 349199 w 920214"/>
                <a:gd name="connsiteY31" fmla="*/ 349334 h 669931"/>
                <a:gd name="connsiteX32" fmla="*/ 208241 w 920214"/>
                <a:gd name="connsiteY32" fmla="*/ 298147 h 669931"/>
                <a:gd name="connsiteX33" fmla="*/ 183102 w 920214"/>
                <a:gd name="connsiteY33" fmla="*/ 298147 h 669931"/>
                <a:gd name="connsiteX34" fmla="*/ 186693 w 920214"/>
                <a:gd name="connsiteY34" fmla="*/ 287370 h 669931"/>
                <a:gd name="connsiteX35" fmla="*/ 328549 w 920214"/>
                <a:gd name="connsiteY35" fmla="*/ 127521 h 669931"/>
                <a:gd name="connsiteX36" fmla="*/ 271088 w 920214"/>
                <a:gd name="connsiteY36" fmla="*/ 22451 h 669931"/>
                <a:gd name="connsiteX37" fmla="*/ 54713 w 920214"/>
                <a:gd name="connsiteY37" fmla="*/ 256837 h 669931"/>
                <a:gd name="connsiteX38" fmla="*/ 52019 w 920214"/>
                <a:gd name="connsiteY38" fmla="*/ 581027 h 669931"/>
                <a:gd name="connsiteX39" fmla="*/ 214525 w 920214"/>
                <a:gd name="connsiteY39" fmla="*/ 669932 h 669931"/>
                <a:gd name="connsiteX40" fmla="*/ 200160 w 920214"/>
                <a:gd name="connsiteY40" fmla="*/ 669034 h 669931"/>
                <a:gd name="connsiteX41" fmla="*/ 40348 w 920214"/>
                <a:gd name="connsiteY41" fmla="*/ 590007 h 669931"/>
                <a:gd name="connsiteX42" fmla="*/ 843 w 920214"/>
                <a:gd name="connsiteY42" fmla="*/ 422075 h 669931"/>
                <a:gd name="connsiteX43" fmla="*/ 42143 w 920214"/>
                <a:gd name="connsiteY43" fmla="*/ 249653 h 669931"/>
                <a:gd name="connsiteX44" fmla="*/ 271986 w 920214"/>
                <a:gd name="connsiteY44" fmla="*/ 3592 h 669931"/>
                <a:gd name="connsiteX45" fmla="*/ 279169 w 920214"/>
                <a:gd name="connsiteY45" fmla="*/ 0 h 669931"/>
                <a:gd name="connsiteX46" fmla="*/ 352790 w 920214"/>
                <a:gd name="connsiteY46" fmla="*/ 133807 h 669931"/>
                <a:gd name="connsiteX47" fmla="*/ 344710 w 920214"/>
                <a:gd name="connsiteY47" fmla="*/ 137399 h 669931"/>
                <a:gd name="connsiteX48" fmla="*/ 207343 w 920214"/>
                <a:gd name="connsiteY48" fmla="*/ 281084 h 669931"/>
                <a:gd name="connsiteX49" fmla="*/ 210934 w 920214"/>
                <a:gd name="connsiteY49" fmla="*/ 281084 h 669931"/>
                <a:gd name="connsiteX50" fmla="*/ 362666 w 920214"/>
                <a:gd name="connsiteY50" fmla="*/ 336762 h 669931"/>
                <a:gd name="connsiteX51" fmla="*/ 416536 w 920214"/>
                <a:gd name="connsiteY51" fmla="*/ 474161 h 669931"/>
                <a:gd name="connsiteX52" fmla="*/ 363564 w 920214"/>
                <a:gd name="connsiteY52" fmla="*/ 611560 h 669931"/>
                <a:gd name="connsiteX53" fmla="*/ 214525 w 920214"/>
                <a:gd name="connsiteY53" fmla="*/ 669932 h 66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20214" h="669931">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grpFill/>
            <a:ln w="8971" cap="flat">
              <a:noFill/>
              <a:prstDash val="solid"/>
              <a:miter/>
            </a:ln>
          </p:spPr>
          <p:txBody>
            <a:bodyPr rtlCol="0" anchor="ctr"/>
            <a:lstStyle/>
            <a:p>
              <a:endParaRPr lang="en-US"/>
            </a:p>
          </p:txBody>
        </p:sp>
      </p:grpSp>
      <p:sp>
        <p:nvSpPr>
          <p:cNvPr id="5" name="Freeform 4">
            <a:extLst>
              <a:ext uri="{FF2B5EF4-FFF2-40B4-BE49-F238E27FC236}">
                <a16:creationId xmlns:a16="http://schemas.microsoft.com/office/drawing/2014/main" id="{1E9009C8-04A4-8C24-AA35-4E8733CD394B}"/>
              </a:ext>
            </a:extLst>
          </p:cNvPr>
          <p:cNvSpPr/>
          <p:nvPr/>
        </p:nvSpPr>
        <p:spPr>
          <a:xfrm>
            <a:off x="8195014" y="-1378416"/>
            <a:ext cx="9288048" cy="4785098"/>
          </a:xfrm>
          <a:custGeom>
            <a:avLst/>
            <a:gdLst>
              <a:gd name="connsiteX0" fmla="*/ 6968291 w 9288048"/>
              <a:gd name="connsiteY0" fmla="*/ 4582720 h 4785098"/>
              <a:gd name="connsiteX1" fmla="*/ 7008833 w 9288048"/>
              <a:gd name="connsiteY1" fmla="*/ 4758114 h 4785098"/>
              <a:gd name="connsiteX2" fmla="*/ 6770098 w 9288048"/>
              <a:gd name="connsiteY2" fmla="*/ 4785098 h 4785098"/>
              <a:gd name="connsiteX3" fmla="*/ 6770098 w 9288048"/>
              <a:gd name="connsiteY3" fmla="*/ 4605206 h 4785098"/>
              <a:gd name="connsiteX4" fmla="*/ 6968291 w 9288048"/>
              <a:gd name="connsiteY4" fmla="*/ 4582720 h 4785098"/>
              <a:gd name="connsiteX5" fmla="*/ 2995421 w 9288048"/>
              <a:gd name="connsiteY5" fmla="*/ 4533254 h 4785098"/>
              <a:gd name="connsiteX6" fmla="*/ 3013438 w 9288048"/>
              <a:gd name="connsiteY6" fmla="*/ 4708644 h 4785098"/>
              <a:gd name="connsiteX7" fmla="*/ 2914342 w 9288048"/>
              <a:gd name="connsiteY7" fmla="*/ 4717638 h 4785098"/>
              <a:gd name="connsiteX8" fmla="*/ 2909835 w 9288048"/>
              <a:gd name="connsiteY8" fmla="*/ 4717638 h 4785098"/>
              <a:gd name="connsiteX9" fmla="*/ 2896324 w 9288048"/>
              <a:gd name="connsiteY9" fmla="*/ 4717638 h 4785098"/>
              <a:gd name="connsiteX10" fmla="*/ 2878307 w 9288048"/>
              <a:gd name="connsiteY10" fmla="*/ 4717638 h 4785098"/>
              <a:gd name="connsiteX11" fmla="*/ 2801730 w 9288048"/>
              <a:gd name="connsiteY11" fmla="*/ 4713141 h 4785098"/>
              <a:gd name="connsiteX12" fmla="*/ 2815245 w 9288048"/>
              <a:gd name="connsiteY12" fmla="*/ 4537751 h 4785098"/>
              <a:gd name="connsiteX13" fmla="*/ 2878307 w 9288048"/>
              <a:gd name="connsiteY13" fmla="*/ 4537751 h 4785098"/>
              <a:gd name="connsiteX14" fmla="*/ 2896324 w 9288048"/>
              <a:gd name="connsiteY14" fmla="*/ 4537751 h 4785098"/>
              <a:gd name="connsiteX15" fmla="*/ 2909835 w 9288048"/>
              <a:gd name="connsiteY15" fmla="*/ 4537751 h 4785098"/>
              <a:gd name="connsiteX16" fmla="*/ 2914342 w 9288048"/>
              <a:gd name="connsiteY16" fmla="*/ 4537751 h 4785098"/>
              <a:gd name="connsiteX17" fmla="*/ 2995421 w 9288048"/>
              <a:gd name="connsiteY17" fmla="*/ 4533254 h 4785098"/>
              <a:gd name="connsiteX18" fmla="*/ 6301641 w 9288048"/>
              <a:gd name="connsiteY18" fmla="*/ 4375844 h 4785098"/>
              <a:gd name="connsiteX19" fmla="*/ 6517852 w 9288048"/>
              <a:gd name="connsiteY19" fmla="*/ 4398331 h 4785098"/>
              <a:gd name="connsiteX20" fmla="*/ 6517852 w 9288048"/>
              <a:gd name="connsiteY20" fmla="*/ 4600709 h 4785098"/>
              <a:gd name="connsiteX21" fmla="*/ 6256597 w 9288048"/>
              <a:gd name="connsiteY21" fmla="*/ 4573725 h 4785098"/>
              <a:gd name="connsiteX22" fmla="*/ 1229700 w 9288048"/>
              <a:gd name="connsiteY22" fmla="*/ 4362357 h 4785098"/>
              <a:gd name="connsiteX23" fmla="*/ 1319788 w 9288048"/>
              <a:gd name="connsiteY23" fmla="*/ 4434313 h 4785098"/>
              <a:gd name="connsiteX24" fmla="*/ 1247718 w 9288048"/>
              <a:gd name="connsiteY24" fmla="*/ 4542249 h 4785098"/>
              <a:gd name="connsiteX25" fmla="*/ 1139613 w 9288048"/>
              <a:gd name="connsiteY25" fmla="*/ 4452303 h 4785098"/>
              <a:gd name="connsiteX26" fmla="*/ 1923376 w 9288048"/>
              <a:gd name="connsiteY26" fmla="*/ 4285903 h 4785098"/>
              <a:gd name="connsiteX27" fmla="*/ 2112561 w 9288048"/>
              <a:gd name="connsiteY27" fmla="*/ 4371351 h 4785098"/>
              <a:gd name="connsiteX28" fmla="*/ 2063010 w 9288048"/>
              <a:gd name="connsiteY28" fmla="*/ 4533254 h 4785098"/>
              <a:gd name="connsiteX29" fmla="*/ 1833288 w 9288048"/>
              <a:gd name="connsiteY29" fmla="*/ 4429816 h 4785098"/>
              <a:gd name="connsiteX30" fmla="*/ 2387326 w 9288048"/>
              <a:gd name="connsiteY30" fmla="*/ 4173470 h 4785098"/>
              <a:gd name="connsiteX31" fmla="*/ 2689122 w 9288048"/>
              <a:gd name="connsiteY31" fmla="*/ 4231935 h 4785098"/>
              <a:gd name="connsiteX32" fmla="*/ 2666598 w 9288048"/>
              <a:gd name="connsiteY32" fmla="*/ 4528752 h 4785098"/>
              <a:gd name="connsiteX33" fmla="*/ 2297238 w 9288048"/>
              <a:gd name="connsiteY33" fmla="*/ 4456800 h 4785098"/>
              <a:gd name="connsiteX34" fmla="*/ 5675534 w 9288048"/>
              <a:gd name="connsiteY34" fmla="*/ 4128498 h 4785098"/>
              <a:gd name="connsiteX35" fmla="*/ 5995343 w 9288048"/>
              <a:gd name="connsiteY35" fmla="*/ 4263417 h 4785098"/>
              <a:gd name="connsiteX36" fmla="*/ 5959308 w 9288048"/>
              <a:gd name="connsiteY36" fmla="*/ 4443304 h 4785098"/>
              <a:gd name="connsiteX37" fmla="*/ 5576432 w 9288048"/>
              <a:gd name="connsiteY37" fmla="*/ 4281401 h 4785098"/>
              <a:gd name="connsiteX38" fmla="*/ 3576484 w 9288048"/>
              <a:gd name="connsiteY38" fmla="*/ 4052043 h 4785098"/>
              <a:gd name="connsiteX39" fmla="*/ 3702607 w 9288048"/>
              <a:gd name="connsiteY39" fmla="*/ 4321881 h 4785098"/>
              <a:gd name="connsiteX40" fmla="*/ 3144063 w 9288048"/>
              <a:gd name="connsiteY40" fmla="*/ 4501773 h 4785098"/>
              <a:gd name="connsiteX41" fmla="*/ 3103526 w 9288048"/>
              <a:gd name="connsiteY41" fmla="*/ 4204951 h 4785098"/>
              <a:gd name="connsiteX42" fmla="*/ 3576484 w 9288048"/>
              <a:gd name="connsiteY42" fmla="*/ 4052043 h 4785098"/>
              <a:gd name="connsiteX43" fmla="*/ 7423232 w 9288048"/>
              <a:gd name="connsiteY43" fmla="*/ 4025060 h 4785098"/>
              <a:gd name="connsiteX44" fmla="*/ 7571879 w 9288048"/>
              <a:gd name="connsiteY44" fmla="*/ 4285903 h 4785098"/>
              <a:gd name="connsiteX45" fmla="*/ 7076396 w 9288048"/>
              <a:gd name="connsiteY45" fmla="*/ 4479282 h 4785098"/>
              <a:gd name="connsiteX46" fmla="*/ 7013335 w 9288048"/>
              <a:gd name="connsiteY46" fmla="*/ 4186962 h 4785098"/>
              <a:gd name="connsiteX47" fmla="*/ 7423232 w 9288048"/>
              <a:gd name="connsiteY47" fmla="*/ 4025060 h 4785098"/>
              <a:gd name="connsiteX48" fmla="*/ 7882683 w 9288048"/>
              <a:gd name="connsiteY48" fmla="*/ 3975590 h 4785098"/>
              <a:gd name="connsiteX49" fmla="*/ 8094387 w 9288048"/>
              <a:gd name="connsiteY49" fmla="*/ 4182465 h 4785098"/>
              <a:gd name="connsiteX50" fmla="*/ 7860159 w 9288048"/>
              <a:gd name="connsiteY50" fmla="*/ 4384839 h 4785098"/>
              <a:gd name="connsiteX51" fmla="*/ 7688993 w 9288048"/>
              <a:gd name="connsiteY51" fmla="*/ 4141989 h 4785098"/>
              <a:gd name="connsiteX52" fmla="*/ 7882683 w 9288048"/>
              <a:gd name="connsiteY52" fmla="*/ 3975590 h 4785098"/>
              <a:gd name="connsiteX53" fmla="*/ 6851177 w 9288048"/>
              <a:gd name="connsiteY53" fmla="*/ 3935114 h 4785098"/>
              <a:gd name="connsiteX54" fmla="*/ 6918745 w 9288048"/>
              <a:gd name="connsiteY54" fmla="*/ 4236433 h 4785098"/>
              <a:gd name="connsiteX55" fmla="*/ 6589922 w 9288048"/>
              <a:gd name="connsiteY55" fmla="*/ 4272411 h 4785098"/>
              <a:gd name="connsiteX56" fmla="*/ 6283624 w 9288048"/>
              <a:gd name="connsiteY56" fmla="*/ 4240930 h 4785098"/>
              <a:gd name="connsiteX57" fmla="*/ 6351192 w 9288048"/>
              <a:gd name="connsiteY57" fmla="*/ 3944109 h 4785098"/>
              <a:gd name="connsiteX58" fmla="*/ 6589922 w 9288048"/>
              <a:gd name="connsiteY58" fmla="*/ 3962098 h 4785098"/>
              <a:gd name="connsiteX59" fmla="*/ 6851177 w 9288048"/>
              <a:gd name="connsiteY59" fmla="*/ 3935114 h 4785098"/>
              <a:gd name="connsiteX60" fmla="*/ 1274744 w 9288048"/>
              <a:gd name="connsiteY60" fmla="*/ 3921622 h 4785098"/>
              <a:gd name="connsiteX61" fmla="*/ 1396361 w 9288048"/>
              <a:gd name="connsiteY61" fmla="*/ 4052043 h 4785098"/>
              <a:gd name="connsiteX62" fmla="*/ 1261229 w 9288048"/>
              <a:gd name="connsiteY62" fmla="*/ 4209449 h 4785098"/>
              <a:gd name="connsiteX63" fmla="*/ 1112586 w 9288048"/>
              <a:gd name="connsiteY63" fmla="*/ 4052043 h 4785098"/>
              <a:gd name="connsiteX64" fmla="*/ 3963862 w 9288048"/>
              <a:gd name="connsiteY64" fmla="*/ 3858660 h 4785098"/>
              <a:gd name="connsiteX65" fmla="*/ 4117011 w 9288048"/>
              <a:gd name="connsiteY65" fmla="*/ 4052043 h 4785098"/>
              <a:gd name="connsiteX66" fmla="*/ 3765668 w 9288048"/>
              <a:gd name="connsiteY66" fmla="*/ 4294897 h 4785098"/>
              <a:gd name="connsiteX67" fmla="*/ 3662070 w 9288048"/>
              <a:gd name="connsiteY67" fmla="*/ 4070033 h 4785098"/>
              <a:gd name="connsiteX68" fmla="*/ 3963862 w 9288048"/>
              <a:gd name="connsiteY68" fmla="*/ 3858660 h 4785098"/>
              <a:gd name="connsiteX69" fmla="*/ 8715993 w 9288048"/>
              <a:gd name="connsiteY69" fmla="*/ 3845168 h 4785098"/>
              <a:gd name="connsiteX70" fmla="*/ 8815089 w 9288048"/>
              <a:gd name="connsiteY70" fmla="*/ 3890141 h 4785098"/>
              <a:gd name="connsiteX71" fmla="*/ 8756535 w 9288048"/>
              <a:gd name="connsiteY71" fmla="*/ 3998076 h 4785098"/>
              <a:gd name="connsiteX72" fmla="*/ 8666447 w 9288048"/>
              <a:gd name="connsiteY72" fmla="*/ 3935114 h 4785098"/>
              <a:gd name="connsiteX73" fmla="*/ 8715993 w 9288048"/>
              <a:gd name="connsiteY73" fmla="*/ 3845168 h 4785098"/>
              <a:gd name="connsiteX74" fmla="*/ 1761218 w 9288048"/>
              <a:gd name="connsiteY74" fmla="*/ 3831676 h 4785098"/>
              <a:gd name="connsiteX75" fmla="*/ 1918870 w 9288048"/>
              <a:gd name="connsiteY75" fmla="*/ 3948606 h 4785098"/>
              <a:gd name="connsiteX76" fmla="*/ 1761218 w 9288048"/>
              <a:gd name="connsiteY76" fmla="*/ 4200454 h 4785098"/>
              <a:gd name="connsiteX77" fmla="*/ 1567527 w 9288048"/>
              <a:gd name="connsiteY77" fmla="*/ 4056541 h 4785098"/>
              <a:gd name="connsiteX78" fmla="*/ 2486422 w 9288048"/>
              <a:gd name="connsiteY78" fmla="*/ 3764217 h 4785098"/>
              <a:gd name="connsiteX79" fmla="*/ 2851280 w 9288048"/>
              <a:gd name="connsiteY79" fmla="*/ 3818184 h 4785098"/>
              <a:gd name="connsiteX80" fmla="*/ 2986412 w 9288048"/>
              <a:gd name="connsiteY80" fmla="*/ 3809189 h 4785098"/>
              <a:gd name="connsiteX81" fmla="*/ 3031456 w 9288048"/>
              <a:gd name="connsiteY81" fmla="*/ 4115005 h 4785098"/>
              <a:gd name="connsiteX82" fmla="*/ 2900826 w 9288048"/>
              <a:gd name="connsiteY82" fmla="*/ 4124000 h 4785098"/>
              <a:gd name="connsiteX83" fmla="*/ 2896324 w 9288048"/>
              <a:gd name="connsiteY83" fmla="*/ 4124000 h 4785098"/>
              <a:gd name="connsiteX84" fmla="*/ 2878307 w 9288048"/>
              <a:gd name="connsiteY84" fmla="*/ 4124000 h 4785098"/>
              <a:gd name="connsiteX85" fmla="*/ 2851280 w 9288048"/>
              <a:gd name="connsiteY85" fmla="*/ 4124000 h 4785098"/>
              <a:gd name="connsiteX86" fmla="*/ 2396335 w 9288048"/>
              <a:gd name="connsiteY86" fmla="*/ 4056541 h 4785098"/>
              <a:gd name="connsiteX87" fmla="*/ 3387300 w 9288048"/>
              <a:gd name="connsiteY87" fmla="*/ 3741730 h 4785098"/>
              <a:gd name="connsiteX88" fmla="*/ 3481894 w 9288048"/>
              <a:gd name="connsiteY88" fmla="*/ 3948606 h 4785098"/>
              <a:gd name="connsiteX89" fmla="*/ 3135054 w 9288048"/>
              <a:gd name="connsiteY89" fmla="*/ 4061038 h 4785098"/>
              <a:gd name="connsiteX90" fmla="*/ 3103526 w 9288048"/>
              <a:gd name="connsiteY90" fmla="*/ 3827179 h 4785098"/>
              <a:gd name="connsiteX91" fmla="*/ 3387300 w 9288048"/>
              <a:gd name="connsiteY91" fmla="*/ 3741730 h 4785098"/>
              <a:gd name="connsiteX92" fmla="*/ 7207026 w 9288048"/>
              <a:gd name="connsiteY92" fmla="*/ 3665276 h 4785098"/>
              <a:gd name="connsiteX93" fmla="*/ 7360175 w 9288048"/>
              <a:gd name="connsiteY93" fmla="*/ 3930617 h 4785098"/>
              <a:gd name="connsiteX94" fmla="*/ 6977299 w 9288048"/>
              <a:gd name="connsiteY94" fmla="*/ 4079027 h 4785098"/>
              <a:gd name="connsiteX95" fmla="*/ 6909736 w 9288048"/>
              <a:gd name="connsiteY95" fmla="*/ 3782206 h 4785098"/>
              <a:gd name="connsiteX96" fmla="*/ 7207026 w 9288048"/>
              <a:gd name="connsiteY96" fmla="*/ 3665276 h 4785098"/>
              <a:gd name="connsiteX97" fmla="*/ 5909762 w 9288048"/>
              <a:gd name="connsiteY97" fmla="*/ 3633795 h 4785098"/>
              <a:gd name="connsiteX98" fmla="*/ 5927779 w 9288048"/>
              <a:gd name="connsiteY98" fmla="*/ 3642790 h 4785098"/>
              <a:gd name="connsiteX99" fmla="*/ 6292633 w 9288048"/>
              <a:gd name="connsiteY99" fmla="*/ 3786703 h 4785098"/>
              <a:gd name="connsiteX100" fmla="*/ 6234078 w 9288048"/>
              <a:gd name="connsiteY100" fmla="*/ 4083525 h 4785098"/>
              <a:gd name="connsiteX101" fmla="*/ 5747604 w 9288048"/>
              <a:gd name="connsiteY101" fmla="*/ 3881146 h 4785098"/>
              <a:gd name="connsiteX102" fmla="*/ 2184631 w 9288048"/>
              <a:gd name="connsiteY102" fmla="*/ 3633795 h 4785098"/>
              <a:gd name="connsiteX103" fmla="*/ 2427868 w 9288048"/>
              <a:gd name="connsiteY103" fmla="*/ 3746227 h 4785098"/>
              <a:gd name="connsiteX104" fmla="*/ 2337780 w 9288048"/>
              <a:gd name="connsiteY104" fmla="*/ 4038551 h 4785098"/>
              <a:gd name="connsiteX105" fmla="*/ 2022473 w 9288048"/>
              <a:gd name="connsiteY105" fmla="*/ 3894638 h 4785098"/>
              <a:gd name="connsiteX106" fmla="*/ 639623 w 9288048"/>
              <a:gd name="connsiteY106" fmla="*/ 3552848 h 4785098"/>
              <a:gd name="connsiteX107" fmla="*/ 675658 w 9288048"/>
              <a:gd name="connsiteY107" fmla="*/ 3660779 h 4785098"/>
              <a:gd name="connsiteX108" fmla="*/ 558544 w 9288048"/>
              <a:gd name="connsiteY108" fmla="*/ 3714746 h 4785098"/>
              <a:gd name="connsiteX109" fmla="*/ 518007 w 9288048"/>
              <a:gd name="connsiteY109" fmla="*/ 3579832 h 4785098"/>
              <a:gd name="connsiteX110" fmla="*/ 2026975 w 9288048"/>
              <a:gd name="connsiteY110" fmla="*/ 3521367 h 4785098"/>
              <a:gd name="connsiteX111" fmla="*/ 2135080 w 9288048"/>
              <a:gd name="connsiteY111" fmla="*/ 3602314 h 4785098"/>
              <a:gd name="connsiteX112" fmla="*/ 1972922 w 9288048"/>
              <a:gd name="connsiteY112" fmla="*/ 3863157 h 4785098"/>
              <a:gd name="connsiteX113" fmla="*/ 1828782 w 9288048"/>
              <a:gd name="connsiteY113" fmla="*/ 3755222 h 4785098"/>
              <a:gd name="connsiteX114" fmla="*/ 7481791 w 9288048"/>
              <a:gd name="connsiteY114" fmla="*/ 3494379 h 4785098"/>
              <a:gd name="connsiteX115" fmla="*/ 7698001 w 9288048"/>
              <a:gd name="connsiteY115" fmla="*/ 3705752 h 4785098"/>
              <a:gd name="connsiteX116" fmla="*/ 7522333 w 9288048"/>
              <a:gd name="connsiteY116" fmla="*/ 3858660 h 4785098"/>
              <a:gd name="connsiteX117" fmla="*/ 7346659 w 9288048"/>
              <a:gd name="connsiteY117" fmla="*/ 3611309 h 4785098"/>
              <a:gd name="connsiteX118" fmla="*/ 7481791 w 9288048"/>
              <a:gd name="connsiteY118" fmla="*/ 3494379 h 4785098"/>
              <a:gd name="connsiteX119" fmla="*/ 1779236 w 9288048"/>
              <a:gd name="connsiteY119" fmla="*/ 3431421 h 4785098"/>
              <a:gd name="connsiteX120" fmla="*/ 1900852 w 9288048"/>
              <a:gd name="connsiteY120" fmla="*/ 3561843 h 4785098"/>
              <a:gd name="connsiteX121" fmla="*/ 1702659 w 9288048"/>
              <a:gd name="connsiteY121" fmla="*/ 3795698 h 4785098"/>
              <a:gd name="connsiteX122" fmla="*/ 1540501 w 9288048"/>
              <a:gd name="connsiteY122" fmla="*/ 3624800 h 4785098"/>
              <a:gd name="connsiteX123" fmla="*/ 6761089 w 9288048"/>
              <a:gd name="connsiteY123" fmla="*/ 3408930 h 4785098"/>
              <a:gd name="connsiteX124" fmla="*/ 6819648 w 9288048"/>
              <a:gd name="connsiteY124" fmla="*/ 3678768 h 4785098"/>
              <a:gd name="connsiteX125" fmla="*/ 6824150 w 9288048"/>
              <a:gd name="connsiteY125" fmla="*/ 3696757 h 4785098"/>
              <a:gd name="connsiteX126" fmla="*/ 6589922 w 9288048"/>
              <a:gd name="connsiteY126" fmla="*/ 3723741 h 4785098"/>
              <a:gd name="connsiteX127" fmla="*/ 6369209 w 9288048"/>
              <a:gd name="connsiteY127" fmla="*/ 3705752 h 4785098"/>
              <a:gd name="connsiteX128" fmla="*/ 6373711 w 9288048"/>
              <a:gd name="connsiteY128" fmla="*/ 3678768 h 4785098"/>
              <a:gd name="connsiteX129" fmla="*/ 6432266 w 9288048"/>
              <a:gd name="connsiteY129" fmla="*/ 3413428 h 4785098"/>
              <a:gd name="connsiteX130" fmla="*/ 6585420 w 9288048"/>
              <a:gd name="connsiteY130" fmla="*/ 3426920 h 4785098"/>
              <a:gd name="connsiteX131" fmla="*/ 6761089 w 9288048"/>
              <a:gd name="connsiteY131" fmla="*/ 3408930 h 4785098"/>
              <a:gd name="connsiteX132" fmla="*/ 2671105 w 9288048"/>
              <a:gd name="connsiteY132" fmla="*/ 3377454 h 4785098"/>
              <a:gd name="connsiteX133" fmla="*/ 2824254 w 9288048"/>
              <a:gd name="connsiteY133" fmla="*/ 3399940 h 4785098"/>
              <a:gd name="connsiteX134" fmla="*/ 2873800 w 9288048"/>
              <a:gd name="connsiteY134" fmla="*/ 3399940 h 4785098"/>
              <a:gd name="connsiteX135" fmla="*/ 2896324 w 9288048"/>
              <a:gd name="connsiteY135" fmla="*/ 3566340 h 4785098"/>
              <a:gd name="connsiteX136" fmla="*/ 2900826 w 9288048"/>
              <a:gd name="connsiteY136" fmla="*/ 3584325 h 4785098"/>
              <a:gd name="connsiteX137" fmla="*/ 2824254 w 9288048"/>
              <a:gd name="connsiteY137" fmla="*/ 3588827 h 4785098"/>
              <a:gd name="connsiteX138" fmla="*/ 2617052 w 9288048"/>
              <a:gd name="connsiteY138" fmla="*/ 3557346 h 4785098"/>
              <a:gd name="connsiteX139" fmla="*/ 2621554 w 9288048"/>
              <a:gd name="connsiteY139" fmla="*/ 3543854 h 4785098"/>
              <a:gd name="connsiteX140" fmla="*/ 8324109 w 9288048"/>
              <a:gd name="connsiteY140" fmla="*/ 3332481 h 4785098"/>
              <a:gd name="connsiteX141" fmla="*/ 8535817 w 9288048"/>
              <a:gd name="connsiteY141" fmla="*/ 3404433 h 4785098"/>
              <a:gd name="connsiteX142" fmla="*/ 8229519 w 9288048"/>
              <a:gd name="connsiteY142" fmla="*/ 3899136 h 4785098"/>
              <a:gd name="connsiteX143" fmla="*/ 8067361 w 9288048"/>
              <a:gd name="connsiteY143" fmla="*/ 3746228 h 4785098"/>
              <a:gd name="connsiteX144" fmla="*/ 8324109 w 9288048"/>
              <a:gd name="connsiteY144" fmla="*/ 3332481 h 4785098"/>
              <a:gd name="connsiteX145" fmla="*/ 3243160 w 9288048"/>
              <a:gd name="connsiteY145" fmla="*/ 3332481 h 4785098"/>
              <a:gd name="connsiteX146" fmla="*/ 3369282 w 9288048"/>
              <a:gd name="connsiteY146" fmla="*/ 3602314 h 4785098"/>
              <a:gd name="connsiteX147" fmla="*/ 3035958 w 9288048"/>
              <a:gd name="connsiteY147" fmla="*/ 3705752 h 4785098"/>
              <a:gd name="connsiteX148" fmla="*/ 3031456 w 9288048"/>
              <a:gd name="connsiteY148" fmla="*/ 3678768 h 4785098"/>
              <a:gd name="connsiteX149" fmla="*/ 2995421 w 9288048"/>
              <a:gd name="connsiteY149" fmla="*/ 3408935 h 4785098"/>
              <a:gd name="connsiteX150" fmla="*/ 3243160 w 9288048"/>
              <a:gd name="connsiteY150" fmla="*/ 3332481 h 4785098"/>
              <a:gd name="connsiteX151" fmla="*/ 6162003 w 9288048"/>
              <a:gd name="connsiteY151" fmla="*/ 3323487 h 4785098"/>
              <a:gd name="connsiteX152" fmla="*/ 6166510 w 9288048"/>
              <a:gd name="connsiteY152" fmla="*/ 3323487 h 4785098"/>
              <a:gd name="connsiteX153" fmla="*/ 6328668 w 9288048"/>
              <a:gd name="connsiteY153" fmla="*/ 3390941 h 4785098"/>
              <a:gd name="connsiteX154" fmla="*/ 6288130 w 9288048"/>
              <a:gd name="connsiteY154" fmla="*/ 3588822 h 4785098"/>
              <a:gd name="connsiteX155" fmla="*/ 6058404 w 9288048"/>
              <a:gd name="connsiteY155" fmla="*/ 3498876 h 4785098"/>
              <a:gd name="connsiteX156" fmla="*/ 6049396 w 9288048"/>
              <a:gd name="connsiteY156" fmla="*/ 3494379 h 4785098"/>
              <a:gd name="connsiteX157" fmla="*/ 7013335 w 9288048"/>
              <a:gd name="connsiteY157" fmla="*/ 3318989 h 4785098"/>
              <a:gd name="connsiteX158" fmla="*/ 7157475 w 9288048"/>
              <a:gd name="connsiteY158" fmla="*/ 3575330 h 4785098"/>
              <a:gd name="connsiteX159" fmla="*/ 6887212 w 9288048"/>
              <a:gd name="connsiteY159" fmla="*/ 3683265 h 4785098"/>
              <a:gd name="connsiteX160" fmla="*/ 6882705 w 9288048"/>
              <a:gd name="connsiteY160" fmla="*/ 3665276 h 4785098"/>
              <a:gd name="connsiteX161" fmla="*/ 6824150 w 9288048"/>
              <a:gd name="connsiteY161" fmla="*/ 3395439 h 4785098"/>
              <a:gd name="connsiteX162" fmla="*/ 7013335 w 9288048"/>
              <a:gd name="connsiteY162" fmla="*/ 3318989 h 4785098"/>
              <a:gd name="connsiteX163" fmla="*/ 2391833 w 9288048"/>
              <a:gd name="connsiteY163" fmla="*/ 3296503 h 4785098"/>
              <a:gd name="connsiteX164" fmla="*/ 2540475 w 9288048"/>
              <a:gd name="connsiteY164" fmla="*/ 3368459 h 4785098"/>
              <a:gd name="connsiteX165" fmla="*/ 2459396 w 9288048"/>
              <a:gd name="connsiteY165" fmla="*/ 3633795 h 4785098"/>
              <a:gd name="connsiteX166" fmla="*/ 2454894 w 9288048"/>
              <a:gd name="connsiteY166" fmla="*/ 3651784 h 4785098"/>
              <a:gd name="connsiteX167" fmla="*/ 2234177 w 9288048"/>
              <a:gd name="connsiteY167" fmla="*/ 3548351 h 4785098"/>
              <a:gd name="connsiteX168" fmla="*/ 4963840 w 9288048"/>
              <a:gd name="connsiteY168" fmla="*/ 3229043 h 4785098"/>
              <a:gd name="connsiteX169" fmla="*/ 5644001 w 9288048"/>
              <a:gd name="connsiteY169" fmla="*/ 3926119 h 4785098"/>
              <a:gd name="connsiteX170" fmla="*/ 5481843 w 9288048"/>
              <a:gd name="connsiteY170" fmla="*/ 4173471 h 4785098"/>
              <a:gd name="connsiteX171" fmla="*/ 4774656 w 9288048"/>
              <a:gd name="connsiteY171" fmla="*/ 3462898 h 4785098"/>
              <a:gd name="connsiteX172" fmla="*/ 4806184 w 9288048"/>
              <a:gd name="connsiteY172" fmla="*/ 3422422 h 4785098"/>
              <a:gd name="connsiteX173" fmla="*/ 4837718 w 9288048"/>
              <a:gd name="connsiteY173" fmla="*/ 3381947 h 4785098"/>
              <a:gd name="connsiteX174" fmla="*/ 4900774 w 9288048"/>
              <a:gd name="connsiteY174" fmla="*/ 3305497 h 4785098"/>
              <a:gd name="connsiteX175" fmla="*/ 4932307 w 9288048"/>
              <a:gd name="connsiteY175" fmla="*/ 3269519 h 4785098"/>
              <a:gd name="connsiteX176" fmla="*/ 7207026 w 9288048"/>
              <a:gd name="connsiteY176" fmla="*/ 3215552 h 4785098"/>
              <a:gd name="connsiteX177" fmla="*/ 7396210 w 9288048"/>
              <a:gd name="connsiteY177" fmla="*/ 3395439 h 4785098"/>
              <a:gd name="connsiteX178" fmla="*/ 7423232 w 9288048"/>
              <a:gd name="connsiteY178" fmla="*/ 3422422 h 4785098"/>
              <a:gd name="connsiteX179" fmla="*/ 7301615 w 9288048"/>
              <a:gd name="connsiteY179" fmla="*/ 3525860 h 4785098"/>
              <a:gd name="connsiteX180" fmla="*/ 7279096 w 9288048"/>
              <a:gd name="connsiteY180" fmla="*/ 3494379 h 4785098"/>
              <a:gd name="connsiteX181" fmla="*/ 7130449 w 9288048"/>
              <a:gd name="connsiteY181" fmla="*/ 3283011 h 4785098"/>
              <a:gd name="connsiteX182" fmla="*/ 7207026 w 9288048"/>
              <a:gd name="connsiteY182" fmla="*/ 3215552 h 4785098"/>
              <a:gd name="connsiteX183" fmla="*/ 3468379 w 9288048"/>
              <a:gd name="connsiteY183" fmla="*/ 3166081 h 4785098"/>
              <a:gd name="connsiteX184" fmla="*/ 3603511 w 9288048"/>
              <a:gd name="connsiteY184" fmla="*/ 3341476 h 4785098"/>
              <a:gd name="connsiteX185" fmla="*/ 3432344 w 9288048"/>
              <a:gd name="connsiteY185" fmla="*/ 3480892 h 4785098"/>
              <a:gd name="connsiteX186" fmla="*/ 3409824 w 9288048"/>
              <a:gd name="connsiteY186" fmla="*/ 3494384 h 4785098"/>
              <a:gd name="connsiteX187" fmla="*/ 3315230 w 9288048"/>
              <a:gd name="connsiteY187" fmla="*/ 3292005 h 4785098"/>
              <a:gd name="connsiteX188" fmla="*/ 3468379 w 9288048"/>
              <a:gd name="connsiteY188" fmla="*/ 3166081 h 4785098"/>
              <a:gd name="connsiteX189" fmla="*/ 2162106 w 9288048"/>
              <a:gd name="connsiteY189" fmla="*/ 3103119 h 4785098"/>
              <a:gd name="connsiteX190" fmla="*/ 2234177 w 9288048"/>
              <a:gd name="connsiteY190" fmla="*/ 3179573 h 4785098"/>
              <a:gd name="connsiteX191" fmla="*/ 2067517 w 9288048"/>
              <a:gd name="connsiteY191" fmla="*/ 3377454 h 4785098"/>
              <a:gd name="connsiteX192" fmla="*/ 2044992 w 9288048"/>
              <a:gd name="connsiteY192" fmla="*/ 3404438 h 4785098"/>
              <a:gd name="connsiteX193" fmla="*/ 1932385 w 9288048"/>
              <a:gd name="connsiteY193" fmla="*/ 3287508 h 4785098"/>
              <a:gd name="connsiteX194" fmla="*/ 1959411 w 9288048"/>
              <a:gd name="connsiteY194" fmla="*/ 3265022 h 4785098"/>
              <a:gd name="connsiteX195" fmla="*/ 1247718 w 9288048"/>
              <a:gd name="connsiteY195" fmla="*/ 3098622 h 4785098"/>
              <a:gd name="connsiteX196" fmla="*/ 1499964 w 9288048"/>
              <a:gd name="connsiteY196" fmla="*/ 3557346 h 4785098"/>
              <a:gd name="connsiteX197" fmla="*/ 1265736 w 9288048"/>
              <a:gd name="connsiteY197" fmla="*/ 3741730 h 4785098"/>
              <a:gd name="connsiteX198" fmla="*/ 963939 w 9288048"/>
              <a:gd name="connsiteY198" fmla="*/ 3193065 h 4785098"/>
              <a:gd name="connsiteX199" fmla="*/ 7869168 w 9288048"/>
              <a:gd name="connsiteY199" fmla="*/ 3053649 h 4785098"/>
              <a:gd name="connsiteX200" fmla="*/ 8125921 w 9288048"/>
              <a:gd name="connsiteY200" fmla="*/ 3143595 h 4785098"/>
              <a:gd name="connsiteX201" fmla="*/ 7842141 w 9288048"/>
              <a:gd name="connsiteY201" fmla="*/ 3602314 h 4785098"/>
              <a:gd name="connsiteX202" fmla="*/ 7648451 w 9288048"/>
              <a:gd name="connsiteY202" fmla="*/ 3413428 h 4785098"/>
              <a:gd name="connsiteX203" fmla="*/ 7869168 w 9288048"/>
              <a:gd name="connsiteY203" fmla="*/ 3053649 h 4785098"/>
              <a:gd name="connsiteX204" fmla="*/ 4666546 w 9288048"/>
              <a:gd name="connsiteY204" fmla="*/ 3017670 h 4785098"/>
              <a:gd name="connsiteX205" fmla="*/ 4855730 w 9288048"/>
              <a:gd name="connsiteY205" fmla="*/ 3215551 h 4785098"/>
              <a:gd name="connsiteX206" fmla="*/ 4202592 w 9288048"/>
              <a:gd name="connsiteY206" fmla="*/ 3980087 h 4785098"/>
              <a:gd name="connsiteX207" fmla="*/ 4031430 w 9288048"/>
              <a:gd name="connsiteY207" fmla="*/ 3755222 h 4785098"/>
              <a:gd name="connsiteX208" fmla="*/ 4666546 w 9288048"/>
              <a:gd name="connsiteY208" fmla="*/ 3017670 h 4785098"/>
              <a:gd name="connsiteX209" fmla="*/ 5801652 w 9288048"/>
              <a:gd name="connsiteY209" fmla="*/ 2990687 h 4785098"/>
              <a:gd name="connsiteX210" fmla="*/ 6076422 w 9288048"/>
              <a:gd name="connsiteY210" fmla="*/ 3265022 h 4785098"/>
              <a:gd name="connsiteX211" fmla="*/ 5914264 w 9288048"/>
              <a:gd name="connsiteY211" fmla="*/ 3512368 h 4785098"/>
              <a:gd name="connsiteX212" fmla="*/ 5612472 w 9288048"/>
              <a:gd name="connsiteY212" fmla="*/ 3229043 h 4785098"/>
              <a:gd name="connsiteX213" fmla="*/ 1630589 w 9288048"/>
              <a:gd name="connsiteY213" fmla="*/ 2968200 h 4785098"/>
              <a:gd name="connsiteX214" fmla="*/ 1815271 w 9288048"/>
              <a:gd name="connsiteY214" fmla="*/ 3301000 h 4785098"/>
              <a:gd name="connsiteX215" fmla="*/ 1576536 w 9288048"/>
              <a:gd name="connsiteY215" fmla="*/ 3494384 h 4785098"/>
              <a:gd name="connsiteX216" fmla="*/ 1342308 w 9288048"/>
              <a:gd name="connsiteY216" fmla="*/ 3067141 h 4785098"/>
              <a:gd name="connsiteX217" fmla="*/ 8783557 w 9288048"/>
              <a:gd name="connsiteY217" fmla="*/ 2954708 h 4785098"/>
              <a:gd name="connsiteX218" fmla="*/ 8990758 w 9288048"/>
              <a:gd name="connsiteY218" fmla="*/ 2986189 h 4785098"/>
              <a:gd name="connsiteX219" fmla="*/ 8936706 w 9288048"/>
              <a:gd name="connsiteY219" fmla="*/ 3211054 h 4785098"/>
              <a:gd name="connsiteX220" fmla="*/ 8912843 w 9288048"/>
              <a:gd name="connsiteY220" fmla="*/ 3202390 h 4785098"/>
              <a:gd name="connsiteX221" fmla="*/ 8909679 w 9288048"/>
              <a:gd name="connsiteY221" fmla="*/ 3215552 h 4785098"/>
              <a:gd name="connsiteX222" fmla="*/ 8711491 w 9288048"/>
              <a:gd name="connsiteY222" fmla="*/ 3143595 h 4785098"/>
              <a:gd name="connsiteX223" fmla="*/ 8756535 w 9288048"/>
              <a:gd name="connsiteY223" fmla="*/ 2959206 h 4785098"/>
              <a:gd name="connsiteX224" fmla="*/ 8781531 w 9288048"/>
              <a:gd name="connsiteY224" fmla="*/ 2963004 h 4785098"/>
              <a:gd name="connsiteX225" fmla="*/ 5211579 w 9288048"/>
              <a:gd name="connsiteY225" fmla="*/ 2950211 h 4785098"/>
              <a:gd name="connsiteX226" fmla="*/ 5833185 w 9288048"/>
              <a:gd name="connsiteY226" fmla="*/ 3575330 h 4785098"/>
              <a:gd name="connsiteX227" fmla="*/ 5684542 w 9288048"/>
              <a:gd name="connsiteY227" fmla="*/ 3800195 h 4785098"/>
              <a:gd name="connsiteX228" fmla="*/ 5044919 w 9288048"/>
              <a:gd name="connsiteY228" fmla="*/ 3152589 h 4785098"/>
              <a:gd name="connsiteX229" fmla="*/ 5062937 w 9288048"/>
              <a:gd name="connsiteY229" fmla="*/ 3130103 h 4785098"/>
              <a:gd name="connsiteX230" fmla="*/ 5098972 w 9288048"/>
              <a:gd name="connsiteY230" fmla="*/ 3085130 h 4785098"/>
              <a:gd name="connsiteX231" fmla="*/ 5157527 w 9288048"/>
              <a:gd name="connsiteY231" fmla="*/ 3013173 h 4785098"/>
              <a:gd name="connsiteX232" fmla="*/ 5184553 w 9288048"/>
              <a:gd name="connsiteY232" fmla="*/ 2981692 h 4785098"/>
              <a:gd name="connsiteX233" fmla="*/ 797279 w 9288048"/>
              <a:gd name="connsiteY233" fmla="*/ 2869260 h 4785098"/>
              <a:gd name="connsiteX234" fmla="*/ 846825 w 9288048"/>
              <a:gd name="connsiteY234" fmla="*/ 3098622 h 4785098"/>
              <a:gd name="connsiteX235" fmla="*/ 648632 w 9288048"/>
              <a:gd name="connsiteY235" fmla="*/ 3161584 h 4785098"/>
              <a:gd name="connsiteX236" fmla="*/ 590077 w 9288048"/>
              <a:gd name="connsiteY236" fmla="*/ 2887249 h 4785098"/>
              <a:gd name="connsiteX237" fmla="*/ 7418730 w 9288048"/>
              <a:gd name="connsiteY237" fmla="*/ 2855768 h 4785098"/>
              <a:gd name="connsiteX238" fmla="*/ 7688993 w 9288048"/>
              <a:gd name="connsiteY238" fmla="*/ 2950211 h 4785098"/>
              <a:gd name="connsiteX239" fmla="*/ 7702508 w 9288048"/>
              <a:gd name="connsiteY239" fmla="*/ 2954708 h 4785098"/>
              <a:gd name="connsiteX240" fmla="*/ 7472782 w 9288048"/>
              <a:gd name="connsiteY240" fmla="*/ 3327984 h 4785098"/>
              <a:gd name="connsiteX241" fmla="*/ 7445756 w 9288048"/>
              <a:gd name="connsiteY241" fmla="*/ 3301000 h 4785098"/>
              <a:gd name="connsiteX242" fmla="*/ 7256572 w 9288048"/>
              <a:gd name="connsiteY242" fmla="*/ 3121108 h 4785098"/>
              <a:gd name="connsiteX243" fmla="*/ 7418730 w 9288048"/>
              <a:gd name="connsiteY243" fmla="*/ 2855768 h 4785098"/>
              <a:gd name="connsiteX244" fmla="*/ 2004455 w 9288048"/>
              <a:gd name="connsiteY244" fmla="*/ 2842276 h 4785098"/>
              <a:gd name="connsiteX245" fmla="*/ 2121569 w 9288048"/>
              <a:gd name="connsiteY245" fmla="*/ 3058146 h 4785098"/>
              <a:gd name="connsiteX246" fmla="*/ 1918870 w 9288048"/>
              <a:gd name="connsiteY246" fmla="*/ 3220049 h 4785098"/>
              <a:gd name="connsiteX247" fmla="*/ 1891843 w 9288048"/>
              <a:gd name="connsiteY247" fmla="*/ 3242535 h 4785098"/>
              <a:gd name="connsiteX248" fmla="*/ 1720677 w 9288048"/>
              <a:gd name="connsiteY248" fmla="*/ 2936719 h 4785098"/>
              <a:gd name="connsiteX249" fmla="*/ 3761166 w 9288048"/>
              <a:gd name="connsiteY249" fmla="*/ 2828784 h 4785098"/>
              <a:gd name="connsiteX250" fmla="*/ 3963862 w 9288048"/>
              <a:gd name="connsiteY250" fmla="*/ 3053649 h 4785098"/>
              <a:gd name="connsiteX251" fmla="*/ 3729633 w 9288048"/>
              <a:gd name="connsiteY251" fmla="*/ 3323486 h 4785098"/>
              <a:gd name="connsiteX252" fmla="*/ 3544956 w 9288048"/>
              <a:gd name="connsiteY252" fmla="*/ 3085130 h 4785098"/>
              <a:gd name="connsiteX253" fmla="*/ 3725131 w 9288048"/>
              <a:gd name="connsiteY253" fmla="*/ 2873757 h 4785098"/>
              <a:gd name="connsiteX254" fmla="*/ 8062855 w 9288048"/>
              <a:gd name="connsiteY254" fmla="*/ 2779314 h 4785098"/>
              <a:gd name="connsiteX255" fmla="*/ 8364651 w 9288048"/>
              <a:gd name="connsiteY255" fmla="*/ 2824287 h 4785098"/>
              <a:gd name="connsiteX256" fmla="*/ 8306091 w 9288048"/>
              <a:gd name="connsiteY256" fmla="*/ 3071638 h 4785098"/>
              <a:gd name="connsiteX257" fmla="*/ 8282162 w 9288048"/>
              <a:gd name="connsiteY257" fmla="*/ 3063052 h 4785098"/>
              <a:gd name="connsiteX258" fmla="*/ 8279065 w 9288048"/>
              <a:gd name="connsiteY258" fmla="*/ 3076135 h 4785098"/>
              <a:gd name="connsiteX259" fmla="*/ 7990789 w 9288048"/>
              <a:gd name="connsiteY259" fmla="*/ 2972698 h 4785098"/>
              <a:gd name="connsiteX260" fmla="*/ 8035833 w 9288048"/>
              <a:gd name="connsiteY260" fmla="*/ 2783811 h 4785098"/>
              <a:gd name="connsiteX261" fmla="*/ 8060892 w 9288048"/>
              <a:gd name="connsiteY261" fmla="*/ 2787546 h 4785098"/>
              <a:gd name="connsiteX262" fmla="*/ 1373841 w 9288048"/>
              <a:gd name="connsiteY262" fmla="*/ 2711854 h 4785098"/>
              <a:gd name="connsiteX263" fmla="*/ 1423387 w 9288048"/>
              <a:gd name="connsiteY263" fmla="*/ 2945714 h 4785098"/>
              <a:gd name="connsiteX264" fmla="*/ 1135106 w 9288048"/>
              <a:gd name="connsiteY264" fmla="*/ 3044654 h 4785098"/>
              <a:gd name="connsiteX265" fmla="*/ 1067543 w 9288048"/>
              <a:gd name="connsiteY265" fmla="*/ 2743335 h 4785098"/>
              <a:gd name="connsiteX266" fmla="*/ 7571879 w 9288048"/>
              <a:gd name="connsiteY266" fmla="*/ 2702860 h 4785098"/>
              <a:gd name="connsiteX267" fmla="*/ 7864661 w 9288048"/>
              <a:gd name="connsiteY267" fmla="*/ 2743335 h 4785098"/>
              <a:gd name="connsiteX268" fmla="*/ 7824125 w 9288048"/>
              <a:gd name="connsiteY268" fmla="*/ 2914233 h 4785098"/>
              <a:gd name="connsiteX269" fmla="*/ 7815115 w 9288048"/>
              <a:gd name="connsiteY269" fmla="*/ 2909735 h 4785098"/>
              <a:gd name="connsiteX270" fmla="*/ 7800448 w 9288048"/>
              <a:gd name="connsiteY270" fmla="*/ 2904610 h 4785098"/>
              <a:gd name="connsiteX271" fmla="*/ 7797098 w 9288048"/>
              <a:gd name="connsiteY271" fmla="*/ 2918730 h 4785098"/>
              <a:gd name="connsiteX272" fmla="*/ 7788089 w 9288048"/>
              <a:gd name="connsiteY272" fmla="*/ 2914233 h 4785098"/>
              <a:gd name="connsiteX273" fmla="*/ 7517826 w 9288048"/>
              <a:gd name="connsiteY273" fmla="*/ 2819790 h 4785098"/>
              <a:gd name="connsiteX274" fmla="*/ 7544852 w 9288048"/>
              <a:gd name="connsiteY274" fmla="*/ 2707357 h 4785098"/>
              <a:gd name="connsiteX275" fmla="*/ 7569963 w 9288048"/>
              <a:gd name="connsiteY275" fmla="*/ 2710829 h 4785098"/>
              <a:gd name="connsiteX276" fmla="*/ 1878332 w 9288048"/>
              <a:gd name="connsiteY276" fmla="*/ 2657887 h 4785098"/>
              <a:gd name="connsiteX277" fmla="*/ 1909861 w 9288048"/>
              <a:gd name="connsiteY277" fmla="*/ 2801800 h 4785098"/>
              <a:gd name="connsiteX278" fmla="*/ 1630589 w 9288048"/>
              <a:gd name="connsiteY278" fmla="*/ 2896243 h 4785098"/>
              <a:gd name="connsiteX279" fmla="*/ 1585545 w 9288048"/>
              <a:gd name="connsiteY279" fmla="*/ 2684871 h 4785098"/>
              <a:gd name="connsiteX280" fmla="*/ 1594554 w 9288048"/>
              <a:gd name="connsiteY280" fmla="*/ 2684871 h 4785098"/>
              <a:gd name="connsiteX281" fmla="*/ 3918818 w 9288048"/>
              <a:gd name="connsiteY281" fmla="*/ 2644400 h 4785098"/>
              <a:gd name="connsiteX282" fmla="*/ 4089984 w 9288048"/>
              <a:gd name="connsiteY282" fmla="*/ 2837779 h 4785098"/>
              <a:gd name="connsiteX283" fmla="*/ 3995395 w 9288048"/>
              <a:gd name="connsiteY283" fmla="*/ 2954708 h 4785098"/>
              <a:gd name="connsiteX284" fmla="*/ 3819721 w 9288048"/>
              <a:gd name="connsiteY284" fmla="*/ 2761325 h 4785098"/>
              <a:gd name="connsiteX285" fmla="*/ 5481843 w 9288048"/>
              <a:gd name="connsiteY285" fmla="*/ 2599422 h 4785098"/>
              <a:gd name="connsiteX286" fmla="*/ 5711564 w 9288048"/>
              <a:gd name="connsiteY286" fmla="*/ 2873757 h 4785098"/>
              <a:gd name="connsiteX287" fmla="*/ 5765621 w 9288048"/>
              <a:gd name="connsiteY287" fmla="*/ 2941217 h 4785098"/>
              <a:gd name="connsiteX288" fmla="*/ 5576432 w 9288048"/>
              <a:gd name="connsiteY288" fmla="*/ 3179573 h 4785098"/>
              <a:gd name="connsiteX289" fmla="*/ 5481843 w 9288048"/>
              <a:gd name="connsiteY289" fmla="*/ 3067141 h 4785098"/>
              <a:gd name="connsiteX290" fmla="*/ 5387248 w 9288048"/>
              <a:gd name="connsiteY290" fmla="*/ 2950211 h 4785098"/>
              <a:gd name="connsiteX291" fmla="*/ 5292658 w 9288048"/>
              <a:gd name="connsiteY291" fmla="*/ 2833281 h 4785098"/>
              <a:gd name="connsiteX292" fmla="*/ 5324191 w 9288048"/>
              <a:gd name="connsiteY292" fmla="*/ 2792806 h 4785098"/>
              <a:gd name="connsiteX293" fmla="*/ 5355720 w 9288048"/>
              <a:gd name="connsiteY293" fmla="*/ 2752330 h 4785098"/>
              <a:gd name="connsiteX294" fmla="*/ 5418781 w 9288048"/>
              <a:gd name="connsiteY294" fmla="*/ 2675876 h 4785098"/>
              <a:gd name="connsiteX295" fmla="*/ 9283546 w 9288048"/>
              <a:gd name="connsiteY295" fmla="*/ 2486994 h 4785098"/>
              <a:gd name="connsiteX296" fmla="*/ 9288048 w 9288048"/>
              <a:gd name="connsiteY296" fmla="*/ 2630908 h 4785098"/>
              <a:gd name="connsiteX297" fmla="*/ 9161925 w 9288048"/>
              <a:gd name="connsiteY297" fmla="*/ 2621913 h 4785098"/>
              <a:gd name="connsiteX298" fmla="*/ 9157423 w 9288048"/>
              <a:gd name="connsiteY298" fmla="*/ 2504984 h 4785098"/>
              <a:gd name="connsiteX299" fmla="*/ 0 w 9288048"/>
              <a:gd name="connsiteY299" fmla="*/ 2460011 h 4785098"/>
              <a:gd name="connsiteX300" fmla="*/ 126123 w 9288048"/>
              <a:gd name="connsiteY300" fmla="*/ 2469005 h 4785098"/>
              <a:gd name="connsiteX301" fmla="*/ 130630 w 9288048"/>
              <a:gd name="connsiteY301" fmla="*/ 2585935 h 4785098"/>
              <a:gd name="connsiteX302" fmla="*/ 4507 w 9288048"/>
              <a:gd name="connsiteY302" fmla="*/ 2599427 h 4785098"/>
              <a:gd name="connsiteX303" fmla="*/ 0 w 9288048"/>
              <a:gd name="connsiteY303" fmla="*/ 2460011 h 4785098"/>
              <a:gd name="connsiteX304" fmla="*/ 7806107 w 9288048"/>
              <a:gd name="connsiteY304" fmla="*/ 2442021 h 4785098"/>
              <a:gd name="connsiteX305" fmla="*/ 7810609 w 9288048"/>
              <a:gd name="connsiteY305" fmla="*/ 2522973 h 4785098"/>
              <a:gd name="connsiteX306" fmla="*/ 7801600 w 9288048"/>
              <a:gd name="connsiteY306" fmla="*/ 2662384 h 4785098"/>
              <a:gd name="connsiteX307" fmla="*/ 7508817 w 9288048"/>
              <a:gd name="connsiteY307" fmla="*/ 2621913 h 4785098"/>
              <a:gd name="connsiteX308" fmla="*/ 7513319 w 9288048"/>
              <a:gd name="connsiteY308" fmla="*/ 2527470 h 4785098"/>
              <a:gd name="connsiteX309" fmla="*/ 7513319 w 9288048"/>
              <a:gd name="connsiteY309" fmla="*/ 2473503 h 4785098"/>
              <a:gd name="connsiteX310" fmla="*/ 7797098 w 9288048"/>
              <a:gd name="connsiteY310" fmla="*/ 2446519 h 4785098"/>
              <a:gd name="connsiteX311" fmla="*/ 8206995 w 9288048"/>
              <a:gd name="connsiteY311" fmla="*/ 2401546 h 4785098"/>
              <a:gd name="connsiteX312" fmla="*/ 8211501 w 9288048"/>
              <a:gd name="connsiteY312" fmla="*/ 2522973 h 4785098"/>
              <a:gd name="connsiteX313" fmla="*/ 8197986 w 9288048"/>
              <a:gd name="connsiteY313" fmla="*/ 2720849 h 4785098"/>
              <a:gd name="connsiteX314" fmla="*/ 7896195 w 9288048"/>
              <a:gd name="connsiteY314" fmla="*/ 2675876 h 4785098"/>
              <a:gd name="connsiteX315" fmla="*/ 7905203 w 9288048"/>
              <a:gd name="connsiteY315" fmla="*/ 2522973 h 4785098"/>
              <a:gd name="connsiteX316" fmla="*/ 7900697 w 9288048"/>
              <a:gd name="connsiteY316" fmla="*/ 2428530 h 4785098"/>
              <a:gd name="connsiteX317" fmla="*/ 1662122 w 9288048"/>
              <a:gd name="connsiteY317" fmla="*/ 2388054 h 4785098"/>
              <a:gd name="connsiteX318" fmla="*/ 1954905 w 9288048"/>
              <a:gd name="connsiteY318" fmla="*/ 2428530 h 4785098"/>
              <a:gd name="connsiteX319" fmla="*/ 1950403 w 9288048"/>
              <a:gd name="connsiteY319" fmla="*/ 2522973 h 4785098"/>
              <a:gd name="connsiteX320" fmla="*/ 1950403 w 9288048"/>
              <a:gd name="connsiteY320" fmla="*/ 2576940 h 4785098"/>
              <a:gd name="connsiteX321" fmla="*/ 1666624 w 9288048"/>
              <a:gd name="connsiteY321" fmla="*/ 2603924 h 4785098"/>
              <a:gd name="connsiteX322" fmla="*/ 1657615 w 9288048"/>
              <a:gd name="connsiteY322" fmla="*/ 2608421 h 4785098"/>
              <a:gd name="connsiteX323" fmla="*/ 1653113 w 9288048"/>
              <a:gd name="connsiteY323" fmla="*/ 2527470 h 4785098"/>
              <a:gd name="connsiteX324" fmla="*/ 1662122 w 9288048"/>
              <a:gd name="connsiteY324" fmla="*/ 2388054 h 4785098"/>
              <a:gd name="connsiteX325" fmla="*/ 8603381 w 9288048"/>
              <a:gd name="connsiteY325" fmla="*/ 2365567 h 4785098"/>
              <a:gd name="connsiteX326" fmla="*/ 8607888 w 9288048"/>
              <a:gd name="connsiteY326" fmla="*/ 2527470 h 4785098"/>
              <a:gd name="connsiteX327" fmla="*/ 8589870 w 9288048"/>
              <a:gd name="connsiteY327" fmla="*/ 2779314 h 4785098"/>
              <a:gd name="connsiteX328" fmla="*/ 8297083 w 9288048"/>
              <a:gd name="connsiteY328" fmla="*/ 2738838 h 4785098"/>
              <a:gd name="connsiteX329" fmla="*/ 8310598 w 9288048"/>
              <a:gd name="connsiteY329" fmla="*/ 2527470 h 4785098"/>
              <a:gd name="connsiteX330" fmla="*/ 8306091 w 9288048"/>
              <a:gd name="connsiteY330" fmla="*/ 2397049 h 4785098"/>
              <a:gd name="connsiteX331" fmla="*/ 1261229 w 9288048"/>
              <a:gd name="connsiteY331" fmla="*/ 2325092 h 4785098"/>
              <a:gd name="connsiteX332" fmla="*/ 1563025 w 9288048"/>
              <a:gd name="connsiteY332" fmla="*/ 2370065 h 4785098"/>
              <a:gd name="connsiteX333" fmla="*/ 1554016 w 9288048"/>
              <a:gd name="connsiteY333" fmla="*/ 2522973 h 4785098"/>
              <a:gd name="connsiteX334" fmla="*/ 1558519 w 9288048"/>
              <a:gd name="connsiteY334" fmla="*/ 2617411 h 4785098"/>
              <a:gd name="connsiteX335" fmla="*/ 1252220 w 9288048"/>
              <a:gd name="connsiteY335" fmla="*/ 2644400 h 4785098"/>
              <a:gd name="connsiteX336" fmla="*/ 1247718 w 9288048"/>
              <a:gd name="connsiteY336" fmla="*/ 2522973 h 4785098"/>
              <a:gd name="connsiteX337" fmla="*/ 1261229 w 9288048"/>
              <a:gd name="connsiteY337" fmla="*/ 2325092 h 4785098"/>
              <a:gd name="connsiteX338" fmla="*/ 869349 w 9288048"/>
              <a:gd name="connsiteY338" fmla="*/ 2271124 h 4785098"/>
              <a:gd name="connsiteX339" fmla="*/ 1162132 w 9288048"/>
              <a:gd name="connsiteY339" fmla="*/ 2311600 h 4785098"/>
              <a:gd name="connsiteX340" fmla="*/ 1148621 w 9288048"/>
              <a:gd name="connsiteY340" fmla="*/ 2522973 h 4785098"/>
              <a:gd name="connsiteX341" fmla="*/ 1153124 w 9288048"/>
              <a:gd name="connsiteY341" fmla="*/ 2653390 h 4785098"/>
              <a:gd name="connsiteX342" fmla="*/ 855834 w 9288048"/>
              <a:gd name="connsiteY342" fmla="*/ 2684871 h 4785098"/>
              <a:gd name="connsiteX343" fmla="*/ 851332 w 9288048"/>
              <a:gd name="connsiteY343" fmla="*/ 2522973 h 4785098"/>
              <a:gd name="connsiteX344" fmla="*/ 869349 w 9288048"/>
              <a:gd name="connsiteY344" fmla="*/ 2271124 h 4785098"/>
              <a:gd name="connsiteX345" fmla="*/ 360351 w 9288048"/>
              <a:gd name="connsiteY345" fmla="*/ 2230649 h 4785098"/>
              <a:gd name="connsiteX346" fmla="*/ 486474 w 9288048"/>
              <a:gd name="connsiteY346" fmla="*/ 2253135 h 4785098"/>
              <a:gd name="connsiteX347" fmla="*/ 477465 w 9288048"/>
              <a:gd name="connsiteY347" fmla="*/ 2370065 h 4785098"/>
              <a:gd name="connsiteX348" fmla="*/ 351342 w 9288048"/>
              <a:gd name="connsiteY348" fmla="*/ 2370065 h 4785098"/>
              <a:gd name="connsiteX349" fmla="*/ 360351 w 9288048"/>
              <a:gd name="connsiteY349" fmla="*/ 2230649 h 4785098"/>
              <a:gd name="connsiteX350" fmla="*/ 7828627 w 9288048"/>
              <a:gd name="connsiteY350" fmla="*/ 2149697 h 4785098"/>
              <a:gd name="connsiteX351" fmla="*/ 7873670 w 9288048"/>
              <a:gd name="connsiteY351" fmla="*/ 2361070 h 4785098"/>
              <a:gd name="connsiteX352" fmla="*/ 7864661 w 9288048"/>
              <a:gd name="connsiteY352" fmla="*/ 2361070 h 4785098"/>
              <a:gd name="connsiteX353" fmla="*/ 7580888 w 9288048"/>
              <a:gd name="connsiteY353" fmla="*/ 2388054 h 4785098"/>
              <a:gd name="connsiteX354" fmla="*/ 7549354 w 9288048"/>
              <a:gd name="connsiteY354" fmla="*/ 2244141 h 4785098"/>
              <a:gd name="connsiteX355" fmla="*/ 1635096 w 9288048"/>
              <a:gd name="connsiteY355" fmla="*/ 2136206 h 4785098"/>
              <a:gd name="connsiteX356" fmla="*/ 1644104 w 9288048"/>
              <a:gd name="connsiteY356" fmla="*/ 2140703 h 4785098"/>
              <a:gd name="connsiteX357" fmla="*/ 1914368 w 9288048"/>
              <a:gd name="connsiteY357" fmla="*/ 2235146 h 4785098"/>
              <a:gd name="connsiteX358" fmla="*/ 1887341 w 9288048"/>
              <a:gd name="connsiteY358" fmla="*/ 2347578 h 4785098"/>
              <a:gd name="connsiteX359" fmla="*/ 1594554 w 9288048"/>
              <a:gd name="connsiteY359" fmla="*/ 2307103 h 4785098"/>
              <a:gd name="connsiteX360" fmla="*/ 1635096 w 9288048"/>
              <a:gd name="connsiteY360" fmla="*/ 2136206 h 4785098"/>
              <a:gd name="connsiteX361" fmla="*/ 8324109 w 9288048"/>
              <a:gd name="connsiteY361" fmla="*/ 2001287 h 4785098"/>
              <a:gd name="connsiteX362" fmla="*/ 8391677 w 9288048"/>
              <a:gd name="connsiteY362" fmla="*/ 2302605 h 4785098"/>
              <a:gd name="connsiteX363" fmla="*/ 8085379 w 9288048"/>
              <a:gd name="connsiteY363" fmla="*/ 2334086 h 4785098"/>
              <a:gd name="connsiteX364" fmla="*/ 8035828 w 9288048"/>
              <a:gd name="connsiteY364" fmla="*/ 2100227 h 4785098"/>
              <a:gd name="connsiteX365" fmla="*/ 1153124 w 9288048"/>
              <a:gd name="connsiteY365" fmla="*/ 1974303 h 4785098"/>
              <a:gd name="connsiteX366" fmla="*/ 1441404 w 9288048"/>
              <a:gd name="connsiteY366" fmla="*/ 2077741 h 4785098"/>
              <a:gd name="connsiteX367" fmla="*/ 1396361 w 9288048"/>
              <a:gd name="connsiteY367" fmla="*/ 2266627 h 4785098"/>
              <a:gd name="connsiteX368" fmla="*/ 1094569 w 9288048"/>
              <a:gd name="connsiteY368" fmla="*/ 2221654 h 4785098"/>
              <a:gd name="connsiteX369" fmla="*/ 1153124 w 9288048"/>
              <a:gd name="connsiteY369" fmla="*/ 1974303 h 4785098"/>
              <a:gd name="connsiteX370" fmla="*/ 8810583 w 9288048"/>
              <a:gd name="connsiteY370" fmla="*/ 1884357 h 4785098"/>
              <a:gd name="connsiteX371" fmla="*/ 8869142 w 9288048"/>
              <a:gd name="connsiteY371" fmla="*/ 2158692 h 4785098"/>
              <a:gd name="connsiteX372" fmla="*/ 8661940 w 9288048"/>
              <a:gd name="connsiteY372" fmla="*/ 2176681 h 4785098"/>
              <a:gd name="connsiteX373" fmla="*/ 8612390 w 9288048"/>
              <a:gd name="connsiteY373" fmla="*/ 1947319 h 4785098"/>
              <a:gd name="connsiteX374" fmla="*/ 3833237 w 9288048"/>
              <a:gd name="connsiteY374" fmla="*/ 1870865 h 4785098"/>
              <a:gd name="connsiteX375" fmla="*/ 3878280 w 9288048"/>
              <a:gd name="connsiteY375" fmla="*/ 1924833 h 4785098"/>
              <a:gd name="connsiteX376" fmla="*/ 3909813 w 9288048"/>
              <a:gd name="connsiteY376" fmla="*/ 1965308 h 4785098"/>
              <a:gd name="connsiteX377" fmla="*/ 4117015 w 9288048"/>
              <a:gd name="connsiteY377" fmla="*/ 2212660 h 4785098"/>
              <a:gd name="connsiteX378" fmla="*/ 4085482 w 9288048"/>
              <a:gd name="connsiteY378" fmla="*/ 2253135 h 4785098"/>
              <a:gd name="connsiteX379" fmla="*/ 4053954 w 9288048"/>
              <a:gd name="connsiteY379" fmla="*/ 2293611 h 4785098"/>
              <a:gd name="connsiteX380" fmla="*/ 3990888 w 9288048"/>
              <a:gd name="connsiteY380" fmla="*/ 2370060 h 4785098"/>
              <a:gd name="connsiteX381" fmla="*/ 3959359 w 9288048"/>
              <a:gd name="connsiteY381" fmla="*/ 2410536 h 4785098"/>
              <a:gd name="connsiteX382" fmla="*/ 3927831 w 9288048"/>
              <a:gd name="connsiteY382" fmla="*/ 2451011 h 4785098"/>
              <a:gd name="connsiteX383" fmla="*/ 3684594 w 9288048"/>
              <a:gd name="connsiteY383" fmla="*/ 2158692 h 4785098"/>
              <a:gd name="connsiteX384" fmla="*/ 3648559 w 9288048"/>
              <a:gd name="connsiteY384" fmla="*/ 2118216 h 4785098"/>
              <a:gd name="connsiteX385" fmla="*/ 3639550 w 9288048"/>
              <a:gd name="connsiteY385" fmla="*/ 2109222 h 4785098"/>
              <a:gd name="connsiteX386" fmla="*/ 522509 w 9288048"/>
              <a:gd name="connsiteY386" fmla="*/ 1834887 h 4785098"/>
              <a:gd name="connsiteX387" fmla="*/ 720702 w 9288048"/>
              <a:gd name="connsiteY387" fmla="*/ 1906844 h 4785098"/>
              <a:gd name="connsiteX388" fmla="*/ 675658 w 9288048"/>
              <a:gd name="connsiteY388" fmla="*/ 2091233 h 4785098"/>
              <a:gd name="connsiteX389" fmla="*/ 468457 w 9288048"/>
              <a:gd name="connsiteY389" fmla="*/ 2059752 h 4785098"/>
              <a:gd name="connsiteX390" fmla="*/ 522509 w 9288048"/>
              <a:gd name="connsiteY390" fmla="*/ 1834887 h 4785098"/>
              <a:gd name="connsiteX391" fmla="*/ 7567372 w 9288048"/>
              <a:gd name="connsiteY391" fmla="*/ 1807903 h 4785098"/>
              <a:gd name="connsiteX392" fmla="*/ 7738539 w 9288048"/>
              <a:gd name="connsiteY392" fmla="*/ 2113719 h 4785098"/>
              <a:gd name="connsiteX393" fmla="*/ 7454765 w 9288048"/>
              <a:gd name="connsiteY393" fmla="*/ 2208162 h 4785098"/>
              <a:gd name="connsiteX394" fmla="*/ 7337651 w 9288048"/>
              <a:gd name="connsiteY394" fmla="*/ 1992292 h 4785098"/>
              <a:gd name="connsiteX395" fmla="*/ 7540346 w 9288048"/>
              <a:gd name="connsiteY395" fmla="*/ 1830390 h 4785098"/>
              <a:gd name="connsiteX396" fmla="*/ 1932385 w 9288048"/>
              <a:gd name="connsiteY396" fmla="*/ 1726952 h 4785098"/>
              <a:gd name="connsiteX397" fmla="*/ 1959411 w 9288048"/>
              <a:gd name="connsiteY397" fmla="*/ 1753936 h 4785098"/>
              <a:gd name="connsiteX398" fmla="*/ 2148595 w 9288048"/>
              <a:gd name="connsiteY398" fmla="*/ 1933827 h 4785098"/>
              <a:gd name="connsiteX399" fmla="*/ 1986438 w 9288048"/>
              <a:gd name="connsiteY399" fmla="*/ 2199168 h 4785098"/>
              <a:gd name="connsiteX400" fmla="*/ 1716174 w 9288048"/>
              <a:gd name="connsiteY400" fmla="*/ 2104725 h 4785098"/>
              <a:gd name="connsiteX401" fmla="*/ 1702663 w 9288048"/>
              <a:gd name="connsiteY401" fmla="*/ 2100227 h 4785098"/>
              <a:gd name="connsiteX402" fmla="*/ 1932385 w 9288048"/>
              <a:gd name="connsiteY402" fmla="*/ 1726952 h 4785098"/>
              <a:gd name="connsiteX403" fmla="*/ 7418730 w 9288048"/>
              <a:gd name="connsiteY403" fmla="*/ 1641508 h 4785098"/>
              <a:gd name="connsiteX404" fmla="*/ 7531337 w 9288048"/>
              <a:gd name="connsiteY404" fmla="*/ 1758433 h 4785098"/>
              <a:gd name="connsiteX405" fmla="*/ 7504311 w 9288048"/>
              <a:gd name="connsiteY405" fmla="*/ 1780919 h 4785098"/>
              <a:gd name="connsiteX406" fmla="*/ 7301616 w 9288048"/>
              <a:gd name="connsiteY406" fmla="*/ 1942822 h 4785098"/>
              <a:gd name="connsiteX407" fmla="*/ 7229545 w 9288048"/>
              <a:gd name="connsiteY407" fmla="*/ 1866368 h 4785098"/>
              <a:gd name="connsiteX408" fmla="*/ 7400712 w 9288048"/>
              <a:gd name="connsiteY408" fmla="*/ 1668492 h 4785098"/>
              <a:gd name="connsiteX409" fmla="*/ 3517929 w 9288048"/>
              <a:gd name="connsiteY409" fmla="*/ 1601028 h 4785098"/>
              <a:gd name="connsiteX410" fmla="*/ 3747656 w 9288048"/>
              <a:gd name="connsiteY410" fmla="*/ 1821395 h 4785098"/>
              <a:gd name="connsiteX411" fmla="*/ 3594506 w 9288048"/>
              <a:gd name="connsiteY411" fmla="*/ 2010281 h 4785098"/>
              <a:gd name="connsiteX412" fmla="*/ 3391807 w 9288048"/>
              <a:gd name="connsiteY412" fmla="*/ 1803406 h 4785098"/>
              <a:gd name="connsiteX413" fmla="*/ 5319685 w 9288048"/>
              <a:gd name="connsiteY413" fmla="*/ 1583043 h 4785098"/>
              <a:gd name="connsiteX414" fmla="*/ 5522380 w 9288048"/>
              <a:gd name="connsiteY414" fmla="*/ 1812400 h 4785098"/>
              <a:gd name="connsiteX415" fmla="*/ 4378265 w 9288048"/>
              <a:gd name="connsiteY415" fmla="*/ 3184070 h 4785098"/>
              <a:gd name="connsiteX416" fmla="*/ 4080976 w 9288048"/>
              <a:gd name="connsiteY416" fmla="*/ 3521367 h 4785098"/>
              <a:gd name="connsiteX417" fmla="*/ 3580991 w 9288048"/>
              <a:gd name="connsiteY417" fmla="*/ 3935114 h 4785098"/>
              <a:gd name="connsiteX418" fmla="*/ 3463877 w 9288048"/>
              <a:gd name="connsiteY418" fmla="*/ 3692260 h 4785098"/>
              <a:gd name="connsiteX419" fmla="*/ 3499912 w 9288048"/>
              <a:gd name="connsiteY419" fmla="*/ 3669773 h 4785098"/>
              <a:gd name="connsiteX420" fmla="*/ 3887289 w 9288048"/>
              <a:gd name="connsiteY420" fmla="*/ 3314492 h 4785098"/>
              <a:gd name="connsiteX421" fmla="*/ 4171063 w 9288048"/>
              <a:gd name="connsiteY421" fmla="*/ 2959206 h 4785098"/>
              <a:gd name="connsiteX422" fmla="*/ 7882679 w 9288048"/>
              <a:gd name="connsiteY422" fmla="*/ 1551562 h 4785098"/>
              <a:gd name="connsiteX423" fmla="*/ 8116907 w 9288048"/>
              <a:gd name="connsiteY423" fmla="*/ 1978800 h 4785098"/>
              <a:gd name="connsiteX424" fmla="*/ 7828627 w 9288048"/>
              <a:gd name="connsiteY424" fmla="*/ 2077741 h 4785098"/>
              <a:gd name="connsiteX425" fmla="*/ 7643949 w 9288048"/>
              <a:gd name="connsiteY425" fmla="*/ 1744941 h 4785098"/>
              <a:gd name="connsiteX426" fmla="*/ 2103552 w 9288048"/>
              <a:gd name="connsiteY426" fmla="*/ 1529071 h 4785098"/>
              <a:gd name="connsiteX427" fmla="*/ 2126076 w 9288048"/>
              <a:gd name="connsiteY427" fmla="*/ 1560552 h 4785098"/>
              <a:gd name="connsiteX428" fmla="*/ 2274718 w 9288048"/>
              <a:gd name="connsiteY428" fmla="*/ 1771925 h 4785098"/>
              <a:gd name="connsiteX429" fmla="*/ 2198146 w 9288048"/>
              <a:gd name="connsiteY429" fmla="*/ 1839384 h 4785098"/>
              <a:gd name="connsiteX430" fmla="*/ 2008957 w 9288048"/>
              <a:gd name="connsiteY430" fmla="*/ 1659492 h 4785098"/>
              <a:gd name="connsiteX431" fmla="*/ 1981931 w 9288048"/>
              <a:gd name="connsiteY431" fmla="*/ 1632509 h 4785098"/>
              <a:gd name="connsiteX432" fmla="*/ 2103552 w 9288048"/>
              <a:gd name="connsiteY432" fmla="*/ 1529071 h 4785098"/>
              <a:gd name="connsiteX433" fmla="*/ 6639468 w 9288048"/>
              <a:gd name="connsiteY433" fmla="*/ 1461616 h 4785098"/>
              <a:gd name="connsiteX434" fmla="*/ 6846670 w 9288048"/>
              <a:gd name="connsiteY434" fmla="*/ 1493097 h 4785098"/>
              <a:gd name="connsiteX435" fmla="*/ 6842168 w 9288048"/>
              <a:gd name="connsiteY435" fmla="*/ 1506589 h 4785098"/>
              <a:gd name="connsiteX436" fmla="*/ 6792617 w 9288048"/>
              <a:gd name="connsiteY436" fmla="*/ 1672989 h 4785098"/>
              <a:gd name="connsiteX437" fmla="*/ 6639468 w 9288048"/>
              <a:gd name="connsiteY437" fmla="*/ 1650503 h 4785098"/>
              <a:gd name="connsiteX438" fmla="*/ 6589922 w 9288048"/>
              <a:gd name="connsiteY438" fmla="*/ 1650503 h 4785098"/>
              <a:gd name="connsiteX439" fmla="*/ 6567398 w 9288048"/>
              <a:gd name="connsiteY439" fmla="*/ 1484103 h 4785098"/>
              <a:gd name="connsiteX440" fmla="*/ 6562896 w 9288048"/>
              <a:gd name="connsiteY440" fmla="*/ 1466113 h 4785098"/>
              <a:gd name="connsiteX441" fmla="*/ 6639468 w 9288048"/>
              <a:gd name="connsiteY441" fmla="*/ 1461616 h 4785098"/>
              <a:gd name="connsiteX442" fmla="*/ 1563025 w 9288048"/>
              <a:gd name="connsiteY442" fmla="*/ 1448120 h 4785098"/>
              <a:gd name="connsiteX443" fmla="*/ 1756711 w 9288048"/>
              <a:gd name="connsiteY443" fmla="*/ 1637006 h 4785098"/>
              <a:gd name="connsiteX444" fmla="*/ 1535999 w 9288048"/>
              <a:gd name="connsiteY444" fmla="*/ 1996789 h 4785098"/>
              <a:gd name="connsiteX445" fmla="*/ 1279251 w 9288048"/>
              <a:gd name="connsiteY445" fmla="*/ 1906844 h 4785098"/>
              <a:gd name="connsiteX446" fmla="*/ 1563025 w 9288048"/>
              <a:gd name="connsiteY446" fmla="*/ 1448120 h 4785098"/>
              <a:gd name="connsiteX447" fmla="*/ 7004326 w 9288048"/>
              <a:gd name="connsiteY447" fmla="*/ 1394157 h 4785098"/>
              <a:gd name="connsiteX448" fmla="*/ 7225039 w 9288048"/>
              <a:gd name="connsiteY448" fmla="*/ 1497595 h 4785098"/>
              <a:gd name="connsiteX449" fmla="*/ 7067387 w 9288048"/>
              <a:gd name="connsiteY449" fmla="*/ 1749438 h 4785098"/>
              <a:gd name="connsiteX450" fmla="*/ 6918740 w 9288048"/>
              <a:gd name="connsiteY450" fmla="*/ 1677486 h 4785098"/>
              <a:gd name="connsiteX451" fmla="*/ 6999819 w 9288048"/>
              <a:gd name="connsiteY451" fmla="*/ 1412146 h 4785098"/>
              <a:gd name="connsiteX452" fmla="*/ 5486345 w 9288048"/>
              <a:gd name="connsiteY452" fmla="*/ 1394157 h 4785098"/>
              <a:gd name="connsiteX453" fmla="*/ 5675529 w 9288048"/>
              <a:gd name="connsiteY453" fmla="*/ 1641508 h 4785098"/>
              <a:gd name="connsiteX454" fmla="*/ 5562922 w 9288048"/>
              <a:gd name="connsiteY454" fmla="*/ 1767427 h 4785098"/>
              <a:gd name="connsiteX455" fmla="*/ 5360222 w 9288048"/>
              <a:gd name="connsiteY455" fmla="*/ 1533573 h 4785098"/>
              <a:gd name="connsiteX456" fmla="*/ 5486345 w 9288048"/>
              <a:gd name="connsiteY456" fmla="*/ 1394157 h 4785098"/>
              <a:gd name="connsiteX457" fmla="*/ 2517955 w 9288048"/>
              <a:gd name="connsiteY457" fmla="*/ 1371670 h 4785098"/>
              <a:gd name="connsiteX458" fmla="*/ 2522457 w 9288048"/>
              <a:gd name="connsiteY458" fmla="*/ 1389659 h 4785098"/>
              <a:gd name="connsiteX459" fmla="*/ 2581017 w 9288048"/>
              <a:gd name="connsiteY459" fmla="*/ 1659492 h 4785098"/>
              <a:gd name="connsiteX460" fmla="*/ 2391833 w 9288048"/>
              <a:gd name="connsiteY460" fmla="*/ 1735946 h 4785098"/>
              <a:gd name="connsiteX461" fmla="*/ 2247692 w 9288048"/>
              <a:gd name="connsiteY461" fmla="*/ 1479601 h 4785098"/>
              <a:gd name="connsiteX462" fmla="*/ 2517955 w 9288048"/>
              <a:gd name="connsiteY462" fmla="*/ 1371670 h 4785098"/>
              <a:gd name="connsiteX463" fmla="*/ 3103526 w 9288048"/>
              <a:gd name="connsiteY463" fmla="*/ 1362676 h 4785098"/>
              <a:gd name="connsiteX464" fmla="*/ 3454868 w 9288048"/>
              <a:gd name="connsiteY464" fmla="*/ 1515579 h 4785098"/>
              <a:gd name="connsiteX465" fmla="*/ 3297217 w 9288048"/>
              <a:gd name="connsiteY465" fmla="*/ 1767427 h 4785098"/>
              <a:gd name="connsiteX466" fmla="*/ 3040464 w 9288048"/>
              <a:gd name="connsiteY466" fmla="*/ 1654995 h 4785098"/>
              <a:gd name="connsiteX467" fmla="*/ 3099024 w 9288048"/>
              <a:gd name="connsiteY467" fmla="*/ 1394157 h 4785098"/>
              <a:gd name="connsiteX468" fmla="*/ 8197986 w 9288048"/>
              <a:gd name="connsiteY468" fmla="*/ 1349184 h 4785098"/>
              <a:gd name="connsiteX469" fmla="*/ 8454739 w 9288048"/>
              <a:gd name="connsiteY469" fmla="*/ 1816898 h 4785098"/>
              <a:gd name="connsiteX470" fmla="*/ 8211501 w 9288048"/>
              <a:gd name="connsiteY470" fmla="*/ 1897849 h 4785098"/>
              <a:gd name="connsiteX471" fmla="*/ 7995291 w 9288048"/>
              <a:gd name="connsiteY471" fmla="*/ 1506589 h 4785098"/>
              <a:gd name="connsiteX472" fmla="*/ 6418755 w 9288048"/>
              <a:gd name="connsiteY472" fmla="*/ 1340189 h 4785098"/>
              <a:gd name="connsiteX473" fmla="*/ 6463799 w 9288048"/>
              <a:gd name="connsiteY473" fmla="*/ 1632513 h 4785098"/>
              <a:gd name="connsiteX474" fmla="*/ 5743097 w 9288048"/>
              <a:gd name="connsiteY474" fmla="*/ 2118216 h 4785098"/>
              <a:gd name="connsiteX475" fmla="*/ 4918792 w 9288048"/>
              <a:gd name="connsiteY475" fmla="*/ 3116611 h 4785098"/>
              <a:gd name="connsiteX476" fmla="*/ 4918792 w 9288048"/>
              <a:gd name="connsiteY476" fmla="*/ 3121108 h 4785098"/>
              <a:gd name="connsiteX477" fmla="*/ 4729608 w 9288048"/>
              <a:gd name="connsiteY477" fmla="*/ 2923227 h 4785098"/>
              <a:gd name="connsiteX478" fmla="*/ 4806185 w 9288048"/>
              <a:gd name="connsiteY478" fmla="*/ 2828784 h 4785098"/>
              <a:gd name="connsiteX479" fmla="*/ 5567424 w 9288048"/>
              <a:gd name="connsiteY479" fmla="*/ 1902346 h 4785098"/>
              <a:gd name="connsiteX480" fmla="*/ 6418755 w 9288048"/>
              <a:gd name="connsiteY480" fmla="*/ 1340189 h 4785098"/>
              <a:gd name="connsiteX481" fmla="*/ 8900671 w 9288048"/>
              <a:gd name="connsiteY481" fmla="*/ 1335692 h 4785098"/>
              <a:gd name="connsiteX482" fmla="*/ 8941212 w 9288048"/>
              <a:gd name="connsiteY482" fmla="*/ 1470611 h 4785098"/>
              <a:gd name="connsiteX483" fmla="*/ 8819592 w 9288048"/>
              <a:gd name="connsiteY483" fmla="*/ 1497595 h 4785098"/>
              <a:gd name="connsiteX484" fmla="*/ 8783557 w 9288048"/>
              <a:gd name="connsiteY484" fmla="*/ 1389659 h 4785098"/>
              <a:gd name="connsiteX485" fmla="*/ 2815245 w 9288048"/>
              <a:gd name="connsiteY485" fmla="*/ 1326697 h 4785098"/>
              <a:gd name="connsiteX486" fmla="*/ 3035962 w 9288048"/>
              <a:gd name="connsiteY486" fmla="*/ 1344687 h 4785098"/>
              <a:gd name="connsiteX487" fmla="*/ 3031455 w 9288048"/>
              <a:gd name="connsiteY487" fmla="*/ 1371670 h 4785098"/>
              <a:gd name="connsiteX488" fmla="*/ 2972896 w 9288048"/>
              <a:gd name="connsiteY488" fmla="*/ 1637006 h 4785098"/>
              <a:gd name="connsiteX489" fmla="*/ 2819747 w 9288048"/>
              <a:gd name="connsiteY489" fmla="*/ 1623514 h 4785098"/>
              <a:gd name="connsiteX490" fmla="*/ 2644078 w 9288048"/>
              <a:gd name="connsiteY490" fmla="*/ 1641503 h 4785098"/>
              <a:gd name="connsiteX491" fmla="*/ 2585523 w 9288048"/>
              <a:gd name="connsiteY491" fmla="*/ 1371670 h 4785098"/>
              <a:gd name="connsiteX492" fmla="*/ 2581017 w 9288048"/>
              <a:gd name="connsiteY492" fmla="*/ 1353681 h 4785098"/>
              <a:gd name="connsiteX493" fmla="*/ 2815245 w 9288048"/>
              <a:gd name="connsiteY493" fmla="*/ 1326697 h 4785098"/>
              <a:gd name="connsiteX494" fmla="*/ 5049422 w 9288048"/>
              <a:gd name="connsiteY494" fmla="*/ 1299714 h 4785098"/>
              <a:gd name="connsiteX495" fmla="*/ 5216082 w 9288048"/>
              <a:gd name="connsiteY495" fmla="*/ 1497595 h 4785098"/>
              <a:gd name="connsiteX496" fmla="*/ 4189081 w 9288048"/>
              <a:gd name="connsiteY496" fmla="*/ 2747833 h 4785098"/>
              <a:gd name="connsiteX497" fmla="*/ 4013412 w 9288048"/>
              <a:gd name="connsiteY497" fmla="*/ 2554454 h 4785098"/>
              <a:gd name="connsiteX498" fmla="*/ 7756556 w 9288048"/>
              <a:gd name="connsiteY498" fmla="*/ 1254741 h 4785098"/>
              <a:gd name="connsiteX499" fmla="*/ 7918714 w 9288048"/>
              <a:gd name="connsiteY499" fmla="*/ 1425638 h 4785098"/>
              <a:gd name="connsiteX500" fmla="*/ 7679984 w 9288048"/>
              <a:gd name="connsiteY500" fmla="*/ 1619021 h 4785098"/>
              <a:gd name="connsiteX501" fmla="*/ 7558363 w 9288048"/>
              <a:gd name="connsiteY501" fmla="*/ 1488600 h 4785098"/>
              <a:gd name="connsiteX502" fmla="*/ 4409798 w 9288048"/>
              <a:gd name="connsiteY502" fmla="*/ 1241249 h 4785098"/>
              <a:gd name="connsiteX503" fmla="*/ 4576458 w 9288048"/>
              <a:gd name="connsiteY503" fmla="*/ 1434632 h 4785098"/>
              <a:gd name="connsiteX504" fmla="*/ 4680061 w 9288048"/>
              <a:gd name="connsiteY504" fmla="*/ 1560552 h 4785098"/>
              <a:gd name="connsiteX505" fmla="*/ 4635018 w 9288048"/>
              <a:gd name="connsiteY505" fmla="*/ 1614519 h 4785098"/>
              <a:gd name="connsiteX506" fmla="*/ 4617000 w 9288048"/>
              <a:gd name="connsiteY506" fmla="*/ 1637006 h 4785098"/>
              <a:gd name="connsiteX507" fmla="*/ 4558445 w 9288048"/>
              <a:gd name="connsiteY507" fmla="*/ 1708963 h 4785098"/>
              <a:gd name="connsiteX508" fmla="*/ 4544930 w 9288048"/>
              <a:gd name="connsiteY508" fmla="*/ 1726952 h 4785098"/>
              <a:gd name="connsiteX509" fmla="*/ 4499886 w 9288048"/>
              <a:gd name="connsiteY509" fmla="*/ 1780919 h 4785098"/>
              <a:gd name="connsiteX510" fmla="*/ 4360248 w 9288048"/>
              <a:gd name="connsiteY510" fmla="*/ 1614519 h 4785098"/>
              <a:gd name="connsiteX511" fmla="*/ 4229623 w 9288048"/>
              <a:gd name="connsiteY511" fmla="*/ 1461611 h 4785098"/>
              <a:gd name="connsiteX512" fmla="*/ 3734140 w 9288048"/>
              <a:gd name="connsiteY512" fmla="*/ 1236751 h 4785098"/>
              <a:gd name="connsiteX513" fmla="*/ 4382772 w 9288048"/>
              <a:gd name="connsiteY513" fmla="*/ 1897849 h 4785098"/>
              <a:gd name="connsiteX514" fmla="*/ 4351239 w 9288048"/>
              <a:gd name="connsiteY514" fmla="*/ 1938325 h 4785098"/>
              <a:gd name="connsiteX515" fmla="*/ 4319710 w 9288048"/>
              <a:gd name="connsiteY515" fmla="*/ 1978800 h 4785098"/>
              <a:gd name="connsiteX516" fmla="*/ 4247640 w 9288048"/>
              <a:gd name="connsiteY516" fmla="*/ 2064249 h 4785098"/>
              <a:gd name="connsiteX517" fmla="*/ 4216107 w 9288048"/>
              <a:gd name="connsiteY517" fmla="*/ 2104725 h 4785098"/>
              <a:gd name="connsiteX518" fmla="*/ 4184579 w 9288048"/>
              <a:gd name="connsiteY518" fmla="*/ 2136206 h 4785098"/>
              <a:gd name="connsiteX519" fmla="*/ 3590000 w 9288048"/>
              <a:gd name="connsiteY519" fmla="*/ 1466109 h 4785098"/>
              <a:gd name="connsiteX520" fmla="*/ 1882839 w 9288048"/>
              <a:gd name="connsiteY520" fmla="*/ 1196276 h 4785098"/>
              <a:gd name="connsiteX521" fmla="*/ 2058508 w 9288048"/>
              <a:gd name="connsiteY521" fmla="*/ 1443622 h 4785098"/>
              <a:gd name="connsiteX522" fmla="*/ 1923376 w 9288048"/>
              <a:gd name="connsiteY522" fmla="*/ 1560552 h 4785098"/>
              <a:gd name="connsiteX523" fmla="*/ 1707166 w 9288048"/>
              <a:gd name="connsiteY523" fmla="*/ 1349184 h 4785098"/>
              <a:gd name="connsiteX524" fmla="*/ 1882839 w 9288048"/>
              <a:gd name="connsiteY524" fmla="*/ 1196276 h 4785098"/>
              <a:gd name="connsiteX525" fmla="*/ 7490800 w 9288048"/>
              <a:gd name="connsiteY525" fmla="*/ 1187281 h 4785098"/>
              <a:gd name="connsiteX526" fmla="*/ 7634940 w 9288048"/>
              <a:gd name="connsiteY526" fmla="*/ 1295216 h 4785098"/>
              <a:gd name="connsiteX527" fmla="*/ 7436747 w 9288048"/>
              <a:gd name="connsiteY527" fmla="*/ 1529076 h 4785098"/>
              <a:gd name="connsiteX528" fmla="*/ 7328642 w 9288048"/>
              <a:gd name="connsiteY528" fmla="*/ 1448124 h 4785098"/>
              <a:gd name="connsiteX529" fmla="*/ 1193665 w 9288048"/>
              <a:gd name="connsiteY529" fmla="*/ 1088341 h 4785098"/>
              <a:gd name="connsiteX530" fmla="*/ 1391858 w 9288048"/>
              <a:gd name="connsiteY530" fmla="*/ 1277227 h 4785098"/>
              <a:gd name="connsiteX531" fmla="*/ 1076551 w 9288048"/>
              <a:gd name="connsiteY531" fmla="*/ 1789914 h 4785098"/>
              <a:gd name="connsiteX532" fmla="*/ 815297 w 9288048"/>
              <a:gd name="connsiteY532" fmla="*/ 1699968 h 4785098"/>
              <a:gd name="connsiteX533" fmla="*/ 1193665 w 9288048"/>
              <a:gd name="connsiteY533" fmla="*/ 1088341 h 4785098"/>
              <a:gd name="connsiteX534" fmla="*/ 5243108 w 9288048"/>
              <a:gd name="connsiteY534" fmla="*/ 1052362 h 4785098"/>
              <a:gd name="connsiteX535" fmla="*/ 5432292 w 9288048"/>
              <a:gd name="connsiteY535" fmla="*/ 1299714 h 4785098"/>
              <a:gd name="connsiteX536" fmla="*/ 5319685 w 9288048"/>
              <a:gd name="connsiteY536" fmla="*/ 1425638 h 4785098"/>
              <a:gd name="connsiteX537" fmla="*/ 5116985 w 9288048"/>
              <a:gd name="connsiteY537" fmla="*/ 1191779 h 4785098"/>
              <a:gd name="connsiteX538" fmla="*/ 5243108 w 9288048"/>
              <a:gd name="connsiteY538" fmla="*/ 1052362 h 4785098"/>
              <a:gd name="connsiteX539" fmla="*/ 648632 w 9288048"/>
              <a:gd name="connsiteY539" fmla="*/ 1052362 h 4785098"/>
              <a:gd name="connsiteX540" fmla="*/ 738720 w 9288048"/>
              <a:gd name="connsiteY540" fmla="*/ 1115325 h 4785098"/>
              <a:gd name="connsiteX541" fmla="*/ 689174 w 9288048"/>
              <a:gd name="connsiteY541" fmla="*/ 1205270 h 4785098"/>
              <a:gd name="connsiteX542" fmla="*/ 590077 w 9288048"/>
              <a:gd name="connsiteY542" fmla="*/ 1160297 h 4785098"/>
              <a:gd name="connsiteX543" fmla="*/ 648632 w 9288048"/>
              <a:gd name="connsiteY543" fmla="*/ 1052362 h 4785098"/>
              <a:gd name="connsiteX544" fmla="*/ 5833185 w 9288048"/>
              <a:gd name="connsiteY544" fmla="*/ 1034373 h 4785098"/>
              <a:gd name="connsiteX545" fmla="*/ 5963810 w 9288048"/>
              <a:gd name="connsiteY545" fmla="*/ 1313205 h 4785098"/>
              <a:gd name="connsiteX546" fmla="*/ 5675529 w 9288048"/>
              <a:gd name="connsiteY546" fmla="*/ 1529076 h 4785098"/>
              <a:gd name="connsiteX547" fmla="*/ 5486345 w 9288048"/>
              <a:gd name="connsiteY547" fmla="*/ 1286222 h 4785098"/>
              <a:gd name="connsiteX548" fmla="*/ 5833185 w 9288048"/>
              <a:gd name="connsiteY548" fmla="*/ 1034373 h 4785098"/>
              <a:gd name="connsiteX549" fmla="*/ 3189112 w 9288048"/>
              <a:gd name="connsiteY549" fmla="*/ 966914 h 4785098"/>
              <a:gd name="connsiteX550" fmla="*/ 3400815 w 9288048"/>
              <a:gd name="connsiteY550" fmla="*/ 1034373 h 4785098"/>
              <a:gd name="connsiteX551" fmla="*/ 3666577 w 9288048"/>
              <a:gd name="connsiteY551" fmla="*/ 1169292 h 4785098"/>
              <a:gd name="connsiteX552" fmla="*/ 3504419 w 9288048"/>
              <a:gd name="connsiteY552" fmla="*/ 1430135 h 4785098"/>
              <a:gd name="connsiteX553" fmla="*/ 3121543 w 9288048"/>
              <a:gd name="connsiteY553" fmla="*/ 1263735 h 4785098"/>
              <a:gd name="connsiteX554" fmla="*/ 2405348 w 9288048"/>
              <a:gd name="connsiteY554" fmla="*/ 935433 h 4785098"/>
              <a:gd name="connsiteX555" fmla="*/ 2472911 w 9288048"/>
              <a:gd name="connsiteY555" fmla="*/ 1232254 h 4785098"/>
              <a:gd name="connsiteX556" fmla="*/ 2175622 w 9288048"/>
              <a:gd name="connsiteY556" fmla="*/ 1349184 h 4785098"/>
              <a:gd name="connsiteX557" fmla="*/ 2022473 w 9288048"/>
              <a:gd name="connsiteY557" fmla="*/ 1083843 h 4785098"/>
              <a:gd name="connsiteX558" fmla="*/ 2405348 w 9288048"/>
              <a:gd name="connsiteY558" fmla="*/ 935433 h 4785098"/>
              <a:gd name="connsiteX559" fmla="*/ 6355694 w 9288048"/>
              <a:gd name="connsiteY559" fmla="*/ 876968 h 4785098"/>
              <a:gd name="connsiteX560" fmla="*/ 6400738 w 9288048"/>
              <a:gd name="connsiteY560" fmla="*/ 1178287 h 4785098"/>
              <a:gd name="connsiteX561" fmla="*/ 6062906 w 9288048"/>
              <a:gd name="connsiteY561" fmla="*/ 1281724 h 4785098"/>
              <a:gd name="connsiteX562" fmla="*/ 5936784 w 9288048"/>
              <a:gd name="connsiteY562" fmla="*/ 1007389 h 4785098"/>
              <a:gd name="connsiteX563" fmla="*/ 6035880 w 9288048"/>
              <a:gd name="connsiteY563" fmla="*/ 966914 h 4785098"/>
              <a:gd name="connsiteX564" fmla="*/ 6355694 w 9288048"/>
              <a:gd name="connsiteY564" fmla="*/ 876968 h 4785098"/>
              <a:gd name="connsiteX565" fmla="*/ 7179995 w 9288048"/>
              <a:gd name="connsiteY565" fmla="*/ 872471 h 4785098"/>
              <a:gd name="connsiteX566" fmla="*/ 7490800 w 9288048"/>
              <a:gd name="connsiteY566" fmla="*/ 1016384 h 4785098"/>
              <a:gd name="connsiteX567" fmla="*/ 7328642 w 9288048"/>
              <a:gd name="connsiteY567" fmla="*/ 1277227 h 4785098"/>
              <a:gd name="connsiteX568" fmla="*/ 7085405 w 9288048"/>
              <a:gd name="connsiteY568" fmla="*/ 1164795 h 4785098"/>
              <a:gd name="connsiteX569" fmla="*/ 3936840 w 9288048"/>
              <a:gd name="connsiteY569" fmla="*/ 867973 h 4785098"/>
              <a:gd name="connsiteX570" fmla="*/ 4306195 w 9288048"/>
              <a:gd name="connsiteY570" fmla="*/ 1196276 h 4785098"/>
              <a:gd name="connsiteX571" fmla="*/ 4117015 w 9288048"/>
              <a:gd name="connsiteY571" fmla="*/ 1430135 h 4785098"/>
              <a:gd name="connsiteX572" fmla="*/ 3779184 w 9288048"/>
              <a:gd name="connsiteY572" fmla="*/ 1119822 h 4785098"/>
              <a:gd name="connsiteX573" fmla="*/ 1635095 w 9288048"/>
              <a:gd name="connsiteY573" fmla="*/ 863476 h 4785098"/>
              <a:gd name="connsiteX574" fmla="*/ 1761218 w 9288048"/>
              <a:gd name="connsiteY574" fmla="*/ 1038871 h 4785098"/>
              <a:gd name="connsiteX575" fmla="*/ 1621580 w 9288048"/>
              <a:gd name="connsiteY575" fmla="*/ 1160297 h 4785098"/>
              <a:gd name="connsiteX576" fmla="*/ 1468430 w 9288048"/>
              <a:gd name="connsiteY576" fmla="*/ 1011887 h 4785098"/>
              <a:gd name="connsiteX577" fmla="*/ 1635095 w 9288048"/>
              <a:gd name="connsiteY577" fmla="*/ 863476 h 4785098"/>
              <a:gd name="connsiteX578" fmla="*/ 7698001 w 9288048"/>
              <a:gd name="connsiteY578" fmla="*/ 849984 h 4785098"/>
              <a:gd name="connsiteX579" fmla="*/ 7891687 w 9288048"/>
              <a:gd name="connsiteY579" fmla="*/ 993898 h 4785098"/>
              <a:gd name="connsiteX580" fmla="*/ 7698001 w 9288048"/>
              <a:gd name="connsiteY580" fmla="*/ 1218762 h 4785098"/>
              <a:gd name="connsiteX581" fmla="*/ 7540346 w 9288048"/>
              <a:gd name="connsiteY581" fmla="*/ 1101833 h 4785098"/>
              <a:gd name="connsiteX582" fmla="*/ 6580913 w 9288048"/>
              <a:gd name="connsiteY582" fmla="*/ 849984 h 4785098"/>
              <a:gd name="connsiteX583" fmla="*/ 6585415 w 9288048"/>
              <a:gd name="connsiteY583" fmla="*/ 849984 h 4785098"/>
              <a:gd name="connsiteX584" fmla="*/ 6603433 w 9288048"/>
              <a:gd name="connsiteY584" fmla="*/ 849984 h 4785098"/>
              <a:gd name="connsiteX585" fmla="*/ 6630459 w 9288048"/>
              <a:gd name="connsiteY585" fmla="*/ 849984 h 4785098"/>
              <a:gd name="connsiteX586" fmla="*/ 7085405 w 9288048"/>
              <a:gd name="connsiteY586" fmla="*/ 917444 h 4785098"/>
              <a:gd name="connsiteX587" fmla="*/ 6995317 w 9288048"/>
              <a:gd name="connsiteY587" fmla="*/ 1209768 h 4785098"/>
              <a:gd name="connsiteX588" fmla="*/ 6630459 w 9288048"/>
              <a:gd name="connsiteY588" fmla="*/ 1155800 h 4785098"/>
              <a:gd name="connsiteX589" fmla="*/ 6495328 w 9288048"/>
              <a:gd name="connsiteY589" fmla="*/ 1164795 h 4785098"/>
              <a:gd name="connsiteX590" fmla="*/ 6450284 w 9288048"/>
              <a:gd name="connsiteY590" fmla="*/ 858979 h 4785098"/>
              <a:gd name="connsiteX591" fmla="*/ 6580913 w 9288048"/>
              <a:gd name="connsiteY591" fmla="*/ 849984 h 4785098"/>
              <a:gd name="connsiteX592" fmla="*/ 8197986 w 9288048"/>
              <a:gd name="connsiteY592" fmla="*/ 840990 h 4785098"/>
              <a:gd name="connsiteX593" fmla="*/ 8346633 w 9288048"/>
              <a:gd name="connsiteY593" fmla="*/ 998395 h 4785098"/>
              <a:gd name="connsiteX594" fmla="*/ 8184475 w 9288048"/>
              <a:gd name="connsiteY594" fmla="*/ 1128816 h 4785098"/>
              <a:gd name="connsiteX595" fmla="*/ 8062855 w 9288048"/>
              <a:gd name="connsiteY595" fmla="*/ 998395 h 4785098"/>
              <a:gd name="connsiteX596" fmla="*/ 2815245 w 9288048"/>
              <a:gd name="connsiteY596" fmla="*/ 782525 h 4785098"/>
              <a:gd name="connsiteX597" fmla="*/ 3121543 w 9288048"/>
              <a:gd name="connsiteY597" fmla="*/ 814006 h 4785098"/>
              <a:gd name="connsiteX598" fmla="*/ 3053980 w 9288048"/>
              <a:gd name="connsiteY598" fmla="*/ 1110827 h 4785098"/>
              <a:gd name="connsiteX599" fmla="*/ 2815245 w 9288048"/>
              <a:gd name="connsiteY599" fmla="*/ 1092838 h 4785098"/>
              <a:gd name="connsiteX600" fmla="*/ 2553990 w 9288048"/>
              <a:gd name="connsiteY600" fmla="*/ 1119822 h 4785098"/>
              <a:gd name="connsiteX601" fmla="*/ 2486427 w 9288048"/>
              <a:gd name="connsiteY601" fmla="*/ 818503 h 4785098"/>
              <a:gd name="connsiteX602" fmla="*/ 2815245 w 9288048"/>
              <a:gd name="connsiteY602" fmla="*/ 782525 h 4785098"/>
              <a:gd name="connsiteX603" fmla="*/ 8634914 w 9288048"/>
              <a:gd name="connsiteY603" fmla="*/ 778027 h 4785098"/>
              <a:gd name="connsiteX604" fmla="*/ 8720495 w 9288048"/>
              <a:gd name="connsiteY604" fmla="*/ 890460 h 4785098"/>
              <a:gd name="connsiteX605" fmla="*/ 8639416 w 9288048"/>
              <a:gd name="connsiteY605" fmla="*/ 939930 h 4785098"/>
              <a:gd name="connsiteX606" fmla="*/ 8567346 w 9288048"/>
              <a:gd name="connsiteY606" fmla="*/ 845487 h 4785098"/>
              <a:gd name="connsiteX607" fmla="*/ 5562922 w 9288048"/>
              <a:gd name="connsiteY607" fmla="*/ 719567 h 4785098"/>
              <a:gd name="connsiteX608" fmla="*/ 5666520 w 9288048"/>
              <a:gd name="connsiteY608" fmla="*/ 912946 h 4785098"/>
              <a:gd name="connsiteX609" fmla="*/ 5598957 w 9288048"/>
              <a:gd name="connsiteY609" fmla="*/ 953422 h 4785098"/>
              <a:gd name="connsiteX610" fmla="*/ 5580939 w 9288048"/>
              <a:gd name="connsiteY610" fmla="*/ 966914 h 4785098"/>
              <a:gd name="connsiteX611" fmla="*/ 5567424 w 9288048"/>
              <a:gd name="connsiteY611" fmla="*/ 975908 h 4785098"/>
              <a:gd name="connsiteX612" fmla="*/ 5562922 w 9288048"/>
              <a:gd name="connsiteY612" fmla="*/ 975908 h 4785098"/>
              <a:gd name="connsiteX613" fmla="*/ 5481843 w 9288048"/>
              <a:gd name="connsiteY613" fmla="*/ 1038871 h 4785098"/>
              <a:gd name="connsiteX614" fmla="*/ 5342204 w 9288048"/>
              <a:gd name="connsiteY614" fmla="*/ 867973 h 4785098"/>
              <a:gd name="connsiteX615" fmla="*/ 5441301 w 9288048"/>
              <a:gd name="connsiteY615" fmla="*/ 791519 h 4785098"/>
              <a:gd name="connsiteX616" fmla="*/ 5445808 w 9288048"/>
              <a:gd name="connsiteY616" fmla="*/ 791519 h 4785098"/>
              <a:gd name="connsiteX617" fmla="*/ 5463825 w 9288048"/>
              <a:gd name="connsiteY617" fmla="*/ 782525 h 4785098"/>
              <a:gd name="connsiteX618" fmla="*/ 5481843 w 9288048"/>
              <a:gd name="connsiteY618" fmla="*/ 769033 h 4785098"/>
              <a:gd name="connsiteX619" fmla="*/ 5562922 w 9288048"/>
              <a:gd name="connsiteY619" fmla="*/ 719567 h 4785098"/>
              <a:gd name="connsiteX620" fmla="*/ 3310728 w 9288048"/>
              <a:gd name="connsiteY620" fmla="*/ 562157 h 4785098"/>
              <a:gd name="connsiteX621" fmla="*/ 3540449 w 9288048"/>
              <a:gd name="connsiteY621" fmla="*/ 634114 h 4785098"/>
              <a:gd name="connsiteX622" fmla="*/ 3819726 w 9288048"/>
              <a:gd name="connsiteY622" fmla="*/ 773530 h 4785098"/>
              <a:gd name="connsiteX623" fmla="*/ 3684594 w 9288048"/>
              <a:gd name="connsiteY623" fmla="*/ 984903 h 4785098"/>
              <a:gd name="connsiteX624" fmla="*/ 3445859 w 9288048"/>
              <a:gd name="connsiteY624" fmla="*/ 867973 h 4785098"/>
              <a:gd name="connsiteX625" fmla="*/ 3256675 w 9288048"/>
              <a:gd name="connsiteY625" fmla="*/ 809508 h 4785098"/>
              <a:gd name="connsiteX626" fmla="*/ 1427894 w 9288048"/>
              <a:gd name="connsiteY626" fmla="*/ 499195 h 4785098"/>
              <a:gd name="connsiteX627" fmla="*/ 1508972 w 9288048"/>
              <a:gd name="connsiteY627" fmla="*/ 643109 h 4785098"/>
              <a:gd name="connsiteX628" fmla="*/ 1346814 w 9288048"/>
              <a:gd name="connsiteY628" fmla="*/ 773530 h 4785098"/>
              <a:gd name="connsiteX629" fmla="*/ 1229700 w 9288048"/>
              <a:gd name="connsiteY629" fmla="*/ 656600 h 4785098"/>
              <a:gd name="connsiteX630" fmla="*/ 1427894 w 9288048"/>
              <a:gd name="connsiteY630" fmla="*/ 499195 h 4785098"/>
              <a:gd name="connsiteX631" fmla="*/ 6292633 w 9288048"/>
              <a:gd name="connsiteY631" fmla="*/ 481211 h 4785098"/>
              <a:gd name="connsiteX632" fmla="*/ 6337676 w 9288048"/>
              <a:gd name="connsiteY632" fmla="*/ 769033 h 4785098"/>
              <a:gd name="connsiteX633" fmla="*/ 5995343 w 9288048"/>
              <a:gd name="connsiteY633" fmla="*/ 863476 h 4785098"/>
              <a:gd name="connsiteX634" fmla="*/ 5896246 w 9288048"/>
              <a:gd name="connsiteY634" fmla="*/ 908449 h 4785098"/>
              <a:gd name="connsiteX635" fmla="*/ 5770124 w 9288048"/>
              <a:gd name="connsiteY635" fmla="*/ 638616 h 4785098"/>
              <a:gd name="connsiteX636" fmla="*/ 5887238 w 9288048"/>
              <a:gd name="connsiteY636" fmla="*/ 589146 h 4785098"/>
              <a:gd name="connsiteX637" fmla="*/ 6292633 w 9288048"/>
              <a:gd name="connsiteY637" fmla="*/ 481211 h 4785098"/>
              <a:gd name="connsiteX638" fmla="*/ 2306251 w 9288048"/>
              <a:gd name="connsiteY638" fmla="*/ 476709 h 4785098"/>
              <a:gd name="connsiteX639" fmla="*/ 2369308 w 9288048"/>
              <a:gd name="connsiteY639" fmla="*/ 769033 h 4785098"/>
              <a:gd name="connsiteX640" fmla="*/ 1959411 w 9288048"/>
              <a:gd name="connsiteY640" fmla="*/ 930935 h 4785098"/>
              <a:gd name="connsiteX641" fmla="*/ 1810769 w 9288048"/>
              <a:gd name="connsiteY641" fmla="*/ 670092 h 4785098"/>
              <a:gd name="connsiteX642" fmla="*/ 2306251 w 9288048"/>
              <a:gd name="connsiteY642" fmla="*/ 476709 h 4785098"/>
              <a:gd name="connsiteX643" fmla="*/ 2887315 w 9288048"/>
              <a:gd name="connsiteY643" fmla="*/ 454227 h 4785098"/>
              <a:gd name="connsiteX644" fmla="*/ 3148570 w 9288048"/>
              <a:gd name="connsiteY644" fmla="*/ 481211 h 4785098"/>
              <a:gd name="connsiteX645" fmla="*/ 3103526 w 9288048"/>
              <a:gd name="connsiteY645" fmla="*/ 679087 h 4785098"/>
              <a:gd name="connsiteX646" fmla="*/ 2887315 w 9288048"/>
              <a:gd name="connsiteY646" fmla="*/ 656600 h 4785098"/>
              <a:gd name="connsiteX647" fmla="*/ 6851177 w 9288048"/>
              <a:gd name="connsiteY647" fmla="*/ 395762 h 4785098"/>
              <a:gd name="connsiteX648" fmla="*/ 7220537 w 9288048"/>
              <a:gd name="connsiteY648" fmla="*/ 467719 h 4785098"/>
              <a:gd name="connsiteX649" fmla="*/ 7130449 w 9288048"/>
              <a:gd name="connsiteY649" fmla="*/ 751044 h 4785098"/>
              <a:gd name="connsiteX650" fmla="*/ 6828652 w 9288048"/>
              <a:gd name="connsiteY650" fmla="*/ 692584 h 4785098"/>
              <a:gd name="connsiteX651" fmla="*/ 8035828 w 9288048"/>
              <a:gd name="connsiteY651" fmla="*/ 382270 h 4785098"/>
              <a:gd name="connsiteX652" fmla="*/ 8148440 w 9288048"/>
              <a:gd name="connsiteY652" fmla="*/ 467719 h 4785098"/>
              <a:gd name="connsiteX653" fmla="*/ 8080872 w 9288048"/>
              <a:gd name="connsiteY653" fmla="*/ 535178 h 4785098"/>
              <a:gd name="connsiteX654" fmla="*/ 7990785 w 9288048"/>
              <a:gd name="connsiteY654" fmla="*/ 463222 h 4785098"/>
              <a:gd name="connsiteX655" fmla="*/ 7504311 w 9288048"/>
              <a:gd name="connsiteY655" fmla="*/ 382270 h 4785098"/>
              <a:gd name="connsiteX656" fmla="*/ 7630433 w 9288048"/>
              <a:gd name="connsiteY656" fmla="*/ 440735 h 4785098"/>
              <a:gd name="connsiteX657" fmla="*/ 7580888 w 9288048"/>
              <a:gd name="connsiteY657" fmla="*/ 521686 h 4785098"/>
              <a:gd name="connsiteX658" fmla="*/ 7472782 w 9288048"/>
              <a:gd name="connsiteY658" fmla="*/ 472216 h 4785098"/>
              <a:gd name="connsiteX659" fmla="*/ 5851203 w 9288048"/>
              <a:gd name="connsiteY659" fmla="*/ 251849 h 4785098"/>
              <a:gd name="connsiteX660" fmla="*/ 5878229 w 9288048"/>
              <a:gd name="connsiteY660" fmla="*/ 341795 h 4785098"/>
              <a:gd name="connsiteX661" fmla="*/ 5770124 w 9288048"/>
              <a:gd name="connsiteY661" fmla="*/ 386768 h 4785098"/>
              <a:gd name="connsiteX662" fmla="*/ 5720573 w 9288048"/>
              <a:gd name="connsiteY662" fmla="*/ 305816 h 4785098"/>
              <a:gd name="connsiteX663" fmla="*/ 5851203 w 9288048"/>
              <a:gd name="connsiteY663" fmla="*/ 251849 h 4785098"/>
              <a:gd name="connsiteX664" fmla="*/ 6607940 w 9288048"/>
              <a:gd name="connsiteY664" fmla="*/ 242854 h 4785098"/>
              <a:gd name="connsiteX665" fmla="*/ 6612442 w 9288048"/>
              <a:gd name="connsiteY665" fmla="*/ 242854 h 4785098"/>
              <a:gd name="connsiteX666" fmla="*/ 6630459 w 9288048"/>
              <a:gd name="connsiteY666" fmla="*/ 242854 h 4785098"/>
              <a:gd name="connsiteX667" fmla="*/ 6652984 w 9288048"/>
              <a:gd name="connsiteY667" fmla="*/ 242854 h 4785098"/>
              <a:gd name="connsiteX668" fmla="*/ 6747573 w 9288048"/>
              <a:gd name="connsiteY668" fmla="*/ 247351 h 4785098"/>
              <a:gd name="connsiteX669" fmla="*/ 6729556 w 9288048"/>
              <a:gd name="connsiteY669" fmla="*/ 463222 h 4785098"/>
              <a:gd name="connsiteX670" fmla="*/ 6652984 w 9288048"/>
              <a:gd name="connsiteY670" fmla="*/ 458724 h 4785098"/>
              <a:gd name="connsiteX671" fmla="*/ 6630459 w 9288048"/>
              <a:gd name="connsiteY671" fmla="*/ 458724 h 4785098"/>
              <a:gd name="connsiteX672" fmla="*/ 6616949 w 9288048"/>
              <a:gd name="connsiteY672" fmla="*/ 458724 h 4785098"/>
              <a:gd name="connsiteX673" fmla="*/ 6612442 w 9288048"/>
              <a:gd name="connsiteY673" fmla="*/ 458724 h 4785098"/>
              <a:gd name="connsiteX674" fmla="*/ 6508843 w 9288048"/>
              <a:gd name="connsiteY674" fmla="*/ 467719 h 4785098"/>
              <a:gd name="connsiteX675" fmla="*/ 6481817 w 9288048"/>
              <a:gd name="connsiteY675" fmla="*/ 251849 h 4785098"/>
              <a:gd name="connsiteX676" fmla="*/ 6607940 w 9288048"/>
              <a:gd name="connsiteY676" fmla="*/ 242854 h 4785098"/>
              <a:gd name="connsiteX677" fmla="*/ 2779210 w 9288048"/>
              <a:gd name="connsiteY677" fmla="*/ 202378 h 4785098"/>
              <a:gd name="connsiteX678" fmla="*/ 2779210 w 9288048"/>
              <a:gd name="connsiteY678" fmla="*/ 449730 h 4785098"/>
              <a:gd name="connsiteX679" fmla="*/ 2504440 w 9288048"/>
              <a:gd name="connsiteY679" fmla="*/ 481211 h 4785098"/>
              <a:gd name="connsiteX680" fmla="*/ 2450392 w 9288048"/>
              <a:gd name="connsiteY680" fmla="*/ 238357 h 4785098"/>
              <a:gd name="connsiteX681" fmla="*/ 2779210 w 9288048"/>
              <a:gd name="connsiteY681" fmla="*/ 202378 h 4785098"/>
              <a:gd name="connsiteX682" fmla="*/ 1639602 w 9288048"/>
              <a:gd name="connsiteY682" fmla="*/ 0 h 4785098"/>
              <a:gd name="connsiteX683" fmla="*/ 1689148 w 9288048"/>
              <a:gd name="connsiteY683" fmla="*/ 98941 h 4785098"/>
              <a:gd name="connsiteX684" fmla="*/ 1603562 w 9288048"/>
              <a:gd name="connsiteY684" fmla="*/ 152908 h 4785098"/>
              <a:gd name="connsiteX685" fmla="*/ 1535999 w 9288048"/>
              <a:gd name="connsiteY685" fmla="*/ 62962 h 4785098"/>
              <a:gd name="connsiteX686" fmla="*/ 1639602 w 9288048"/>
              <a:gd name="connsiteY686" fmla="*/ 0 h 478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Lst>
            <a:rect l="l" t="t" r="r" b="b"/>
            <a:pathLst>
              <a:path w="9288048" h="4785098">
                <a:moveTo>
                  <a:pt x="6968291" y="4582720"/>
                </a:moveTo>
                <a:lnTo>
                  <a:pt x="7008833" y="4758114"/>
                </a:lnTo>
                <a:cubicBezTo>
                  <a:pt x="6932256" y="4776103"/>
                  <a:pt x="6851177" y="4785098"/>
                  <a:pt x="6770098" y="4785098"/>
                </a:cubicBezTo>
                <a:lnTo>
                  <a:pt x="6770098" y="4605206"/>
                </a:lnTo>
                <a:cubicBezTo>
                  <a:pt x="6837661" y="4605206"/>
                  <a:pt x="6905229" y="4596212"/>
                  <a:pt x="6968291" y="4582720"/>
                </a:cubicBezTo>
                <a:close/>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6301641" y="4375844"/>
                </a:moveTo>
                <a:cubicBezTo>
                  <a:pt x="6373711" y="4389336"/>
                  <a:pt x="6445782" y="4398331"/>
                  <a:pt x="6517852" y="4398331"/>
                </a:cubicBezTo>
                <a:lnTo>
                  <a:pt x="6517852" y="4600709"/>
                </a:lnTo>
                <a:cubicBezTo>
                  <a:pt x="6427764" y="4600709"/>
                  <a:pt x="6342178" y="4591714"/>
                  <a:pt x="6256597" y="4573725"/>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5675534" y="4128498"/>
                </a:moveTo>
                <a:cubicBezTo>
                  <a:pt x="5774630" y="4191460"/>
                  <a:pt x="5882736" y="4236433"/>
                  <a:pt x="5995343" y="4263417"/>
                </a:cubicBezTo>
                <a:lnTo>
                  <a:pt x="5959308" y="4443304"/>
                </a:lnTo>
                <a:cubicBezTo>
                  <a:pt x="5824176" y="4411823"/>
                  <a:pt x="5693551" y="4357855"/>
                  <a:pt x="5576432" y="4281401"/>
                </a:cubicBezTo>
                <a:close/>
                <a:moveTo>
                  <a:pt x="3576484" y="4052043"/>
                </a:moveTo>
                <a:lnTo>
                  <a:pt x="3702607" y="4321881"/>
                </a:lnTo>
                <a:cubicBezTo>
                  <a:pt x="3531440" y="4407330"/>
                  <a:pt x="3342256" y="4465795"/>
                  <a:pt x="3144063" y="4501773"/>
                </a:cubicBezTo>
                <a:lnTo>
                  <a:pt x="3103526" y="4204951"/>
                </a:lnTo>
                <a:cubicBezTo>
                  <a:pt x="3270186" y="4177968"/>
                  <a:pt x="3427842" y="4124000"/>
                  <a:pt x="3576484" y="4052043"/>
                </a:cubicBezTo>
                <a:close/>
                <a:moveTo>
                  <a:pt x="7423232" y="4025060"/>
                </a:moveTo>
                <a:lnTo>
                  <a:pt x="7571879" y="4285903"/>
                </a:lnTo>
                <a:cubicBezTo>
                  <a:pt x="7418730" y="4371347"/>
                  <a:pt x="7252070" y="4438806"/>
                  <a:pt x="7076396" y="4479282"/>
                </a:cubicBezTo>
                <a:lnTo>
                  <a:pt x="7013335" y="4186962"/>
                </a:lnTo>
                <a:cubicBezTo>
                  <a:pt x="7157475" y="4150984"/>
                  <a:pt x="7297113" y="4097017"/>
                  <a:pt x="7423232" y="4025060"/>
                </a:cubicBezTo>
                <a:close/>
                <a:moveTo>
                  <a:pt x="7882683" y="3975590"/>
                </a:moveTo>
                <a:lnTo>
                  <a:pt x="8094387" y="4182465"/>
                </a:lnTo>
                <a:cubicBezTo>
                  <a:pt x="8022317" y="4254422"/>
                  <a:pt x="7945745" y="4321877"/>
                  <a:pt x="7860159" y="4384839"/>
                </a:cubicBezTo>
                <a:lnTo>
                  <a:pt x="7688993" y="4141989"/>
                </a:lnTo>
                <a:cubicBezTo>
                  <a:pt x="7756561" y="4092519"/>
                  <a:pt x="7819622" y="4034054"/>
                  <a:pt x="7882683" y="3975590"/>
                </a:cubicBezTo>
                <a:close/>
                <a:moveTo>
                  <a:pt x="6851177" y="3935114"/>
                </a:moveTo>
                <a:lnTo>
                  <a:pt x="6918745" y="4236433"/>
                </a:lnTo>
                <a:cubicBezTo>
                  <a:pt x="6810639" y="4258919"/>
                  <a:pt x="6702529" y="4272411"/>
                  <a:pt x="6589922" y="4272411"/>
                </a:cubicBezTo>
                <a:cubicBezTo>
                  <a:pt x="6486324" y="4272411"/>
                  <a:pt x="6382720" y="4263417"/>
                  <a:pt x="6283624" y="4240930"/>
                </a:cubicBezTo>
                <a:lnTo>
                  <a:pt x="6351192" y="3944109"/>
                </a:lnTo>
                <a:cubicBezTo>
                  <a:pt x="6427764" y="3957600"/>
                  <a:pt x="6504341" y="3962098"/>
                  <a:pt x="6589922" y="3962098"/>
                </a:cubicBezTo>
                <a:cubicBezTo>
                  <a:pt x="6680010" y="3962098"/>
                  <a:pt x="6770098" y="3953103"/>
                  <a:pt x="6851177" y="3935114"/>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3963862" y="3858660"/>
                </a:moveTo>
                <a:lnTo>
                  <a:pt x="4117011" y="4052043"/>
                </a:lnTo>
                <a:cubicBezTo>
                  <a:pt x="4008905" y="4146487"/>
                  <a:pt x="3891791" y="4227438"/>
                  <a:pt x="3765668" y="4294897"/>
                </a:cubicBezTo>
                <a:lnTo>
                  <a:pt x="3662070" y="4070033"/>
                </a:lnTo>
                <a:cubicBezTo>
                  <a:pt x="3770175" y="4011568"/>
                  <a:pt x="3869272" y="3939611"/>
                  <a:pt x="3963862" y="3858660"/>
                </a:cubicBezTo>
                <a:close/>
                <a:moveTo>
                  <a:pt x="8715993" y="3845168"/>
                </a:moveTo>
                <a:lnTo>
                  <a:pt x="8815089" y="3890141"/>
                </a:lnTo>
                <a:cubicBezTo>
                  <a:pt x="8797072" y="3930617"/>
                  <a:pt x="8779055" y="3966595"/>
                  <a:pt x="8756535" y="3998076"/>
                </a:cubicBezTo>
                <a:lnTo>
                  <a:pt x="8666447" y="3935114"/>
                </a:lnTo>
                <a:cubicBezTo>
                  <a:pt x="8684460" y="3908130"/>
                  <a:pt x="8702482" y="3876649"/>
                  <a:pt x="8715993" y="3845168"/>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81894" y="3948606"/>
                </a:lnTo>
                <a:cubicBezTo>
                  <a:pt x="3373789" y="4002573"/>
                  <a:pt x="3256675" y="4038551"/>
                  <a:pt x="3135054" y="4061038"/>
                </a:cubicBezTo>
                <a:lnTo>
                  <a:pt x="3103526" y="3827179"/>
                </a:lnTo>
                <a:cubicBezTo>
                  <a:pt x="3202623" y="3813687"/>
                  <a:pt x="3297212" y="3782206"/>
                  <a:pt x="3387300" y="3741730"/>
                </a:cubicBezTo>
                <a:close/>
                <a:moveTo>
                  <a:pt x="7207026" y="3665276"/>
                </a:moveTo>
                <a:lnTo>
                  <a:pt x="7360175" y="3930617"/>
                </a:lnTo>
                <a:cubicBezTo>
                  <a:pt x="7238554" y="3998076"/>
                  <a:pt x="7112431" y="4047546"/>
                  <a:pt x="6977299" y="4079027"/>
                </a:cubicBezTo>
                <a:lnTo>
                  <a:pt x="6909736" y="3782206"/>
                </a:lnTo>
                <a:cubicBezTo>
                  <a:pt x="7013335" y="3755222"/>
                  <a:pt x="7112431" y="3714746"/>
                  <a:pt x="7207026" y="3665276"/>
                </a:cubicBezTo>
                <a:close/>
                <a:moveTo>
                  <a:pt x="5909762" y="3633795"/>
                </a:moveTo>
                <a:cubicBezTo>
                  <a:pt x="5918771" y="3638292"/>
                  <a:pt x="5923273" y="3638292"/>
                  <a:pt x="5927779" y="3642790"/>
                </a:cubicBezTo>
                <a:cubicBezTo>
                  <a:pt x="6040387" y="3710249"/>
                  <a:pt x="6166510" y="3759719"/>
                  <a:pt x="6292633" y="3786703"/>
                </a:cubicBezTo>
                <a:lnTo>
                  <a:pt x="6234078" y="4083525"/>
                </a:lnTo>
                <a:cubicBezTo>
                  <a:pt x="6058404" y="4043049"/>
                  <a:pt x="5896246" y="3975590"/>
                  <a:pt x="5747604" y="3881146"/>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7481791" y="3494379"/>
                </a:moveTo>
                <a:lnTo>
                  <a:pt x="7698001" y="3705752"/>
                </a:lnTo>
                <a:cubicBezTo>
                  <a:pt x="7643949" y="3759719"/>
                  <a:pt x="7585394" y="3813687"/>
                  <a:pt x="7522333" y="3858660"/>
                </a:cubicBezTo>
                <a:lnTo>
                  <a:pt x="7346659" y="3611309"/>
                </a:lnTo>
                <a:cubicBezTo>
                  <a:pt x="7396210" y="3575330"/>
                  <a:pt x="7441254" y="3534855"/>
                  <a:pt x="7481791" y="3494379"/>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6761089" y="3408930"/>
                </a:moveTo>
                <a:lnTo>
                  <a:pt x="6819648" y="3678768"/>
                </a:lnTo>
                <a:lnTo>
                  <a:pt x="6824150" y="3696757"/>
                </a:lnTo>
                <a:cubicBezTo>
                  <a:pt x="6747573" y="3714746"/>
                  <a:pt x="6666499" y="3723741"/>
                  <a:pt x="6589922" y="3723741"/>
                </a:cubicBezTo>
                <a:cubicBezTo>
                  <a:pt x="6508843" y="3723741"/>
                  <a:pt x="6436773" y="3719244"/>
                  <a:pt x="6369209" y="3705752"/>
                </a:cubicBezTo>
                <a:lnTo>
                  <a:pt x="6373711" y="3678768"/>
                </a:lnTo>
                <a:lnTo>
                  <a:pt x="6432266" y="3413428"/>
                </a:lnTo>
                <a:cubicBezTo>
                  <a:pt x="6477310" y="3422422"/>
                  <a:pt x="6531367" y="3426920"/>
                  <a:pt x="6585420" y="3426920"/>
                </a:cubicBezTo>
                <a:cubicBezTo>
                  <a:pt x="6643975" y="3426920"/>
                  <a:pt x="6702529" y="3422422"/>
                  <a:pt x="6761089" y="340893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8324109" y="3332481"/>
                </a:moveTo>
                <a:lnTo>
                  <a:pt x="8535817" y="3404433"/>
                </a:lnTo>
                <a:cubicBezTo>
                  <a:pt x="8468254" y="3588822"/>
                  <a:pt x="8364651" y="3755222"/>
                  <a:pt x="8229519" y="3899136"/>
                </a:cubicBezTo>
                <a:lnTo>
                  <a:pt x="8067361" y="3746228"/>
                </a:lnTo>
                <a:cubicBezTo>
                  <a:pt x="8175467" y="3624801"/>
                  <a:pt x="8265554" y="3485384"/>
                  <a:pt x="8324109" y="3332481"/>
                </a:cubicBez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6162003" y="3323487"/>
                </a:moveTo>
                <a:lnTo>
                  <a:pt x="6166510" y="3323487"/>
                </a:lnTo>
                <a:cubicBezTo>
                  <a:pt x="6216060" y="3354963"/>
                  <a:pt x="6270113" y="3377449"/>
                  <a:pt x="6328668" y="3390941"/>
                </a:cubicBezTo>
                <a:lnTo>
                  <a:pt x="6288130" y="3588822"/>
                </a:lnTo>
                <a:cubicBezTo>
                  <a:pt x="6207047" y="3570833"/>
                  <a:pt x="6130475" y="3539352"/>
                  <a:pt x="6058404" y="3498876"/>
                </a:cubicBezTo>
                <a:cubicBezTo>
                  <a:pt x="6053902" y="3498876"/>
                  <a:pt x="6053902" y="3494379"/>
                  <a:pt x="6049396" y="3494379"/>
                </a:cubicBezTo>
                <a:close/>
                <a:moveTo>
                  <a:pt x="7013335" y="3318989"/>
                </a:moveTo>
                <a:lnTo>
                  <a:pt x="7157475" y="3575330"/>
                </a:lnTo>
                <a:cubicBezTo>
                  <a:pt x="7071894" y="3620303"/>
                  <a:pt x="6981806" y="3656282"/>
                  <a:pt x="6887212" y="3683265"/>
                </a:cubicBezTo>
                <a:lnTo>
                  <a:pt x="6882705" y="3665276"/>
                </a:lnTo>
                <a:lnTo>
                  <a:pt x="6824150" y="3395439"/>
                </a:lnTo>
                <a:cubicBezTo>
                  <a:pt x="6891718" y="3377449"/>
                  <a:pt x="6954780" y="3350470"/>
                  <a:pt x="7013335" y="3318989"/>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4963840" y="3229043"/>
                </a:moveTo>
                <a:cubicBezTo>
                  <a:pt x="5171038" y="3476390"/>
                  <a:pt x="5369235" y="3741730"/>
                  <a:pt x="5644001" y="3926119"/>
                </a:cubicBezTo>
                <a:lnTo>
                  <a:pt x="5481843" y="4173471"/>
                </a:lnTo>
                <a:cubicBezTo>
                  <a:pt x="5166535" y="3957600"/>
                  <a:pt x="5013386" y="3746228"/>
                  <a:pt x="4774656" y="3462898"/>
                </a:cubicBezTo>
                <a:lnTo>
                  <a:pt x="4806184" y="3422422"/>
                </a:lnTo>
                <a:lnTo>
                  <a:pt x="4837718" y="3381947"/>
                </a:lnTo>
                <a:lnTo>
                  <a:pt x="4900774" y="3305497"/>
                </a:lnTo>
                <a:lnTo>
                  <a:pt x="4932307" y="3269519"/>
                </a:lnTo>
                <a:close/>
                <a:moveTo>
                  <a:pt x="7207026" y="3215552"/>
                </a:moveTo>
                <a:lnTo>
                  <a:pt x="7396210" y="3395439"/>
                </a:lnTo>
                <a:lnTo>
                  <a:pt x="7423232" y="3422422"/>
                </a:lnTo>
                <a:cubicBezTo>
                  <a:pt x="7387201" y="3458401"/>
                  <a:pt x="7346659" y="3494379"/>
                  <a:pt x="7301615" y="3525860"/>
                </a:cubicBezTo>
                <a:lnTo>
                  <a:pt x="7279096" y="3494379"/>
                </a:lnTo>
                <a:lnTo>
                  <a:pt x="7130449" y="3283011"/>
                </a:lnTo>
                <a:cubicBezTo>
                  <a:pt x="7157475" y="3265022"/>
                  <a:pt x="7184501" y="3238038"/>
                  <a:pt x="7207026" y="3215552"/>
                </a:cubicBezTo>
                <a:close/>
                <a:moveTo>
                  <a:pt x="3468379" y="3166081"/>
                </a:moveTo>
                <a:lnTo>
                  <a:pt x="3603511" y="3341476"/>
                </a:lnTo>
                <a:cubicBezTo>
                  <a:pt x="3549458" y="3395443"/>
                  <a:pt x="3495405" y="3440416"/>
                  <a:pt x="3432344" y="3480892"/>
                </a:cubicBezTo>
                <a:cubicBezTo>
                  <a:pt x="3423335" y="3485389"/>
                  <a:pt x="3418833" y="3489886"/>
                  <a:pt x="3409824" y="3494384"/>
                </a:cubicBezTo>
                <a:lnTo>
                  <a:pt x="3315230" y="3292005"/>
                </a:lnTo>
                <a:cubicBezTo>
                  <a:pt x="3369282" y="3260524"/>
                  <a:pt x="3418833" y="3215551"/>
                  <a:pt x="3468379" y="3166081"/>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7869168" y="3053649"/>
                </a:moveTo>
                <a:lnTo>
                  <a:pt x="8125921" y="3143595"/>
                </a:lnTo>
                <a:cubicBezTo>
                  <a:pt x="8062859" y="3314492"/>
                  <a:pt x="7963758" y="3471893"/>
                  <a:pt x="7842141" y="3602314"/>
                </a:cubicBezTo>
                <a:lnTo>
                  <a:pt x="7648451" y="3413428"/>
                </a:lnTo>
                <a:cubicBezTo>
                  <a:pt x="7743045" y="3309995"/>
                  <a:pt x="7819622" y="3188568"/>
                  <a:pt x="7869168" y="3053649"/>
                </a:cubicBezTo>
                <a:close/>
                <a:moveTo>
                  <a:pt x="4666546" y="3017670"/>
                </a:moveTo>
                <a:lnTo>
                  <a:pt x="4855730" y="3215551"/>
                </a:lnTo>
                <a:cubicBezTo>
                  <a:pt x="4671053" y="3480892"/>
                  <a:pt x="4436825" y="3764217"/>
                  <a:pt x="4202592" y="3980087"/>
                </a:cubicBezTo>
                <a:lnTo>
                  <a:pt x="4031430" y="3755222"/>
                </a:lnTo>
                <a:cubicBezTo>
                  <a:pt x="4256649" y="3539357"/>
                  <a:pt x="4463851" y="3256027"/>
                  <a:pt x="4666546" y="3017670"/>
                </a:cubicBezTo>
                <a:close/>
                <a:moveTo>
                  <a:pt x="5801652" y="2990687"/>
                </a:moveTo>
                <a:cubicBezTo>
                  <a:pt x="5887238" y="3089627"/>
                  <a:pt x="5977325" y="3188568"/>
                  <a:pt x="6076422" y="3265022"/>
                </a:cubicBezTo>
                <a:lnTo>
                  <a:pt x="5914264" y="3512368"/>
                </a:lnTo>
                <a:cubicBezTo>
                  <a:pt x="5801652" y="3431417"/>
                  <a:pt x="5707062" y="3332481"/>
                  <a:pt x="5612472" y="3229043"/>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8783557" y="2954708"/>
                </a:moveTo>
                <a:lnTo>
                  <a:pt x="8990758" y="2986189"/>
                </a:lnTo>
                <a:cubicBezTo>
                  <a:pt x="8977248" y="3062643"/>
                  <a:pt x="8959230" y="3139097"/>
                  <a:pt x="8936706" y="3211054"/>
                </a:cubicBezTo>
                <a:lnTo>
                  <a:pt x="8912843" y="3202390"/>
                </a:lnTo>
                <a:lnTo>
                  <a:pt x="8909679" y="3215552"/>
                </a:lnTo>
                <a:lnTo>
                  <a:pt x="8711491" y="3143595"/>
                </a:lnTo>
                <a:cubicBezTo>
                  <a:pt x="8729504" y="3085130"/>
                  <a:pt x="8747526" y="3022168"/>
                  <a:pt x="8756535" y="2959206"/>
                </a:cubicBezTo>
                <a:lnTo>
                  <a:pt x="8781531" y="2963004"/>
                </a:lnTo>
                <a:close/>
                <a:moveTo>
                  <a:pt x="5211579" y="2950211"/>
                </a:moveTo>
                <a:cubicBezTo>
                  <a:pt x="5400764" y="3175076"/>
                  <a:pt x="5603464" y="3413428"/>
                  <a:pt x="5833185" y="3575330"/>
                </a:cubicBezTo>
                <a:lnTo>
                  <a:pt x="5684542" y="3800195"/>
                </a:lnTo>
                <a:cubicBezTo>
                  <a:pt x="5364729" y="3552844"/>
                  <a:pt x="5319685" y="3471893"/>
                  <a:pt x="5044919" y="3152589"/>
                </a:cubicBezTo>
                <a:lnTo>
                  <a:pt x="5062937" y="3130103"/>
                </a:lnTo>
                <a:lnTo>
                  <a:pt x="5098972" y="3085130"/>
                </a:lnTo>
                <a:lnTo>
                  <a:pt x="5157527" y="3013173"/>
                </a:lnTo>
                <a:lnTo>
                  <a:pt x="5184553" y="2981692"/>
                </a:lnTo>
                <a:close/>
                <a:moveTo>
                  <a:pt x="797279" y="2869260"/>
                </a:moveTo>
                <a:cubicBezTo>
                  <a:pt x="806288" y="2945714"/>
                  <a:pt x="824306" y="3022168"/>
                  <a:pt x="846825" y="3098622"/>
                </a:cubicBezTo>
                <a:lnTo>
                  <a:pt x="648632" y="3161584"/>
                </a:lnTo>
                <a:cubicBezTo>
                  <a:pt x="621606" y="3071638"/>
                  <a:pt x="599086" y="2981692"/>
                  <a:pt x="590077" y="2887249"/>
                </a:cubicBezTo>
                <a:close/>
                <a:moveTo>
                  <a:pt x="7418730" y="2855768"/>
                </a:moveTo>
                <a:lnTo>
                  <a:pt x="7688993" y="2950211"/>
                </a:lnTo>
                <a:lnTo>
                  <a:pt x="7702508" y="2954708"/>
                </a:lnTo>
                <a:cubicBezTo>
                  <a:pt x="7648451" y="3094125"/>
                  <a:pt x="7571879" y="3220049"/>
                  <a:pt x="7472782" y="3327984"/>
                </a:cubicBezTo>
                <a:lnTo>
                  <a:pt x="7445756" y="3301000"/>
                </a:lnTo>
                <a:lnTo>
                  <a:pt x="7256572" y="3121108"/>
                </a:lnTo>
                <a:cubicBezTo>
                  <a:pt x="7324140" y="3044654"/>
                  <a:pt x="7382694" y="2954708"/>
                  <a:pt x="7418730" y="2855768"/>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3761166" y="2828784"/>
                </a:moveTo>
                <a:lnTo>
                  <a:pt x="3963862" y="3053649"/>
                </a:lnTo>
                <a:cubicBezTo>
                  <a:pt x="3891791" y="3139097"/>
                  <a:pt x="3806210" y="3242535"/>
                  <a:pt x="3729633" y="3323486"/>
                </a:cubicBezTo>
                <a:lnTo>
                  <a:pt x="3544956" y="3085130"/>
                </a:lnTo>
                <a:cubicBezTo>
                  <a:pt x="3608017" y="3017670"/>
                  <a:pt x="3666572" y="2941216"/>
                  <a:pt x="3725131" y="2873757"/>
                </a:cubicBezTo>
                <a:close/>
                <a:moveTo>
                  <a:pt x="8062855" y="2779314"/>
                </a:moveTo>
                <a:lnTo>
                  <a:pt x="8364651" y="2824287"/>
                </a:lnTo>
                <a:cubicBezTo>
                  <a:pt x="8351135" y="2909735"/>
                  <a:pt x="8328615" y="2990687"/>
                  <a:pt x="8306091" y="3071638"/>
                </a:cubicBezTo>
                <a:lnTo>
                  <a:pt x="8282162" y="3063052"/>
                </a:lnTo>
                <a:lnTo>
                  <a:pt x="8279065" y="3076135"/>
                </a:lnTo>
                <a:lnTo>
                  <a:pt x="7990789" y="2972698"/>
                </a:lnTo>
                <a:cubicBezTo>
                  <a:pt x="8008801" y="2914233"/>
                  <a:pt x="8026824" y="2851271"/>
                  <a:pt x="8035833" y="2783811"/>
                </a:cubicBezTo>
                <a:lnTo>
                  <a:pt x="8060892" y="2787546"/>
                </a:ln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7571879" y="2702860"/>
                </a:moveTo>
                <a:lnTo>
                  <a:pt x="7864661" y="2743335"/>
                </a:lnTo>
                <a:cubicBezTo>
                  <a:pt x="7855653" y="2801800"/>
                  <a:pt x="7842142" y="2855768"/>
                  <a:pt x="7824125" y="2914233"/>
                </a:cubicBezTo>
                <a:lnTo>
                  <a:pt x="7815115" y="2909735"/>
                </a:lnTo>
                <a:lnTo>
                  <a:pt x="7800448" y="2904610"/>
                </a:lnTo>
                <a:lnTo>
                  <a:pt x="7797098" y="2918730"/>
                </a:lnTo>
                <a:lnTo>
                  <a:pt x="7788089" y="2914233"/>
                </a:lnTo>
                <a:lnTo>
                  <a:pt x="7517826" y="2819790"/>
                </a:lnTo>
                <a:cubicBezTo>
                  <a:pt x="7526835" y="2783811"/>
                  <a:pt x="7540350" y="2743336"/>
                  <a:pt x="7544852" y="2707357"/>
                </a:cubicBezTo>
                <a:lnTo>
                  <a:pt x="7569963" y="2710829"/>
                </a:ln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3918818" y="2644400"/>
                </a:moveTo>
                <a:lnTo>
                  <a:pt x="4089984" y="2837779"/>
                </a:lnTo>
                <a:lnTo>
                  <a:pt x="3995395" y="2954708"/>
                </a:lnTo>
                <a:lnTo>
                  <a:pt x="3819721" y="2761325"/>
                </a:lnTo>
                <a:close/>
                <a:moveTo>
                  <a:pt x="5481843" y="2599422"/>
                </a:moveTo>
                <a:lnTo>
                  <a:pt x="5711564" y="2873757"/>
                </a:lnTo>
                <a:cubicBezTo>
                  <a:pt x="5729586" y="2896244"/>
                  <a:pt x="5747604" y="2918730"/>
                  <a:pt x="5765621" y="2941217"/>
                </a:cubicBezTo>
                <a:lnTo>
                  <a:pt x="5576432" y="3179573"/>
                </a:lnTo>
                <a:cubicBezTo>
                  <a:pt x="5544904" y="3143595"/>
                  <a:pt x="5513376" y="3103119"/>
                  <a:pt x="5481843" y="3067141"/>
                </a:cubicBezTo>
                <a:lnTo>
                  <a:pt x="5387248" y="2950211"/>
                </a:lnTo>
                <a:lnTo>
                  <a:pt x="5292658" y="2833281"/>
                </a:lnTo>
                <a:lnTo>
                  <a:pt x="5324191" y="2792806"/>
                </a:lnTo>
                <a:lnTo>
                  <a:pt x="5355720" y="2752330"/>
                </a:lnTo>
                <a:lnTo>
                  <a:pt x="5418781" y="2675876"/>
                </a:lnTo>
                <a:close/>
                <a:moveTo>
                  <a:pt x="9283546" y="2486994"/>
                </a:moveTo>
                <a:cubicBezTo>
                  <a:pt x="9288048" y="2536465"/>
                  <a:pt x="9288048" y="2581438"/>
                  <a:pt x="9288048" y="2630908"/>
                </a:cubicBezTo>
                <a:lnTo>
                  <a:pt x="9161925" y="2621913"/>
                </a:lnTo>
                <a:cubicBezTo>
                  <a:pt x="9166432" y="2581438"/>
                  <a:pt x="9161925" y="2545459"/>
                  <a:pt x="9157423" y="2504984"/>
                </a:cubicBez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7806107" y="2442021"/>
                </a:moveTo>
                <a:cubicBezTo>
                  <a:pt x="7806107" y="2469005"/>
                  <a:pt x="7810609" y="2495989"/>
                  <a:pt x="7810609" y="2522973"/>
                </a:cubicBezTo>
                <a:cubicBezTo>
                  <a:pt x="7810609" y="2567946"/>
                  <a:pt x="7806107" y="2617411"/>
                  <a:pt x="7801600" y="2662384"/>
                </a:cubicBezTo>
                <a:lnTo>
                  <a:pt x="7508817" y="2621913"/>
                </a:lnTo>
                <a:cubicBezTo>
                  <a:pt x="7513319" y="2590432"/>
                  <a:pt x="7513319" y="2558951"/>
                  <a:pt x="7513319" y="2527470"/>
                </a:cubicBezTo>
                <a:cubicBezTo>
                  <a:pt x="7513319" y="2509481"/>
                  <a:pt x="7513319" y="2491492"/>
                  <a:pt x="7513319" y="2473503"/>
                </a:cubicBezTo>
                <a:lnTo>
                  <a:pt x="7797098" y="2446519"/>
                </a:lnTo>
                <a:close/>
                <a:moveTo>
                  <a:pt x="8206995" y="2401546"/>
                </a:moveTo>
                <a:cubicBezTo>
                  <a:pt x="8211501" y="2442021"/>
                  <a:pt x="8211501" y="2482497"/>
                  <a:pt x="8211501" y="2522973"/>
                </a:cubicBezTo>
                <a:cubicBezTo>
                  <a:pt x="8211501" y="2590432"/>
                  <a:pt x="8206995" y="2653390"/>
                  <a:pt x="8197986" y="2720849"/>
                </a:cubicBezTo>
                <a:lnTo>
                  <a:pt x="7896195" y="2675876"/>
                </a:lnTo>
                <a:cubicBezTo>
                  <a:pt x="7900697" y="2626411"/>
                  <a:pt x="7905203" y="2572443"/>
                  <a:pt x="7905203" y="2522973"/>
                </a:cubicBezTo>
                <a:cubicBezTo>
                  <a:pt x="7905203" y="2491492"/>
                  <a:pt x="7905203" y="2460011"/>
                  <a:pt x="7900697" y="2428530"/>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8603381" y="2365567"/>
                </a:moveTo>
                <a:cubicBezTo>
                  <a:pt x="8607888" y="2419535"/>
                  <a:pt x="8607888" y="2473503"/>
                  <a:pt x="8607888" y="2527470"/>
                </a:cubicBezTo>
                <a:cubicBezTo>
                  <a:pt x="8607888" y="2612919"/>
                  <a:pt x="8603381" y="2698363"/>
                  <a:pt x="8589870" y="2779314"/>
                </a:cubicBezTo>
                <a:lnTo>
                  <a:pt x="8297083" y="2738838"/>
                </a:lnTo>
                <a:cubicBezTo>
                  <a:pt x="8306091" y="2671379"/>
                  <a:pt x="8310598" y="2599427"/>
                  <a:pt x="8310598" y="2527470"/>
                </a:cubicBezTo>
                <a:cubicBezTo>
                  <a:pt x="8310598" y="2482497"/>
                  <a:pt x="8310598" y="2437524"/>
                  <a:pt x="8306091" y="2397049"/>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7828627" y="2149697"/>
                </a:moveTo>
                <a:cubicBezTo>
                  <a:pt x="7851151" y="2217157"/>
                  <a:pt x="7864661" y="2289114"/>
                  <a:pt x="7873670" y="2361070"/>
                </a:cubicBezTo>
                <a:lnTo>
                  <a:pt x="7864661" y="2361070"/>
                </a:lnTo>
                <a:lnTo>
                  <a:pt x="7580888" y="2388054"/>
                </a:lnTo>
                <a:cubicBezTo>
                  <a:pt x="7576381" y="2338584"/>
                  <a:pt x="7562870" y="2293611"/>
                  <a:pt x="7549354" y="2244141"/>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8324109" y="2001287"/>
                </a:moveTo>
                <a:cubicBezTo>
                  <a:pt x="8355642" y="2100227"/>
                  <a:pt x="8378161" y="2199168"/>
                  <a:pt x="8391677" y="2302605"/>
                </a:cubicBezTo>
                <a:lnTo>
                  <a:pt x="8085379" y="2334086"/>
                </a:lnTo>
                <a:cubicBezTo>
                  <a:pt x="8076370" y="2253135"/>
                  <a:pt x="8058353" y="2176681"/>
                  <a:pt x="8035828" y="2100227"/>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8810583" y="1884357"/>
                </a:moveTo>
                <a:cubicBezTo>
                  <a:pt x="8837609" y="1974303"/>
                  <a:pt x="8860134" y="2064249"/>
                  <a:pt x="8869142" y="2158692"/>
                </a:cubicBezTo>
                <a:lnTo>
                  <a:pt x="8661940" y="2176681"/>
                </a:lnTo>
                <a:cubicBezTo>
                  <a:pt x="8652932" y="2100227"/>
                  <a:pt x="8634914" y="2023773"/>
                  <a:pt x="8612390" y="1947319"/>
                </a:cubicBezTo>
                <a:close/>
                <a:moveTo>
                  <a:pt x="3833237" y="1870865"/>
                </a:moveTo>
                <a:cubicBezTo>
                  <a:pt x="3846752" y="1888854"/>
                  <a:pt x="3864770" y="1906844"/>
                  <a:pt x="3878280" y="1924833"/>
                </a:cubicBezTo>
                <a:cubicBezTo>
                  <a:pt x="3887289" y="1938325"/>
                  <a:pt x="3900800" y="1951817"/>
                  <a:pt x="3909813" y="1965308"/>
                </a:cubicBezTo>
                <a:lnTo>
                  <a:pt x="4117015" y="2212660"/>
                </a:lnTo>
                <a:lnTo>
                  <a:pt x="4085482" y="2253135"/>
                </a:lnTo>
                <a:lnTo>
                  <a:pt x="4053954" y="2293611"/>
                </a:lnTo>
                <a:lnTo>
                  <a:pt x="3990888" y="2370060"/>
                </a:lnTo>
                <a:lnTo>
                  <a:pt x="3959359" y="2410536"/>
                </a:lnTo>
                <a:lnTo>
                  <a:pt x="3927831" y="2451011"/>
                </a:lnTo>
                <a:lnTo>
                  <a:pt x="3684594" y="2158692"/>
                </a:lnTo>
                <a:cubicBezTo>
                  <a:pt x="3671079" y="2145200"/>
                  <a:pt x="3662070" y="2131708"/>
                  <a:pt x="3648559" y="2118216"/>
                </a:cubicBezTo>
                <a:lnTo>
                  <a:pt x="3639550" y="2109222"/>
                </a:ln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7567372" y="1807903"/>
                </a:moveTo>
                <a:cubicBezTo>
                  <a:pt x="7634940" y="1897849"/>
                  <a:pt x="7693495" y="2001287"/>
                  <a:pt x="7738539" y="2113719"/>
                </a:cubicBezTo>
                <a:lnTo>
                  <a:pt x="7454765" y="2208162"/>
                </a:lnTo>
                <a:cubicBezTo>
                  <a:pt x="7423232" y="2131708"/>
                  <a:pt x="7387197" y="2059752"/>
                  <a:pt x="7337651" y="1992292"/>
                </a:cubicBezTo>
                <a:lnTo>
                  <a:pt x="7540346" y="1830390"/>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7418730" y="1641508"/>
                </a:moveTo>
                <a:cubicBezTo>
                  <a:pt x="7459267" y="1677486"/>
                  <a:pt x="7495302" y="1717957"/>
                  <a:pt x="7531337" y="1758433"/>
                </a:cubicBezTo>
                <a:lnTo>
                  <a:pt x="7504311" y="1780919"/>
                </a:lnTo>
                <a:lnTo>
                  <a:pt x="7301616" y="1942822"/>
                </a:lnTo>
                <a:cubicBezTo>
                  <a:pt x="7279091" y="1915838"/>
                  <a:pt x="7256572" y="1893352"/>
                  <a:pt x="7229545" y="1866368"/>
                </a:cubicBezTo>
                <a:lnTo>
                  <a:pt x="7400712" y="1668492"/>
                </a:lnTo>
                <a:close/>
                <a:moveTo>
                  <a:pt x="3517929" y="1601028"/>
                </a:moveTo>
                <a:cubicBezTo>
                  <a:pt x="3599008" y="1659492"/>
                  <a:pt x="3671079" y="1735946"/>
                  <a:pt x="3747656" y="1821395"/>
                </a:cubicBezTo>
                <a:lnTo>
                  <a:pt x="3594506" y="2010281"/>
                </a:lnTo>
                <a:cubicBezTo>
                  <a:pt x="3526938" y="1929330"/>
                  <a:pt x="3463877" y="1861871"/>
                  <a:pt x="3391807" y="1803406"/>
                </a:cubicBezTo>
                <a:close/>
                <a:moveTo>
                  <a:pt x="5319685" y="1583043"/>
                </a:moveTo>
                <a:lnTo>
                  <a:pt x="5522380" y="1812400"/>
                </a:lnTo>
                <a:lnTo>
                  <a:pt x="4378265" y="3184070"/>
                </a:lnTo>
                <a:cubicBezTo>
                  <a:pt x="4270160" y="3314492"/>
                  <a:pt x="4184579" y="3404438"/>
                  <a:pt x="4080976" y="3521367"/>
                </a:cubicBezTo>
                <a:cubicBezTo>
                  <a:pt x="3932333" y="3687763"/>
                  <a:pt x="3801704" y="3813687"/>
                  <a:pt x="3580991" y="3935114"/>
                </a:cubicBezTo>
                <a:lnTo>
                  <a:pt x="3463877" y="3692260"/>
                </a:lnTo>
                <a:cubicBezTo>
                  <a:pt x="3477388" y="3683265"/>
                  <a:pt x="3486396" y="3678768"/>
                  <a:pt x="3499912" y="3669773"/>
                </a:cubicBezTo>
                <a:cubicBezTo>
                  <a:pt x="3657563" y="3575335"/>
                  <a:pt x="3774677" y="3449411"/>
                  <a:pt x="3887289" y="3314492"/>
                </a:cubicBezTo>
                <a:cubicBezTo>
                  <a:pt x="3986386" y="3197562"/>
                  <a:pt x="4071967" y="3080633"/>
                  <a:pt x="4171063" y="2959206"/>
                </a:cubicBezTo>
                <a:close/>
                <a:moveTo>
                  <a:pt x="7882679" y="1551562"/>
                </a:moveTo>
                <a:cubicBezTo>
                  <a:pt x="7981775" y="1681984"/>
                  <a:pt x="8062855" y="1825892"/>
                  <a:pt x="8116907" y="1978800"/>
                </a:cubicBezTo>
                <a:lnTo>
                  <a:pt x="7828627" y="2077741"/>
                </a:lnTo>
                <a:cubicBezTo>
                  <a:pt x="7783583" y="1956314"/>
                  <a:pt x="7720521" y="1843881"/>
                  <a:pt x="7643949" y="1744941"/>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6639468" y="1461616"/>
                </a:moveTo>
                <a:cubicBezTo>
                  <a:pt x="6711538" y="1461616"/>
                  <a:pt x="6779107" y="1470611"/>
                  <a:pt x="6846670" y="1493097"/>
                </a:cubicBezTo>
                <a:lnTo>
                  <a:pt x="6842168" y="1506589"/>
                </a:lnTo>
                <a:lnTo>
                  <a:pt x="6792617" y="1672989"/>
                </a:lnTo>
                <a:cubicBezTo>
                  <a:pt x="6743071" y="1659497"/>
                  <a:pt x="6693521" y="1650503"/>
                  <a:pt x="6639468" y="1650503"/>
                </a:cubicBezTo>
                <a:cubicBezTo>
                  <a:pt x="6621451" y="1650503"/>
                  <a:pt x="6607940" y="1650503"/>
                  <a:pt x="6589922" y="1650503"/>
                </a:cubicBezTo>
                <a:lnTo>
                  <a:pt x="6567398" y="1484103"/>
                </a:lnTo>
                <a:lnTo>
                  <a:pt x="6562896" y="1466113"/>
                </a:lnTo>
                <a:cubicBezTo>
                  <a:pt x="6589922" y="1461616"/>
                  <a:pt x="6612442" y="1461616"/>
                  <a:pt x="6639468" y="1461616"/>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7004326" y="1394157"/>
                </a:moveTo>
                <a:cubicBezTo>
                  <a:pt x="7080898" y="1421141"/>
                  <a:pt x="7152968" y="1457119"/>
                  <a:pt x="7225039" y="1497595"/>
                </a:cubicBezTo>
                <a:lnTo>
                  <a:pt x="7067387" y="1749438"/>
                </a:lnTo>
                <a:cubicBezTo>
                  <a:pt x="7017837" y="1722454"/>
                  <a:pt x="6968291" y="1699968"/>
                  <a:pt x="6918740" y="1677486"/>
                </a:cubicBezTo>
                <a:lnTo>
                  <a:pt x="6999819" y="1412146"/>
                </a:lnTo>
                <a:close/>
                <a:moveTo>
                  <a:pt x="5486345" y="1394157"/>
                </a:moveTo>
                <a:lnTo>
                  <a:pt x="5675529" y="1641508"/>
                </a:lnTo>
                <a:cubicBezTo>
                  <a:pt x="5639494" y="1681984"/>
                  <a:pt x="5603459" y="1722454"/>
                  <a:pt x="5562922" y="1767427"/>
                </a:cubicBezTo>
                <a:lnTo>
                  <a:pt x="5360222" y="1533573"/>
                </a:lnTo>
                <a:cubicBezTo>
                  <a:pt x="5396257" y="1488600"/>
                  <a:pt x="5445808" y="1434632"/>
                  <a:pt x="5486345" y="1394157"/>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34156" y="1394157"/>
                  <a:pt x="3351270" y="1443622"/>
                  <a:pt x="3454868" y="1515579"/>
                </a:cubicBezTo>
                <a:lnTo>
                  <a:pt x="3297217" y="1767427"/>
                </a:lnTo>
                <a:cubicBezTo>
                  <a:pt x="3220640" y="1717957"/>
                  <a:pt x="3135054" y="1677482"/>
                  <a:pt x="3040464" y="1654995"/>
                </a:cubicBezTo>
                <a:lnTo>
                  <a:pt x="3099024" y="1394157"/>
                </a:lnTo>
                <a:close/>
                <a:moveTo>
                  <a:pt x="8197986" y="1349184"/>
                </a:moveTo>
                <a:cubicBezTo>
                  <a:pt x="8306091" y="1488600"/>
                  <a:pt x="8396179" y="1646005"/>
                  <a:pt x="8454739" y="1816898"/>
                </a:cubicBezTo>
                <a:lnTo>
                  <a:pt x="8211501" y="1897849"/>
                </a:lnTo>
                <a:cubicBezTo>
                  <a:pt x="8161951" y="1753936"/>
                  <a:pt x="8085379" y="1623519"/>
                  <a:pt x="7995291" y="1506589"/>
                </a:cubicBezTo>
                <a:close/>
                <a:moveTo>
                  <a:pt x="6418755" y="1340189"/>
                </a:moveTo>
                <a:lnTo>
                  <a:pt x="6463799" y="1632513"/>
                </a:lnTo>
                <a:cubicBezTo>
                  <a:pt x="6166510" y="1677486"/>
                  <a:pt x="5936784" y="1893352"/>
                  <a:pt x="5743097" y="2118216"/>
                </a:cubicBezTo>
                <a:cubicBezTo>
                  <a:pt x="5459318" y="2442021"/>
                  <a:pt x="5193562" y="2788308"/>
                  <a:pt x="4918792" y="3116611"/>
                </a:cubicBezTo>
                <a:lnTo>
                  <a:pt x="4918792" y="3121108"/>
                </a:lnTo>
                <a:lnTo>
                  <a:pt x="4729608" y="2923227"/>
                </a:lnTo>
                <a:lnTo>
                  <a:pt x="4806185" y="2828784"/>
                </a:lnTo>
                <a:cubicBezTo>
                  <a:pt x="5062932" y="2522973"/>
                  <a:pt x="5310676" y="2208162"/>
                  <a:pt x="5567424" y="1902346"/>
                </a:cubicBezTo>
                <a:cubicBezTo>
                  <a:pt x="5801652" y="1623519"/>
                  <a:pt x="6040387" y="1394157"/>
                  <a:pt x="6418755" y="1340189"/>
                </a:cubicBezTo>
                <a:close/>
                <a:moveTo>
                  <a:pt x="8900671" y="1335692"/>
                </a:moveTo>
                <a:cubicBezTo>
                  <a:pt x="8918688" y="1380665"/>
                  <a:pt x="8932204" y="1425638"/>
                  <a:pt x="8941212" y="1470611"/>
                </a:cubicBezTo>
                <a:lnTo>
                  <a:pt x="8819592" y="1497595"/>
                </a:lnTo>
                <a:cubicBezTo>
                  <a:pt x="8810583" y="1461616"/>
                  <a:pt x="8801574" y="1425638"/>
                  <a:pt x="8783557" y="1389659"/>
                </a:cubicBez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5049422" y="1299714"/>
                </a:moveTo>
                <a:lnTo>
                  <a:pt x="5216082" y="1497595"/>
                </a:lnTo>
                <a:lnTo>
                  <a:pt x="4189081" y="2747833"/>
                </a:lnTo>
                <a:lnTo>
                  <a:pt x="4013412" y="2554454"/>
                </a:lnTo>
                <a:close/>
                <a:moveTo>
                  <a:pt x="7756556" y="1254741"/>
                </a:moveTo>
                <a:cubicBezTo>
                  <a:pt x="7815115" y="1308708"/>
                  <a:pt x="7869168" y="1362676"/>
                  <a:pt x="7918714" y="1425638"/>
                </a:cubicBezTo>
                <a:lnTo>
                  <a:pt x="7679984" y="1619021"/>
                </a:lnTo>
                <a:cubicBezTo>
                  <a:pt x="7643949" y="1574049"/>
                  <a:pt x="7598905" y="1529076"/>
                  <a:pt x="7558363" y="1488600"/>
                </a:cubicBezTo>
                <a:close/>
                <a:moveTo>
                  <a:pt x="4409798" y="1241249"/>
                </a:moveTo>
                <a:cubicBezTo>
                  <a:pt x="4463851" y="1299714"/>
                  <a:pt x="4517903" y="1367173"/>
                  <a:pt x="4576458" y="1434632"/>
                </a:cubicBezTo>
                <a:lnTo>
                  <a:pt x="4680061" y="1560552"/>
                </a:lnTo>
                <a:lnTo>
                  <a:pt x="4635018" y="1614519"/>
                </a:lnTo>
                <a:lnTo>
                  <a:pt x="4617000" y="1637006"/>
                </a:lnTo>
                <a:lnTo>
                  <a:pt x="4558445" y="1708963"/>
                </a:lnTo>
                <a:lnTo>
                  <a:pt x="4544930" y="1726952"/>
                </a:lnTo>
                <a:lnTo>
                  <a:pt x="4499886" y="1780919"/>
                </a:lnTo>
                <a:lnTo>
                  <a:pt x="4360248" y="1614519"/>
                </a:lnTo>
                <a:cubicBezTo>
                  <a:pt x="4315204" y="1560552"/>
                  <a:pt x="4274667" y="1511082"/>
                  <a:pt x="4229623" y="1461611"/>
                </a:cubicBezTo>
                <a:close/>
                <a:moveTo>
                  <a:pt x="3734140" y="1236751"/>
                </a:moveTo>
                <a:cubicBezTo>
                  <a:pt x="3972875" y="1403151"/>
                  <a:pt x="4193588" y="1668487"/>
                  <a:pt x="4382772" y="1897849"/>
                </a:cubicBezTo>
                <a:lnTo>
                  <a:pt x="4351239" y="1938325"/>
                </a:lnTo>
                <a:lnTo>
                  <a:pt x="4319710" y="1978800"/>
                </a:lnTo>
                <a:lnTo>
                  <a:pt x="4247640" y="2064249"/>
                </a:lnTo>
                <a:lnTo>
                  <a:pt x="4216107" y="2104725"/>
                </a:lnTo>
                <a:lnTo>
                  <a:pt x="4184579" y="2136206"/>
                </a:lnTo>
                <a:cubicBezTo>
                  <a:pt x="4022421" y="1938325"/>
                  <a:pt x="3774682" y="1601028"/>
                  <a:pt x="3590000" y="1466109"/>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7490800" y="1187281"/>
                </a:moveTo>
                <a:cubicBezTo>
                  <a:pt x="7540346" y="1218762"/>
                  <a:pt x="7589896" y="1254741"/>
                  <a:pt x="7634940" y="1295216"/>
                </a:cubicBezTo>
                <a:lnTo>
                  <a:pt x="7436747" y="1529076"/>
                </a:lnTo>
                <a:cubicBezTo>
                  <a:pt x="7400712" y="1497595"/>
                  <a:pt x="7364677" y="1475108"/>
                  <a:pt x="7328642" y="1448124"/>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5243108" y="1052362"/>
                </a:moveTo>
                <a:lnTo>
                  <a:pt x="5432292" y="1299714"/>
                </a:lnTo>
                <a:cubicBezTo>
                  <a:pt x="5391755" y="1340189"/>
                  <a:pt x="5355720" y="1380665"/>
                  <a:pt x="5319685" y="1425638"/>
                </a:cubicBezTo>
                <a:lnTo>
                  <a:pt x="5116985" y="1191779"/>
                </a:lnTo>
                <a:cubicBezTo>
                  <a:pt x="5157527" y="1146806"/>
                  <a:pt x="5202571" y="1092838"/>
                  <a:pt x="5243108" y="1052362"/>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5833185" y="1034373"/>
                </a:moveTo>
                <a:lnTo>
                  <a:pt x="5963810" y="1313205"/>
                </a:lnTo>
                <a:cubicBezTo>
                  <a:pt x="5860211" y="1371670"/>
                  <a:pt x="5765617" y="1443627"/>
                  <a:pt x="5675529" y="1529076"/>
                </a:cubicBezTo>
                <a:lnTo>
                  <a:pt x="5486345" y="1286222"/>
                </a:lnTo>
                <a:cubicBezTo>
                  <a:pt x="5589948" y="1187281"/>
                  <a:pt x="5698053" y="1106330"/>
                  <a:pt x="5833185" y="1034373"/>
                </a:cubicBezTo>
                <a:close/>
                <a:moveTo>
                  <a:pt x="3189112" y="966914"/>
                </a:moveTo>
                <a:cubicBezTo>
                  <a:pt x="3261182" y="984903"/>
                  <a:pt x="3333252" y="1007389"/>
                  <a:pt x="3400815" y="1034373"/>
                </a:cubicBezTo>
                <a:cubicBezTo>
                  <a:pt x="3499912" y="1074849"/>
                  <a:pt x="3590000" y="1119822"/>
                  <a:pt x="3666577" y="1169292"/>
                </a:cubicBezTo>
                <a:lnTo>
                  <a:pt x="3504419" y="1430135"/>
                </a:lnTo>
                <a:cubicBezTo>
                  <a:pt x="3391807" y="1353681"/>
                  <a:pt x="3265684" y="129521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6355694" y="876968"/>
                </a:moveTo>
                <a:lnTo>
                  <a:pt x="6400738" y="1178287"/>
                </a:lnTo>
                <a:cubicBezTo>
                  <a:pt x="6274615" y="1196276"/>
                  <a:pt x="6162003" y="1232254"/>
                  <a:pt x="6062906" y="1281724"/>
                </a:cubicBezTo>
                <a:lnTo>
                  <a:pt x="5936784" y="1007389"/>
                </a:lnTo>
                <a:cubicBezTo>
                  <a:pt x="5968317" y="993898"/>
                  <a:pt x="5999845" y="980406"/>
                  <a:pt x="6035880" y="966914"/>
                </a:cubicBezTo>
                <a:cubicBezTo>
                  <a:pt x="6139483" y="921941"/>
                  <a:pt x="6247589" y="894957"/>
                  <a:pt x="6355694" y="876968"/>
                </a:cubicBezTo>
                <a:close/>
                <a:moveTo>
                  <a:pt x="7179995" y="872471"/>
                </a:moveTo>
                <a:cubicBezTo>
                  <a:pt x="7288100" y="908449"/>
                  <a:pt x="7396205" y="957919"/>
                  <a:pt x="7490800" y="1016384"/>
                </a:cubicBezTo>
                <a:lnTo>
                  <a:pt x="7328642" y="1277227"/>
                </a:lnTo>
                <a:cubicBezTo>
                  <a:pt x="7252065" y="1232254"/>
                  <a:pt x="7170986" y="1191779"/>
                  <a:pt x="7085405" y="1164795"/>
                </a:cubicBezTo>
                <a:close/>
                <a:moveTo>
                  <a:pt x="3936840" y="867973"/>
                </a:moveTo>
                <a:cubicBezTo>
                  <a:pt x="4071971" y="962416"/>
                  <a:pt x="4189086" y="1070352"/>
                  <a:pt x="4306195" y="1196276"/>
                </a:cubicBezTo>
                <a:lnTo>
                  <a:pt x="4117015" y="1430135"/>
                </a:lnTo>
                <a:cubicBezTo>
                  <a:pt x="4008910" y="1313205"/>
                  <a:pt x="3905307" y="1209768"/>
                  <a:pt x="3779184" y="1119822"/>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7698001" y="849984"/>
                </a:moveTo>
                <a:cubicBezTo>
                  <a:pt x="7765565" y="894957"/>
                  <a:pt x="7828627" y="939930"/>
                  <a:pt x="7891687" y="993898"/>
                </a:cubicBezTo>
                <a:lnTo>
                  <a:pt x="7698001" y="1218762"/>
                </a:lnTo>
                <a:cubicBezTo>
                  <a:pt x="7648451" y="1178287"/>
                  <a:pt x="7594398" y="1137811"/>
                  <a:pt x="7540346" y="1101833"/>
                </a:cubicBezTo>
                <a:close/>
                <a:moveTo>
                  <a:pt x="6580913" y="849984"/>
                </a:moveTo>
                <a:lnTo>
                  <a:pt x="6585415" y="849984"/>
                </a:lnTo>
                <a:cubicBezTo>
                  <a:pt x="6589922" y="849984"/>
                  <a:pt x="6598931" y="849984"/>
                  <a:pt x="6603433" y="849984"/>
                </a:cubicBezTo>
                <a:cubicBezTo>
                  <a:pt x="6612442" y="849984"/>
                  <a:pt x="6621451" y="849984"/>
                  <a:pt x="6630459" y="849984"/>
                </a:cubicBezTo>
                <a:cubicBezTo>
                  <a:pt x="6788115" y="849984"/>
                  <a:pt x="6941264" y="872471"/>
                  <a:pt x="7085405" y="917444"/>
                </a:cubicBezTo>
                <a:lnTo>
                  <a:pt x="6995317" y="1209768"/>
                </a:lnTo>
                <a:cubicBezTo>
                  <a:pt x="6878203" y="1173789"/>
                  <a:pt x="6756582" y="1155800"/>
                  <a:pt x="6630459" y="1155800"/>
                </a:cubicBezTo>
                <a:cubicBezTo>
                  <a:pt x="6585415" y="1155800"/>
                  <a:pt x="6540372" y="1160297"/>
                  <a:pt x="6495328" y="1164795"/>
                </a:cubicBezTo>
                <a:lnTo>
                  <a:pt x="6450284" y="858979"/>
                </a:lnTo>
                <a:cubicBezTo>
                  <a:pt x="6490826" y="854481"/>
                  <a:pt x="6535870" y="849984"/>
                  <a:pt x="6580913" y="849984"/>
                </a:cubicBezTo>
                <a:close/>
                <a:moveTo>
                  <a:pt x="8197986" y="840990"/>
                </a:moveTo>
                <a:cubicBezTo>
                  <a:pt x="8252039" y="890460"/>
                  <a:pt x="8301589" y="939930"/>
                  <a:pt x="8346633" y="998395"/>
                </a:cubicBezTo>
                <a:lnTo>
                  <a:pt x="8184475" y="1128816"/>
                </a:lnTo>
                <a:cubicBezTo>
                  <a:pt x="8148440" y="1083843"/>
                  <a:pt x="8103397" y="1038871"/>
                  <a:pt x="8062855" y="998395"/>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8634914" y="778027"/>
                </a:moveTo>
                <a:cubicBezTo>
                  <a:pt x="8666442" y="814006"/>
                  <a:pt x="8697976" y="849984"/>
                  <a:pt x="8720495" y="890460"/>
                </a:cubicBezTo>
                <a:lnTo>
                  <a:pt x="8639416" y="939930"/>
                </a:lnTo>
                <a:cubicBezTo>
                  <a:pt x="8616897" y="908449"/>
                  <a:pt x="8594372" y="876968"/>
                  <a:pt x="8567346" y="845487"/>
                </a:cubicBezTo>
                <a:close/>
                <a:moveTo>
                  <a:pt x="5562922" y="719567"/>
                </a:moveTo>
                <a:lnTo>
                  <a:pt x="5666520" y="912946"/>
                </a:lnTo>
                <a:cubicBezTo>
                  <a:pt x="5644001" y="926438"/>
                  <a:pt x="5621476" y="939930"/>
                  <a:pt x="5598957" y="953422"/>
                </a:cubicBezTo>
                <a:cubicBezTo>
                  <a:pt x="5594450" y="957919"/>
                  <a:pt x="5585441" y="962416"/>
                  <a:pt x="5580939" y="966914"/>
                </a:cubicBezTo>
                <a:cubicBezTo>
                  <a:pt x="5576433" y="971411"/>
                  <a:pt x="5571931" y="971411"/>
                  <a:pt x="5567424" y="975908"/>
                </a:cubicBezTo>
                <a:lnTo>
                  <a:pt x="5562922" y="975908"/>
                </a:lnTo>
                <a:cubicBezTo>
                  <a:pt x="5535895" y="993898"/>
                  <a:pt x="5508869" y="1016384"/>
                  <a:pt x="5481843" y="1038871"/>
                </a:cubicBezTo>
                <a:lnTo>
                  <a:pt x="5342204" y="867973"/>
                </a:lnTo>
                <a:cubicBezTo>
                  <a:pt x="5373737" y="840990"/>
                  <a:pt x="5405266" y="814006"/>
                  <a:pt x="5441301" y="791519"/>
                </a:cubicBezTo>
                <a:lnTo>
                  <a:pt x="5445808" y="791519"/>
                </a:lnTo>
                <a:cubicBezTo>
                  <a:pt x="5450310" y="787022"/>
                  <a:pt x="5454816" y="782525"/>
                  <a:pt x="5463825" y="782525"/>
                </a:cubicBezTo>
                <a:cubicBezTo>
                  <a:pt x="5468327" y="778027"/>
                  <a:pt x="5477336" y="773530"/>
                  <a:pt x="5481843" y="769033"/>
                </a:cubicBezTo>
                <a:cubicBezTo>
                  <a:pt x="5508869" y="751044"/>
                  <a:pt x="5535895" y="733054"/>
                  <a:pt x="5562922" y="719567"/>
                </a:cubicBezTo>
                <a:close/>
                <a:moveTo>
                  <a:pt x="3310728" y="562157"/>
                </a:moveTo>
                <a:cubicBezTo>
                  <a:pt x="3387304" y="580146"/>
                  <a:pt x="3463877" y="602633"/>
                  <a:pt x="3540449" y="634114"/>
                </a:cubicBezTo>
                <a:cubicBezTo>
                  <a:pt x="3648559" y="674590"/>
                  <a:pt x="3738647" y="724060"/>
                  <a:pt x="3819726" y="773530"/>
                </a:cubicBezTo>
                <a:lnTo>
                  <a:pt x="3684594" y="984903"/>
                </a:lnTo>
                <a:cubicBezTo>
                  <a:pt x="3612524" y="939930"/>
                  <a:pt x="3535947" y="899454"/>
                  <a:pt x="3445859" y="867973"/>
                </a:cubicBezTo>
                <a:cubicBezTo>
                  <a:pt x="3382798" y="845487"/>
                  <a:pt x="3319737" y="823000"/>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6292633" y="481211"/>
                </a:moveTo>
                <a:lnTo>
                  <a:pt x="6337676" y="769033"/>
                </a:lnTo>
                <a:cubicBezTo>
                  <a:pt x="6220562" y="787022"/>
                  <a:pt x="6107950" y="818503"/>
                  <a:pt x="5995343" y="863476"/>
                </a:cubicBezTo>
                <a:cubicBezTo>
                  <a:pt x="5959308" y="876968"/>
                  <a:pt x="5927775" y="890460"/>
                  <a:pt x="5896246" y="908449"/>
                </a:cubicBezTo>
                <a:lnTo>
                  <a:pt x="5770124" y="638616"/>
                </a:lnTo>
                <a:cubicBezTo>
                  <a:pt x="5806159" y="620627"/>
                  <a:pt x="5846696" y="602638"/>
                  <a:pt x="5887238" y="589146"/>
                </a:cubicBezTo>
                <a:cubicBezTo>
                  <a:pt x="6017863" y="539676"/>
                  <a:pt x="6152994" y="499200"/>
                  <a:pt x="6292633" y="481211"/>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6851177" y="395762"/>
                </a:moveTo>
                <a:cubicBezTo>
                  <a:pt x="6977300" y="409254"/>
                  <a:pt x="7103422" y="431740"/>
                  <a:pt x="7220537" y="467719"/>
                </a:cubicBezTo>
                <a:lnTo>
                  <a:pt x="7130449" y="751044"/>
                </a:lnTo>
                <a:cubicBezTo>
                  <a:pt x="7031352" y="724060"/>
                  <a:pt x="6932256" y="701578"/>
                  <a:pt x="6828652" y="692584"/>
                </a:cubicBezTo>
                <a:close/>
                <a:moveTo>
                  <a:pt x="8035828" y="382270"/>
                </a:moveTo>
                <a:cubicBezTo>
                  <a:pt x="8076370" y="409254"/>
                  <a:pt x="8112405" y="436238"/>
                  <a:pt x="8148440" y="467719"/>
                </a:cubicBezTo>
                <a:lnTo>
                  <a:pt x="8080872" y="535178"/>
                </a:lnTo>
                <a:cubicBezTo>
                  <a:pt x="8053845" y="508194"/>
                  <a:pt x="8022317" y="485708"/>
                  <a:pt x="7990785" y="463222"/>
                </a:cubicBezTo>
                <a:close/>
                <a:moveTo>
                  <a:pt x="7504311" y="382270"/>
                </a:moveTo>
                <a:cubicBezTo>
                  <a:pt x="7549354" y="395762"/>
                  <a:pt x="7594398" y="418249"/>
                  <a:pt x="7630433" y="440735"/>
                </a:cubicBezTo>
                <a:lnTo>
                  <a:pt x="7580888" y="521686"/>
                </a:lnTo>
                <a:cubicBezTo>
                  <a:pt x="7549354" y="503697"/>
                  <a:pt x="7513319" y="485708"/>
                  <a:pt x="7472782" y="472216"/>
                </a:cubicBezTo>
                <a:close/>
                <a:moveTo>
                  <a:pt x="5851203" y="251849"/>
                </a:moveTo>
                <a:lnTo>
                  <a:pt x="5878229" y="341795"/>
                </a:lnTo>
                <a:cubicBezTo>
                  <a:pt x="5842194" y="355286"/>
                  <a:pt x="5806159" y="368778"/>
                  <a:pt x="5770124" y="386768"/>
                </a:cubicBezTo>
                <a:lnTo>
                  <a:pt x="5720573" y="305816"/>
                </a:lnTo>
                <a:cubicBezTo>
                  <a:pt x="5761115" y="283330"/>
                  <a:pt x="5806159" y="265341"/>
                  <a:pt x="5851203" y="251849"/>
                </a:cubicBezTo>
                <a:close/>
                <a:moveTo>
                  <a:pt x="6607940" y="242854"/>
                </a:moveTo>
                <a:lnTo>
                  <a:pt x="6612442" y="242854"/>
                </a:lnTo>
                <a:cubicBezTo>
                  <a:pt x="6616949" y="242854"/>
                  <a:pt x="6625957" y="242854"/>
                  <a:pt x="6630459" y="242854"/>
                </a:cubicBezTo>
                <a:cubicBezTo>
                  <a:pt x="6639468" y="242854"/>
                  <a:pt x="6643975" y="242854"/>
                  <a:pt x="6652984" y="242854"/>
                </a:cubicBezTo>
                <a:cubicBezTo>
                  <a:pt x="6684512" y="242854"/>
                  <a:pt x="6716045" y="242854"/>
                  <a:pt x="6747573" y="247351"/>
                </a:cubicBezTo>
                <a:lnTo>
                  <a:pt x="6729556" y="463222"/>
                </a:lnTo>
                <a:cubicBezTo>
                  <a:pt x="6702530" y="463222"/>
                  <a:pt x="6680010" y="458724"/>
                  <a:pt x="6652984" y="458724"/>
                </a:cubicBezTo>
                <a:cubicBezTo>
                  <a:pt x="6643975" y="458724"/>
                  <a:pt x="6639468" y="458724"/>
                  <a:pt x="6630459" y="458724"/>
                </a:cubicBezTo>
                <a:cubicBezTo>
                  <a:pt x="6625957" y="458724"/>
                  <a:pt x="6621451" y="458724"/>
                  <a:pt x="6616949" y="458724"/>
                </a:cubicBezTo>
                <a:lnTo>
                  <a:pt x="6612442" y="458724"/>
                </a:lnTo>
                <a:cubicBezTo>
                  <a:pt x="6576407" y="458724"/>
                  <a:pt x="6544878" y="463222"/>
                  <a:pt x="6508843" y="467719"/>
                </a:cubicBezTo>
                <a:lnTo>
                  <a:pt x="6481817" y="251849"/>
                </a:lnTo>
                <a:cubicBezTo>
                  <a:pt x="6522354" y="247351"/>
                  <a:pt x="6567398" y="242854"/>
                  <a:pt x="6607940" y="242854"/>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31000"/>
            </a:schemeClr>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9035744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6F00EF53-2849-CD3F-44DE-4F05B272EB06}"/>
              </a:ext>
            </a:extLst>
          </p:cNvPr>
          <p:cNvPicPr>
            <a:picLocks noGrp="1" noChangeAspect="1"/>
          </p:cNvPicPr>
          <p:nvPr>
            <p:ph type="pic" sz="quarter" idx="11"/>
          </p:nvPr>
        </p:nvPicPr>
        <p:blipFill>
          <a:blip r:embed="rId3" cstate="screen">
            <a:extLst>
              <a:ext uri="{28A0092B-C50C-407E-A947-70E740481C1C}">
                <a14:useLocalDpi xmlns:a14="http://schemas.microsoft.com/office/drawing/2010/main"/>
              </a:ext>
            </a:extLst>
          </a:blip>
          <a:srcRect/>
          <a:stretch>
            <a:fillRect/>
          </a:stretch>
        </p:blipFill>
        <p:spPr/>
      </p:pic>
      <p:sp>
        <p:nvSpPr>
          <p:cNvPr id="12" name="Freeform 11">
            <a:extLst>
              <a:ext uri="{FF2B5EF4-FFF2-40B4-BE49-F238E27FC236}">
                <a16:creationId xmlns:a16="http://schemas.microsoft.com/office/drawing/2014/main" id="{EB12E266-1B84-41B4-60C2-28FF9CEEBCBC}"/>
              </a:ext>
            </a:extLst>
          </p:cNvPr>
          <p:cNvSpPr/>
          <p:nvPr/>
        </p:nvSpPr>
        <p:spPr>
          <a:xfrm>
            <a:off x="0" y="2387326"/>
            <a:ext cx="12192000" cy="3233533"/>
          </a:xfrm>
          <a:custGeom>
            <a:avLst/>
            <a:gdLst>
              <a:gd name="connsiteX0" fmla="*/ 0 w 12192000"/>
              <a:gd name="connsiteY0" fmla="*/ 0 h 3233533"/>
              <a:gd name="connsiteX1" fmla="*/ 12192000 w 12192000"/>
              <a:gd name="connsiteY1" fmla="*/ 0 h 3233533"/>
              <a:gd name="connsiteX2" fmla="*/ 12192000 w 12192000"/>
              <a:gd name="connsiteY2" fmla="*/ 2130983 h 3233533"/>
              <a:gd name="connsiteX3" fmla="*/ 12192000 w 12192000"/>
              <a:gd name="connsiteY3" fmla="*/ 3074077 h 3233533"/>
              <a:gd name="connsiteX4" fmla="*/ 12192000 w 12192000"/>
              <a:gd name="connsiteY4" fmla="*/ 3233533 h 3233533"/>
              <a:gd name="connsiteX5" fmla="*/ 12191999 w 12192000"/>
              <a:gd name="connsiteY5" fmla="*/ 3233533 h 3233533"/>
              <a:gd name="connsiteX6" fmla="*/ 12191999 w 12192000"/>
              <a:gd name="connsiteY6" fmla="*/ 3044314 h 3233533"/>
              <a:gd name="connsiteX7" fmla="*/ 7396842 w 12192000"/>
              <a:gd name="connsiteY7" fmla="*/ 3044314 h 3233533"/>
              <a:gd name="connsiteX8" fmla="*/ 7396842 w 12192000"/>
              <a:gd name="connsiteY8" fmla="*/ 3233533 h 3233533"/>
              <a:gd name="connsiteX9" fmla="*/ 1 w 12192000"/>
              <a:gd name="connsiteY9" fmla="*/ 3233533 h 3233533"/>
              <a:gd name="connsiteX10" fmla="*/ 1 w 12192000"/>
              <a:gd name="connsiteY10" fmla="*/ 1156283 h 3233533"/>
              <a:gd name="connsiteX11" fmla="*/ 0 w 12192000"/>
              <a:gd name="connsiteY11" fmla="*/ 1156283 h 3233533"/>
              <a:gd name="connsiteX12" fmla="*/ 0 w 12192000"/>
              <a:gd name="connsiteY12" fmla="*/ 213189 h 3233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3233533">
                <a:moveTo>
                  <a:pt x="0" y="0"/>
                </a:moveTo>
                <a:lnTo>
                  <a:pt x="12192000" y="0"/>
                </a:lnTo>
                <a:lnTo>
                  <a:pt x="12192000" y="2130983"/>
                </a:lnTo>
                <a:lnTo>
                  <a:pt x="12192000" y="3074077"/>
                </a:lnTo>
                <a:lnTo>
                  <a:pt x="12192000" y="3233533"/>
                </a:lnTo>
                <a:lnTo>
                  <a:pt x="12191999" y="3233533"/>
                </a:lnTo>
                <a:lnTo>
                  <a:pt x="12191999" y="3044314"/>
                </a:lnTo>
                <a:lnTo>
                  <a:pt x="7396842" y="3044314"/>
                </a:lnTo>
                <a:lnTo>
                  <a:pt x="7396842" y="3233533"/>
                </a:lnTo>
                <a:lnTo>
                  <a:pt x="1" y="3233533"/>
                </a:lnTo>
                <a:lnTo>
                  <a:pt x="1" y="1156283"/>
                </a:lnTo>
                <a:lnTo>
                  <a:pt x="0" y="1156283"/>
                </a:lnTo>
                <a:lnTo>
                  <a:pt x="0" y="213189"/>
                </a:lnTo>
                <a:close/>
              </a:path>
            </a:pathLst>
          </a:custGeom>
          <a:gradFill>
            <a:gsLst>
              <a:gs pos="72000">
                <a:srgbClr val="09465E"/>
              </a:gs>
              <a:gs pos="39000">
                <a:srgbClr val="09465E">
                  <a:alpha val="2175"/>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2" name="Text Placeholder 1">
            <a:extLst>
              <a:ext uri="{FF2B5EF4-FFF2-40B4-BE49-F238E27FC236}">
                <a16:creationId xmlns:a16="http://schemas.microsoft.com/office/drawing/2014/main" id="{DD8D6BEE-FB04-4441-B82D-ACD42807E3F8}"/>
              </a:ext>
            </a:extLst>
          </p:cNvPr>
          <p:cNvSpPr>
            <a:spLocks noGrp="1"/>
          </p:cNvSpPr>
          <p:nvPr>
            <p:ph type="body" sz="quarter" idx="13"/>
          </p:nvPr>
        </p:nvSpPr>
        <p:spPr>
          <a:xfrm>
            <a:off x="7418942" y="5521109"/>
            <a:ext cx="4381736" cy="466127"/>
          </a:xfrm>
        </p:spPr>
        <p:txBody>
          <a:bodyPr/>
          <a:lstStyle/>
          <a:p>
            <a:pPr marL="0" indent="0">
              <a:buNone/>
            </a:pPr>
            <a:r>
              <a:rPr lang="en-US" sz="3000" b="1" dirty="0">
                <a:solidFill>
                  <a:schemeClr val="bg1"/>
                </a:solidFill>
              </a:rPr>
              <a:t>www.waste2worth.eu</a:t>
            </a:r>
          </a:p>
          <a:p>
            <a:endParaRPr lang="en-US" dirty="0"/>
          </a:p>
        </p:txBody>
      </p:sp>
      <p:sp>
        <p:nvSpPr>
          <p:cNvPr id="19" name="Text Placeholder 18">
            <a:extLst>
              <a:ext uri="{FF2B5EF4-FFF2-40B4-BE49-F238E27FC236}">
                <a16:creationId xmlns:a16="http://schemas.microsoft.com/office/drawing/2014/main" id="{E2CFC547-9849-7F41-990D-A769792DB4FA}"/>
              </a:ext>
            </a:extLst>
          </p:cNvPr>
          <p:cNvSpPr>
            <a:spLocks noGrp="1"/>
          </p:cNvSpPr>
          <p:nvPr>
            <p:ph type="body" sz="quarter" idx="16"/>
          </p:nvPr>
        </p:nvSpPr>
        <p:spPr>
          <a:xfrm>
            <a:off x="655640" y="3938368"/>
            <a:ext cx="5881764" cy="634242"/>
          </a:xfrm>
          <a:prstGeom prst="rect">
            <a:avLst/>
          </a:prstGeom>
        </p:spPr>
        <p:txBody>
          <a:bodyPr>
            <a:normAutofit/>
          </a:bodyPr>
          <a:lstStyle/>
          <a:p>
            <a:r>
              <a:rPr lang="en-US" dirty="0"/>
              <a:t>Seuraa matkaamme</a:t>
            </a:r>
          </a:p>
        </p:txBody>
      </p:sp>
      <p:grpSp>
        <p:nvGrpSpPr>
          <p:cNvPr id="28" name="Group 27">
            <a:extLst>
              <a:ext uri="{FF2B5EF4-FFF2-40B4-BE49-F238E27FC236}">
                <a16:creationId xmlns:a16="http://schemas.microsoft.com/office/drawing/2014/main" id="{A52F1CE3-B96E-B42B-A66D-65E88A530F95}"/>
              </a:ext>
            </a:extLst>
          </p:cNvPr>
          <p:cNvGrpSpPr/>
          <p:nvPr/>
        </p:nvGrpSpPr>
        <p:grpSpPr>
          <a:xfrm>
            <a:off x="1887953" y="4627601"/>
            <a:ext cx="545372" cy="512588"/>
            <a:chOff x="1460622" y="8294184"/>
            <a:chExt cx="424461" cy="398945"/>
          </a:xfrm>
        </p:grpSpPr>
        <p:sp>
          <p:nvSpPr>
            <p:cNvPr id="29" name="TextBox 28">
              <a:extLst>
                <a:ext uri="{FF2B5EF4-FFF2-40B4-BE49-F238E27FC236}">
                  <a16:creationId xmlns:a16="http://schemas.microsoft.com/office/drawing/2014/main" id="{BB52BFA4-677D-98C9-9F69-95A1D2ACBFCD}"/>
                </a:ext>
              </a:extLst>
            </p:cNvPr>
            <p:cNvSpPr txBox="1"/>
            <p:nvPr/>
          </p:nvSpPr>
          <p:spPr>
            <a:xfrm>
              <a:off x="1460622" y="8323797"/>
              <a:ext cx="424461" cy="369332"/>
            </a:xfrm>
            <a:prstGeom prst="rect">
              <a:avLst/>
            </a:prstGeom>
            <a:noFill/>
          </p:spPr>
          <p:txBody>
            <a:bodyPr wrap="square" rtlCol="0">
              <a:spAutoFit/>
            </a:bodyPr>
            <a:lstStyle/>
            <a:p>
              <a:r>
                <a:rPr lang="en-US" sz="2400" dirty="0" err="1">
                  <a:solidFill>
                    <a:srgbClr val="0B3A5B"/>
                  </a:solidFill>
                  <a:hlinkClick r:id="rId4">
                    <a:extLst>
                      <a:ext uri="{A12FA001-AC4F-418D-AE19-62706E023703}">
                        <ahyp:hlinkClr xmlns:ahyp="http://schemas.microsoft.com/office/drawing/2018/hyperlinkcolor" val="tx"/>
                      </a:ext>
                    </a:extLst>
                  </a:hlinkClick>
                </a:rPr>
                <a:t>yt</a:t>
              </a:r>
              <a:endParaRPr lang="en-US" sz="2400" dirty="0">
                <a:solidFill>
                  <a:srgbClr val="0B3A5B"/>
                </a:solidFill>
              </a:endParaRPr>
            </a:p>
          </p:txBody>
        </p:sp>
        <p:grpSp>
          <p:nvGrpSpPr>
            <p:cNvPr id="30" name="Graphic 3">
              <a:extLst>
                <a:ext uri="{FF2B5EF4-FFF2-40B4-BE49-F238E27FC236}">
                  <a16:creationId xmlns:a16="http://schemas.microsoft.com/office/drawing/2014/main" id="{88D10096-B18E-2B7F-D982-0926E42C8A58}"/>
                </a:ext>
              </a:extLst>
            </p:cNvPr>
            <p:cNvGrpSpPr/>
            <p:nvPr/>
          </p:nvGrpSpPr>
          <p:grpSpPr>
            <a:xfrm>
              <a:off x="1464838" y="8294184"/>
              <a:ext cx="398945" cy="398945"/>
              <a:chOff x="2998302" y="2499889"/>
              <a:chExt cx="850463" cy="850463"/>
            </a:xfrm>
          </p:grpSpPr>
          <p:sp>
            <p:nvSpPr>
              <p:cNvPr id="31" name="Freeform 30">
                <a:extLst>
                  <a:ext uri="{FF2B5EF4-FFF2-40B4-BE49-F238E27FC236}">
                    <a16:creationId xmlns:a16="http://schemas.microsoft.com/office/drawing/2014/main" id="{98201CBA-FE10-738C-3937-ED37BC3E0828}"/>
                  </a:ext>
                </a:extLst>
              </p:cNvPr>
              <p:cNvSpPr/>
              <p:nvPr/>
            </p:nvSpPr>
            <p:spPr>
              <a:xfrm>
                <a:off x="2998302" y="2499889"/>
                <a:ext cx="850463" cy="850463"/>
              </a:xfrm>
              <a:custGeom>
                <a:avLst/>
                <a:gdLst>
                  <a:gd name="connsiteX0" fmla="*/ 850463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3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3" y="425232"/>
                    </a:moveTo>
                    <a:cubicBezTo>
                      <a:pt x="850463" y="660081"/>
                      <a:pt x="660081" y="850464"/>
                      <a:pt x="425232" y="850464"/>
                    </a:cubicBezTo>
                    <a:cubicBezTo>
                      <a:pt x="190382" y="850464"/>
                      <a:pt x="0" y="660081"/>
                      <a:pt x="0" y="425232"/>
                    </a:cubicBezTo>
                    <a:cubicBezTo>
                      <a:pt x="0" y="190383"/>
                      <a:pt x="190382" y="0"/>
                      <a:pt x="425232" y="0"/>
                    </a:cubicBezTo>
                    <a:cubicBezTo>
                      <a:pt x="660081" y="0"/>
                      <a:pt x="850463" y="190383"/>
                      <a:pt x="850463" y="425232"/>
                    </a:cubicBezTo>
                    <a:close/>
                  </a:path>
                </a:pathLst>
              </a:custGeom>
              <a:solidFill>
                <a:srgbClr val="60BA47"/>
              </a:solidFill>
              <a:ln w="6294" cap="flat">
                <a:noFill/>
                <a:prstDash val="solid"/>
                <a:miter/>
              </a:ln>
            </p:spPr>
            <p:txBody>
              <a:bodyPr rtlCol="0" anchor="ctr"/>
              <a:lstStyle/>
              <a:p>
                <a:endParaRPr lang="en-US" sz="2400" dirty="0">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id="{EBFBD5D1-D47F-4BE0-9A80-B647D242C3E4}"/>
                  </a:ext>
                </a:extLst>
              </p:cNvPr>
              <p:cNvSpPr/>
              <p:nvPr/>
            </p:nvSpPr>
            <p:spPr>
              <a:xfrm>
                <a:off x="3139416" y="2726679"/>
                <a:ext cx="568235" cy="398142"/>
              </a:xfrm>
              <a:custGeom>
                <a:avLst/>
                <a:gdLst>
                  <a:gd name="connsiteX0" fmla="*/ 556266 w 568235"/>
                  <a:gd name="connsiteY0" fmla="*/ 62367 h 398142"/>
                  <a:gd name="connsiteX1" fmla="*/ 505868 w 568235"/>
                  <a:gd name="connsiteY1" fmla="*/ 11969 h 398142"/>
                  <a:gd name="connsiteX2" fmla="*/ 284118 w 568235"/>
                  <a:gd name="connsiteY2" fmla="*/ 0 h 398142"/>
                  <a:gd name="connsiteX3" fmla="*/ 62367 w 568235"/>
                  <a:gd name="connsiteY3" fmla="*/ 11969 h 398142"/>
                  <a:gd name="connsiteX4" fmla="*/ 11970 w 568235"/>
                  <a:gd name="connsiteY4" fmla="*/ 62367 h 398142"/>
                  <a:gd name="connsiteX5" fmla="*/ 0 w 568235"/>
                  <a:gd name="connsiteY5" fmla="*/ 199071 h 398142"/>
                  <a:gd name="connsiteX6" fmla="*/ 11970 w 568235"/>
                  <a:gd name="connsiteY6" fmla="*/ 335776 h 398142"/>
                  <a:gd name="connsiteX7" fmla="*/ 62367 w 568235"/>
                  <a:gd name="connsiteY7" fmla="*/ 386173 h 398142"/>
                  <a:gd name="connsiteX8" fmla="*/ 284118 w 568235"/>
                  <a:gd name="connsiteY8" fmla="*/ 398143 h 398142"/>
                  <a:gd name="connsiteX9" fmla="*/ 505868 w 568235"/>
                  <a:gd name="connsiteY9" fmla="*/ 386173 h 398142"/>
                  <a:gd name="connsiteX10" fmla="*/ 556266 w 568235"/>
                  <a:gd name="connsiteY10" fmla="*/ 335776 h 398142"/>
                  <a:gd name="connsiteX11" fmla="*/ 568236 w 568235"/>
                  <a:gd name="connsiteY11" fmla="*/ 199071 h 398142"/>
                  <a:gd name="connsiteX12" fmla="*/ 556266 w 568235"/>
                  <a:gd name="connsiteY12" fmla="*/ 62367 h 398142"/>
                  <a:gd name="connsiteX13" fmla="*/ 227420 w 568235"/>
                  <a:gd name="connsiteY13" fmla="*/ 283488 h 398142"/>
                  <a:gd name="connsiteX14" fmla="*/ 227420 w 568235"/>
                  <a:gd name="connsiteY14" fmla="*/ 113395 h 398142"/>
                  <a:gd name="connsiteX15" fmla="*/ 374834 w 568235"/>
                  <a:gd name="connsiteY15" fmla="*/ 198441 h 398142"/>
                  <a:gd name="connsiteX16" fmla="*/ 227420 w 568235"/>
                  <a:gd name="connsiteY16" fmla="*/ 283488 h 39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8235" h="398142">
                    <a:moveTo>
                      <a:pt x="556266" y="62367"/>
                    </a:moveTo>
                    <a:cubicBezTo>
                      <a:pt x="549966" y="37798"/>
                      <a:pt x="530437" y="18899"/>
                      <a:pt x="505868" y="11969"/>
                    </a:cubicBezTo>
                    <a:cubicBezTo>
                      <a:pt x="461770" y="0"/>
                      <a:pt x="284118" y="0"/>
                      <a:pt x="284118" y="0"/>
                    </a:cubicBezTo>
                    <a:cubicBezTo>
                      <a:pt x="284118" y="0"/>
                      <a:pt x="107095" y="0"/>
                      <a:pt x="62367" y="11969"/>
                    </a:cubicBezTo>
                    <a:cubicBezTo>
                      <a:pt x="37798" y="18269"/>
                      <a:pt x="18899" y="37798"/>
                      <a:pt x="11970" y="62367"/>
                    </a:cubicBezTo>
                    <a:cubicBezTo>
                      <a:pt x="0" y="106465"/>
                      <a:pt x="0" y="199071"/>
                      <a:pt x="0" y="199071"/>
                    </a:cubicBezTo>
                    <a:cubicBezTo>
                      <a:pt x="0" y="199071"/>
                      <a:pt x="0" y="291048"/>
                      <a:pt x="11970" y="335776"/>
                    </a:cubicBezTo>
                    <a:cubicBezTo>
                      <a:pt x="18269" y="360345"/>
                      <a:pt x="37798" y="379244"/>
                      <a:pt x="62367" y="386173"/>
                    </a:cubicBezTo>
                    <a:cubicBezTo>
                      <a:pt x="106466" y="398143"/>
                      <a:pt x="284118" y="398143"/>
                      <a:pt x="284118" y="398143"/>
                    </a:cubicBezTo>
                    <a:cubicBezTo>
                      <a:pt x="284118" y="398143"/>
                      <a:pt x="461140" y="398143"/>
                      <a:pt x="505868" y="386173"/>
                    </a:cubicBezTo>
                    <a:cubicBezTo>
                      <a:pt x="530437" y="379874"/>
                      <a:pt x="549336" y="360345"/>
                      <a:pt x="556266" y="335776"/>
                    </a:cubicBezTo>
                    <a:cubicBezTo>
                      <a:pt x="568236" y="291677"/>
                      <a:pt x="568236" y="199071"/>
                      <a:pt x="568236" y="199071"/>
                    </a:cubicBezTo>
                    <a:cubicBezTo>
                      <a:pt x="568236" y="199071"/>
                      <a:pt x="567605" y="106465"/>
                      <a:pt x="556266" y="62367"/>
                    </a:cubicBezTo>
                    <a:close/>
                    <a:moveTo>
                      <a:pt x="227420" y="283488"/>
                    </a:moveTo>
                    <a:lnTo>
                      <a:pt x="227420" y="113395"/>
                    </a:lnTo>
                    <a:lnTo>
                      <a:pt x="374834" y="198441"/>
                    </a:lnTo>
                    <a:lnTo>
                      <a:pt x="227420" y="283488"/>
                    </a:lnTo>
                    <a:close/>
                  </a:path>
                </a:pathLst>
              </a:custGeom>
              <a:solidFill>
                <a:srgbClr val="FFFFFF"/>
              </a:solidFill>
              <a:ln w="6294" cap="flat">
                <a:noFill/>
                <a:prstDash val="solid"/>
                <a:miter/>
              </a:ln>
            </p:spPr>
            <p:txBody>
              <a:bodyPr rtlCol="0" anchor="ctr"/>
              <a:lstStyle/>
              <a:p>
                <a:endParaRPr lang="en-US" sz="2400" dirty="0">
                  <a:latin typeface="Calibri" panose="020F0502020204030204" pitchFamily="34" charset="0"/>
                  <a:cs typeface="Calibri" panose="020F0502020204030204" pitchFamily="34" charset="0"/>
                </a:endParaRPr>
              </a:p>
            </p:txBody>
          </p:sp>
        </p:grpSp>
      </p:grpSp>
      <p:grpSp>
        <p:nvGrpSpPr>
          <p:cNvPr id="33" name="Group 32">
            <a:extLst>
              <a:ext uri="{FF2B5EF4-FFF2-40B4-BE49-F238E27FC236}">
                <a16:creationId xmlns:a16="http://schemas.microsoft.com/office/drawing/2014/main" id="{24702A45-5C80-8008-6A1F-1A93C1ADE164}"/>
              </a:ext>
            </a:extLst>
          </p:cNvPr>
          <p:cNvGrpSpPr/>
          <p:nvPr/>
        </p:nvGrpSpPr>
        <p:grpSpPr>
          <a:xfrm>
            <a:off x="655640" y="4627601"/>
            <a:ext cx="512588" cy="512588"/>
            <a:chOff x="511833" y="8294184"/>
            <a:chExt cx="398945" cy="398945"/>
          </a:xfrm>
        </p:grpSpPr>
        <p:sp>
          <p:nvSpPr>
            <p:cNvPr id="34" name="TextBox 33">
              <a:extLst>
                <a:ext uri="{FF2B5EF4-FFF2-40B4-BE49-F238E27FC236}">
                  <a16:creationId xmlns:a16="http://schemas.microsoft.com/office/drawing/2014/main" id="{C0ECC1D9-2D21-32FF-5B30-F1B508818652}"/>
                </a:ext>
              </a:extLst>
            </p:cNvPr>
            <p:cNvSpPr txBox="1"/>
            <p:nvPr/>
          </p:nvSpPr>
          <p:spPr>
            <a:xfrm>
              <a:off x="528461" y="8312781"/>
              <a:ext cx="382317" cy="369332"/>
            </a:xfrm>
            <a:prstGeom prst="rect">
              <a:avLst/>
            </a:prstGeom>
            <a:noFill/>
          </p:spPr>
          <p:txBody>
            <a:bodyPr wrap="square" rtlCol="0">
              <a:spAutoFit/>
            </a:bodyPr>
            <a:lstStyle/>
            <a:p>
              <a:r>
                <a:rPr lang="en-US" sz="2400" dirty="0">
                  <a:solidFill>
                    <a:srgbClr val="0B3A5B"/>
                  </a:solidFill>
                  <a:hlinkClick r:id="rId5">
                    <a:extLst>
                      <a:ext uri="{A12FA001-AC4F-418D-AE19-62706E023703}">
                        <ahyp:hlinkClr xmlns:ahyp="http://schemas.microsoft.com/office/drawing/2018/hyperlinkcolor" val="tx"/>
                      </a:ext>
                    </a:extLst>
                  </a:hlinkClick>
                </a:rPr>
                <a:t>li</a:t>
              </a:r>
              <a:endParaRPr lang="en-US" sz="2400" dirty="0">
                <a:solidFill>
                  <a:srgbClr val="0B3A5B"/>
                </a:solidFill>
              </a:endParaRPr>
            </a:p>
          </p:txBody>
        </p:sp>
        <p:grpSp>
          <p:nvGrpSpPr>
            <p:cNvPr id="35" name="Group 34">
              <a:extLst>
                <a:ext uri="{FF2B5EF4-FFF2-40B4-BE49-F238E27FC236}">
                  <a16:creationId xmlns:a16="http://schemas.microsoft.com/office/drawing/2014/main" id="{31F6A1A9-0D95-DB74-83E3-49E5C064B04B}"/>
                </a:ext>
              </a:extLst>
            </p:cNvPr>
            <p:cNvGrpSpPr/>
            <p:nvPr/>
          </p:nvGrpSpPr>
          <p:grpSpPr>
            <a:xfrm>
              <a:off x="511833" y="8294184"/>
              <a:ext cx="398945" cy="398945"/>
              <a:chOff x="3094393" y="4759137"/>
              <a:chExt cx="1074283" cy="1074283"/>
            </a:xfrm>
          </p:grpSpPr>
          <p:sp>
            <p:nvSpPr>
              <p:cNvPr id="36" name="Freeform 35">
                <a:extLst>
                  <a:ext uri="{FF2B5EF4-FFF2-40B4-BE49-F238E27FC236}">
                    <a16:creationId xmlns:a16="http://schemas.microsoft.com/office/drawing/2014/main" id="{F82706E3-C39E-FA14-029D-48DD99E18597}"/>
                  </a:ext>
                </a:extLst>
              </p:cNvPr>
              <p:cNvSpPr/>
              <p:nvPr/>
            </p:nvSpPr>
            <p:spPr>
              <a:xfrm>
                <a:off x="3094393" y="4759137"/>
                <a:ext cx="1074283" cy="107428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60BA47"/>
              </a:solidFill>
              <a:ln w="6294" cap="flat">
                <a:noFill/>
                <a:prstDash val="solid"/>
                <a:miter/>
              </a:ln>
            </p:spPr>
            <p:txBody>
              <a:bodyPr rtlCol="0" anchor="ctr"/>
              <a:lstStyle/>
              <a:p>
                <a:endParaRPr lang="en-US" sz="2400" dirty="0">
                  <a:latin typeface="Calibri" panose="020F0502020204030204" pitchFamily="34" charset="0"/>
                  <a:cs typeface="Calibri" panose="020F0502020204030204" pitchFamily="34" charset="0"/>
                </a:endParaRPr>
              </a:p>
            </p:txBody>
          </p:sp>
          <p:grpSp>
            <p:nvGrpSpPr>
              <p:cNvPr id="37" name="Group 36">
                <a:extLst>
                  <a:ext uri="{FF2B5EF4-FFF2-40B4-BE49-F238E27FC236}">
                    <a16:creationId xmlns:a16="http://schemas.microsoft.com/office/drawing/2014/main" id="{EBE82FB0-FBB4-CBD2-8D58-B3B799334920}"/>
                  </a:ext>
                </a:extLst>
              </p:cNvPr>
              <p:cNvGrpSpPr/>
              <p:nvPr/>
            </p:nvGrpSpPr>
            <p:grpSpPr>
              <a:xfrm>
                <a:off x="3303016" y="4946695"/>
                <a:ext cx="685139" cy="655838"/>
                <a:chOff x="3303016" y="4946695"/>
                <a:chExt cx="685139" cy="655838"/>
              </a:xfrm>
            </p:grpSpPr>
            <p:sp>
              <p:nvSpPr>
                <p:cNvPr id="38" name="Freeform 37">
                  <a:extLst>
                    <a:ext uri="{FF2B5EF4-FFF2-40B4-BE49-F238E27FC236}">
                      <a16:creationId xmlns:a16="http://schemas.microsoft.com/office/drawing/2014/main" id="{20C0239D-59A1-9A77-8801-3FEACB7CA747}"/>
                    </a:ext>
                  </a:extLst>
                </p:cNvPr>
                <p:cNvSpPr/>
                <p:nvPr/>
              </p:nvSpPr>
              <p:spPr>
                <a:xfrm>
                  <a:off x="3540110" y="5149321"/>
                  <a:ext cx="448045" cy="453212"/>
                </a:xfrm>
                <a:custGeom>
                  <a:avLst/>
                  <a:gdLst>
                    <a:gd name="connsiteX0" fmla="*/ 0 w 448045"/>
                    <a:gd name="connsiteY0" fmla="*/ 452676 h 453212"/>
                    <a:gd name="connsiteX1" fmla="*/ 0 w 448045"/>
                    <a:gd name="connsiteY1" fmla="*/ 10629 h 453212"/>
                    <a:gd name="connsiteX2" fmla="*/ 146311 w 448045"/>
                    <a:gd name="connsiteY2" fmla="*/ 10629 h 453212"/>
                    <a:gd name="connsiteX3" fmla="*/ 146311 w 448045"/>
                    <a:gd name="connsiteY3" fmla="*/ 72248 h 453212"/>
                    <a:gd name="connsiteX4" fmla="*/ 146847 w 448045"/>
                    <a:gd name="connsiteY4" fmla="*/ 72248 h 453212"/>
                    <a:gd name="connsiteX5" fmla="*/ 148455 w 448045"/>
                    <a:gd name="connsiteY5" fmla="*/ 70104 h 453212"/>
                    <a:gd name="connsiteX6" fmla="*/ 191330 w 448045"/>
                    <a:gd name="connsiteY6" fmla="*/ 24560 h 453212"/>
                    <a:gd name="connsiteX7" fmla="*/ 255107 w 448045"/>
                    <a:gd name="connsiteY7" fmla="*/ 1520 h 453212"/>
                    <a:gd name="connsiteX8" fmla="*/ 337642 w 448045"/>
                    <a:gd name="connsiteY8" fmla="*/ 9021 h 453212"/>
                    <a:gd name="connsiteX9" fmla="*/ 428751 w 448045"/>
                    <a:gd name="connsiteY9" fmla="*/ 93680 h 453212"/>
                    <a:gd name="connsiteX10" fmla="*/ 446437 w 448045"/>
                    <a:gd name="connsiteY10" fmla="*/ 163872 h 453212"/>
                    <a:gd name="connsiteX11" fmla="*/ 448045 w 448045"/>
                    <a:gd name="connsiteY11" fmla="*/ 204594 h 453212"/>
                    <a:gd name="connsiteX12" fmla="*/ 448045 w 448045"/>
                    <a:gd name="connsiteY12" fmla="*/ 449461 h 453212"/>
                    <a:gd name="connsiteX13" fmla="*/ 448045 w 448045"/>
                    <a:gd name="connsiteY13" fmla="*/ 453212 h 453212"/>
                    <a:gd name="connsiteX14" fmla="*/ 301198 w 448045"/>
                    <a:gd name="connsiteY14" fmla="*/ 453212 h 453212"/>
                    <a:gd name="connsiteX15" fmla="*/ 301198 w 448045"/>
                    <a:gd name="connsiteY15" fmla="*/ 449461 h 453212"/>
                    <a:gd name="connsiteX16" fmla="*/ 301198 w 448045"/>
                    <a:gd name="connsiteY16" fmla="*/ 214239 h 453212"/>
                    <a:gd name="connsiteX17" fmla="*/ 291551 w 448045"/>
                    <a:gd name="connsiteY17" fmla="*/ 159050 h 453212"/>
                    <a:gd name="connsiteX18" fmla="*/ 232598 w 448045"/>
                    <a:gd name="connsiteY18" fmla="*/ 117256 h 453212"/>
                    <a:gd name="connsiteX19" fmla="*/ 152743 w 448045"/>
                    <a:gd name="connsiteY19" fmla="*/ 167087 h 453212"/>
                    <a:gd name="connsiteX20" fmla="*/ 146311 w 448045"/>
                    <a:gd name="connsiteY20" fmla="*/ 204058 h 453212"/>
                    <a:gd name="connsiteX21" fmla="*/ 146311 w 448045"/>
                    <a:gd name="connsiteY21" fmla="*/ 449461 h 453212"/>
                    <a:gd name="connsiteX22" fmla="*/ 146311 w 448045"/>
                    <a:gd name="connsiteY22" fmla="*/ 453212 h 453212"/>
                    <a:gd name="connsiteX23" fmla="*/ 0 w 448045"/>
                    <a:gd name="connsiteY23" fmla="*/ 452676 h 453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48045" h="453212">
                      <a:moveTo>
                        <a:pt x="0" y="452676"/>
                      </a:moveTo>
                      <a:cubicBezTo>
                        <a:pt x="0" y="305327"/>
                        <a:pt x="0" y="157978"/>
                        <a:pt x="0" y="10629"/>
                      </a:cubicBezTo>
                      <a:cubicBezTo>
                        <a:pt x="48770" y="10629"/>
                        <a:pt x="97541" y="10629"/>
                        <a:pt x="146311" y="10629"/>
                      </a:cubicBezTo>
                      <a:cubicBezTo>
                        <a:pt x="146311" y="30990"/>
                        <a:pt x="146311" y="51351"/>
                        <a:pt x="146311" y="72248"/>
                      </a:cubicBezTo>
                      <a:cubicBezTo>
                        <a:pt x="146311" y="72248"/>
                        <a:pt x="146847" y="72248"/>
                        <a:pt x="146847" y="72248"/>
                      </a:cubicBezTo>
                      <a:cubicBezTo>
                        <a:pt x="147383" y="71712"/>
                        <a:pt x="147919" y="70640"/>
                        <a:pt x="148455" y="70104"/>
                      </a:cubicBezTo>
                      <a:cubicBezTo>
                        <a:pt x="160246" y="52422"/>
                        <a:pt x="174180" y="36884"/>
                        <a:pt x="191330" y="24560"/>
                      </a:cubicBezTo>
                      <a:cubicBezTo>
                        <a:pt x="210624" y="11165"/>
                        <a:pt x="232062" y="4199"/>
                        <a:pt x="255107" y="1520"/>
                      </a:cubicBezTo>
                      <a:cubicBezTo>
                        <a:pt x="282976" y="-1695"/>
                        <a:pt x="310845" y="-87"/>
                        <a:pt x="337642" y="9021"/>
                      </a:cubicBezTo>
                      <a:cubicBezTo>
                        <a:pt x="380517" y="23488"/>
                        <a:pt x="410529" y="52422"/>
                        <a:pt x="428751" y="93680"/>
                      </a:cubicBezTo>
                      <a:cubicBezTo>
                        <a:pt x="438398" y="116184"/>
                        <a:pt x="444294" y="139760"/>
                        <a:pt x="446437" y="163872"/>
                      </a:cubicBezTo>
                      <a:cubicBezTo>
                        <a:pt x="447509" y="177267"/>
                        <a:pt x="448045" y="191198"/>
                        <a:pt x="448045" y="204594"/>
                      </a:cubicBezTo>
                      <a:cubicBezTo>
                        <a:pt x="448045" y="286038"/>
                        <a:pt x="448045" y="368017"/>
                        <a:pt x="448045" y="449461"/>
                      </a:cubicBezTo>
                      <a:cubicBezTo>
                        <a:pt x="448045" y="450533"/>
                        <a:pt x="448045" y="451605"/>
                        <a:pt x="448045" y="453212"/>
                      </a:cubicBezTo>
                      <a:cubicBezTo>
                        <a:pt x="398739" y="453212"/>
                        <a:pt x="349968" y="453212"/>
                        <a:pt x="301198" y="453212"/>
                      </a:cubicBezTo>
                      <a:cubicBezTo>
                        <a:pt x="301198" y="452141"/>
                        <a:pt x="301198" y="451069"/>
                        <a:pt x="301198" y="449461"/>
                      </a:cubicBezTo>
                      <a:cubicBezTo>
                        <a:pt x="301198" y="371232"/>
                        <a:pt x="301198" y="292468"/>
                        <a:pt x="301198" y="214239"/>
                      </a:cubicBezTo>
                      <a:cubicBezTo>
                        <a:pt x="301198" y="195485"/>
                        <a:pt x="299054" y="176732"/>
                        <a:pt x="291551" y="159050"/>
                      </a:cubicBezTo>
                      <a:cubicBezTo>
                        <a:pt x="280832" y="132795"/>
                        <a:pt x="261002" y="118863"/>
                        <a:pt x="232598" y="117256"/>
                      </a:cubicBezTo>
                      <a:cubicBezTo>
                        <a:pt x="196690" y="115113"/>
                        <a:pt x="167749" y="133330"/>
                        <a:pt x="152743" y="167087"/>
                      </a:cubicBezTo>
                      <a:cubicBezTo>
                        <a:pt x="147383" y="178875"/>
                        <a:pt x="146311" y="191198"/>
                        <a:pt x="146311" y="204058"/>
                      </a:cubicBezTo>
                      <a:cubicBezTo>
                        <a:pt x="146311" y="286038"/>
                        <a:pt x="146311" y="368017"/>
                        <a:pt x="146311" y="449461"/>
                      </a:cubicBezTo>
                      <a:cubicBezTo>
                        <a:pt x="146311" y="450533"/>
                        <a:pt x="146311" y="451605"/>
                        <a:pt x="146311" y="453212"/>
                      </a:cubicBezTo>
                      <a:cubicBezTo>
                        <a:pt x="98077" y="452676"/>
                        <a:pt x="48770" y="452676"/>
                        <a:pt x="0" y="452676"/>
                      </a:cubicBezTo>
                      <a:close/>
                    </a:path>
                  </a:pathLst>
                </a:custGeom>
                <a:solidFill>
                  <a:schemeClr val="bg1"/>
                </a:solidFill>
                <a:ln w="5347" cap="flat">
                  <a:noFill/>
                  <a:prstDash val="solid"/>
                  <a:miter/>
                </a:ln>
              </p:spPr>
              <p:txBody>
                <a:bodyPr rtlCol="0" anchor="ctr"/>
                <a:lstStyle/>
                <a:p>
                  <a:endParaRPr lang="en-US" sz="2400"/>
                </a:p>
              </p:txBody>
            </p:sp>
            <p:sp>
              <p:nvSpPr>
                <p:cNvPr id="57" name="Freeform 56">
                  <a:extLst>
                    <a:ext uri="{FF2B5EF4-FFF2-40B4-BE49-F238E27FC236}">
                      <a16:creationId xmlns:a16="http://schemas.microsoft.com/office/drawing/2014/main" id="{06A385E5-BAB1-2A2F-78E0-7803E6EEDAA3}"/>
                    </a:ext>
                  </a:extLst>
                </p:cNvPr>
                <p:cNvSpPr/>
                <p:nvPr/>
              </p:nvSpPr>
              <p:spPr>
                <a:xfrm>
                  <a:off x="3311799" y="5159950"/>
                  <a:ext cx="146847" cy="442047"/>
                </a:xfrm>
                <a:custGeom>
                  <a:avLst/>
                  <a:gdLst>
                    <a:gd name="connsiteX0" fmla="*/ 146847 w 146847"/>
                    <a:gd name="connsiteY0" fmla="*/ 0 h 442047"/>
                    <a:gd name="connsiteX1" fmla="*/ 146847 w 146847"/>
                    <a:gd name="connsiteY1" fmla="*/ 442048 h 442047"/>
                    <a:gd name="connsiteX2" fmla="*/ 0 w 146847"/>
                    <a:gd name="connsiteY2" fmla="*/ 442048 h 442047"/>
                    <a:gd name="connsiteX3" fmla="*/ 0 w 146847"/>
                    <a:gd name="connsiteY3" fmla="*/ 0 h 442047"/>
                    <a:gd name="connsiteX4" fmla="*/ 146847 w 146847"/>
                    <a:gd name="connsiteY4" fmla="*/ 0 h 442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847" h="442047">
                      <a:moveTo>
                        <a:pt x="146847" y="0"/>
                      </a:moveTo>
                      <a:cubicBezTo>
                        <a:pt x="146847" y="147349"/>
                        <a:pt x="146847" y="294698"/>
                        <a:pt x="146847" y="442048"/>
                      </a:cubicBezTo>
                      <a:cubicBezTo>
                        <a:pt x="98077" y="442048"/>
                        <a:pt x="48771" y="442048"/>
                        <a:pt x="0" y="442048"/>
                      </a:cubicBezTo>
                      <a:cubicBezTo>
                        <a:pt x="0" y="294698"/>
                        <a:pt x="0" y="147349"/>
                        <a:pt x="0" y="0"/>
                      </a:cubicBezTo>
                      <a:cubicBezTo>
                        <a:pt x="48771" y="0"/>
                        <a:pt x="97541" y="0"/>
                        <a:pt x="146847" y="0"/>
                      </a:cubicBezTo>
                      <a:close/>
                    </a:path>
                  </a:pathLst>
                </a:custGeom>
                <a:solidFill>
                  <a:schemeClr val="bg1"/>
                </a:solidFill>
                <a:ln w="5347" cap="flat">
                  <a:noFill/>
                  <a:prstDash val="solid"/>
                  <a:miter/>
                </a:ln>
              </p:spPr>
              <p:txBody>
                <a:bodyPr rtlCol="0" anchor="ctr"/>
                <a:lstStyle/>
                <a:p>
                  <a:endParaRPr lang="en-US" sz="2400"/>
                </a:p>
              </p:txBody>
            </p:sp>
            <p:sp>
              <p:nvSpPr>
                <p:cNvPr id="58" name="Freeform 57">
                  <a:extLst>
                    <a:ext uri="{FF2B5EF4-FFF2-40B4-BE49-F238E27FC236}">
                      <a16:creationId xmlns:a16="http://schemas.microsoft.com/office/drawing/2014/main" id="{A712CD65-8DD9-5C01-5AD1-DBA162E500B8}"/>
                    </a:ext>
                  </a:extLst>
                </p:cNvPr>
                <p:cNvSpPr/>
                <p:nvPr/>
              </p:nvSpPr>
              <p:spPr>
                <a:xfrm>
                  <a:off x="3303016" y="4946695"/>
                  <a:ext cx="165330" cy="153521"/>
                </a:xfrm>
                <a:custGeom>
                  <a:avLst/>
                  <a:gdLst>
                    <a:gd name="connsiteX0" fmla="*/ 83279 w 165330"/>
                    <a:gd name="connsiteY0" fmla="*/ 0 h 153521"/>
                    <a:gd name="connsiteX1" fmla="*/ 122938 w 165330"/>
                    <a:gd name="connsiteY1" fmla="*/ 8573 h 153521"/>
                    <a:gd name="connsiteX2" fmla="*/ 164741 w 165330"/>
                    <a:gd name="connsiteY2" fmla="*/ 68584 h 153521"/>
                    <a:gd name="connsiteX3" fmla="*/ 144912 w 165330"/>
                    <a:gd name="connsiteY3" fmla="*/ 129132 h 153521"/>
                    <a:gd name="connsiteX4" fmla="*/ 101500 w 165330"/>
                    <a:gd name="connsiteY4" fmla="*/ 151636 h 153521"/>
                    <a:gd name="connsiteX5" fmla="*/ 42011 w 165330"/>
                    <a:gd name="connsiteY5" fmla="*/ 144670 h 153521"/>
                    <a:gd name="connsiteX6" fmla="*/ 208 w 165330"/>
                    <a:gd name="connsiteY6" fmla="*/ 71264 h 153521"/>
                    <a:gd name="connsiteX7" fmla="*/ 65057 w 165330"/>
                    <a:gd name="connsiteY7" fmla="*/ 1608 h 153521"/>
                    <a:gd name="connsiteX8" fmla="*/ 83279 w 165330"/>
                    <a:gd name="connsiteY8" fmla="*/ 0 h 15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330" h="153521">
                      <a:moveTo>
                        <a:pt x="83279" y="0"/>
                      </a:moveTo>
                      <a:cubicBezTo>
                        <a:pt x="97213" y="536"/>
                        <a:pt x="110611" y="2679"/>
                        <a:pt x="122938" y="8573"/>
                      </a:cubicBezTo>
                      <a:cubicBezTo>
                        <a:pt x="148127" y="20897"/>
                        <a:pt x="161526" y="41258"/>
                        <a:pt x="164741" y="68584"/>
                      </a:cubicBezTo>
                      <a:cubicBezTo>
                        <a:pt x="167421" y="91624"/>
                        <a:pt x="160990" y="112521"/>
                        <a:pt x="144912" y="129132"/>
                      </a:cubicBezTo>
                      <a:cubicBezTo>
                        <a:pt x="133121" y="141455"/>
                        <a:pt x="118115" y="148421"/>
                        <a:pt x="101500" y="151636"/>
                      </a:cubicBezTo>
                      <a:cubicBezTo>
                        <a:pt x="81135" y="155386"/>
                        <a:pt x="61305" y="153779"/>
                        <a:pt x="42011" y="144670"/>
                      </a:cubicBezTo>
                      <a:cubicBezTo>
                        <a:pt x="12534" y="130739"/>
                        <a:pt x="-1936" y="101805"/>
                        <a:pt x="208" y="71264"/>
                      </a:cubicBezTo>
                      <a:cubicBezTo>
                        <a:pt x="2352" y="35900"/>
                        <a:pt x="27005" y="8037"/>
                        <a:pt x="65057" y="1608"/>
                      </a:cubicBezTo>
                      <a:cubicBezTo>
                        <a:pt x="70952" y="536"/>
                        <a:pt x="76847" y="536"/>
                        <a:pt x="83279" y="0"/>
                      </a:cubicBezTo>
                      <a:close/>
                    </a:path>
                  </a:pathLst>
                </a:custGeom>
                <a:solidFill>
                  <a:schemeClr val="bg1"/>
                </a:solidFill>
                <a:ln w="5347" cap="flat">
                  <a:noFill/>
                  <a:prstDash val="solid"/>
                  <a:miter/>
                </a:ln>
              </p:spPr>
              <p:txBody>
                <a:bodyPr rtlCol="0" anchor="ctr"/>
                <a:lstStyle/>
                <a:p>
                  <a:endParaRPr lang="en-US" sz="2400"/>
                </a:p>
              </p:txBody>
            </p:sp>
          </p:grpSp>
        </p:grpSp>
      </p:grpSp>
      <p:grpSp>
        <p:nvGrpSpPr>
          <p:cNvPr id="59" name="Group 58">
            <a:extLst>
              <a:ext uri="{FF2B5EF4-FFF2-40B4-BE49-F238E27FC236}">
                <a16:creationId xmlns:a16="http://schemas.microsoft.com/office/drawing/2014/main" id="{909EBE8F-9379-C655-EC63-B5683B0F3AF2}"/>
              </a:ext>
            </a:extLst>
          </p:cNvPr>
          <p:cNvGrpSpPr/>
          <p:nvPr/>
        </p:nvGrpSpPr>
        <p:grpSpPr>
          <a:xfrm>
            <a:off x="1271797" y="4627600"/>
            <a:ext cx="512588" cy="512588"/>
            <a:chOff x="1003362" y="8294184"/>
            <a:chExt cx="398945" cy="398945"/>
          </a:xfrm>
        </p:grpSpPr>
        <p:sp>
          <p:nvSpPr>
            <p:cNvPr id="60" name="TextBox 59">
              <a:extLst>
                <a:ext uri="{FF2B5EF4-FFF2-40B4-BE49-F238E27FC236}">
                  <a16:creationId xmlns:a16="http://schemas.microsoft.com/office/drawing/2014/main" id="{28330963-34C5-43FF-71FB-F1AEE4A0A333}"/>
                </a:ext>
              </a:extLst>
            </p:cNvPr>
            <p:cNvSpPr txBox="1"/>
            <p:nvPr/>
          </p:nvSpPr>
          <p:spPr>
            <a:xfrm>
              <a:off x="1030599" y="8313350"/>
              <a:ext cx="358844" cy="359312"/>
            </a:xfrm>
            <a:prstGeom prst="rect">
              <a:avLst/>
            </a:prstGeom>
            <a:noFill/>
          </p:spPr>
          <p:txBody>
            <a:bodyPr wrap="square" rtlCol="0">
              <a:spAutoFit/>
            </a:bodyPr>
            <a:lstStyle/>
            <a:p>
              <a:endParaRPr lang="en-US" sz="2400" dirty="0">
                <a:solidFill>
                  <a:srgbClr val="0B3A5B"/>
                </a:solidFill>
              </a:endParaRPr>
            </a:p>
          </p:txBody>
        </p:sp>
        <p:grpSp>
          <p:nvGrpSpPr>
            <p:cNvPr id="61" name="Graphic 3">
              <a:extLst>
                <a:ext uri="{FF2B5EF4-FFF2-40B4-BE49-F238E27FC236}">
                  <a16:creationId xmlns:a16="http://schemas.microsoft.com/office/drawing/2014/main" id="{0E50E6AB-A5AD-E421-4020-3CB01BC66E2E}"/>
                </a:ext>
              </a:extLst>
            </p:cNvPr>
            <p:cNvGrpSpPr/>
            <p:nvPr/>
          </p:nvGrpSpPr>
          <p:grpSpPr>
            <a:xfrm>
              <a:off x="1003362" y="8294184"/>
              <a:ext cx="398945" cy="398945"/>
              <a:chOff x="1950027" y="2499889"/>
              <a:chExt cx="850463" cy="850463"/>
            </a:xfrm>
          </p:grpSpPr>
          <p:sp>
            <p:nvSpPr>
              <p:cNvPr id="62" name="Freeform 61">
                <a:extLst>
                  <a:ext uri="{FF2B5EF4-FFF2-40B4-BE49-F238E27FC236}">
                    <a16:creationId xmlns:a16="http://schemas.microsoft.com/office/drawing/2014/main" id="{357AD04A-FDB2-BD0D-DDBA-2D98C7F84987}"/>
                  </a:ext>
                </a:extLst>
              </p:cNvPr>
              <p:cNvSpPr/>
              <p:nvPr/>
            </p:nvSpPr>
            <p:spPr>
              <a:xfrm>
                <a:off x="1950027"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60BA47"/>
              </a:solidFill>
              <a:ln w="6294" cap="flat">
                <a:noFill/>
                <a:prstDash val="solid"/>
                <a:miter/>
              </a:ln>
            </p:spPr>
            <p:txBody>
              <a:bodyPr rtlCol="0" anchor="ctr"/>
              <a:lstStyle/>
              <a:p>
                <a:endParaRPr lang="en-US" sz="2400" dirty="0">
                  <a:latin typeface="Calibri" panose="020F0502020204030204" pitchFamily="34" charset="0"/>
                  <a:cs typeface="Calibri" panose="020F0502020204030204" pitchFamily="34" charset="0"/>
                </a:endParaRPr>
              </a:p>
            </p:txBody>
          </p:sp>
          <p:grpSp>
            <p:nvGrpSpPr>
              <p:cNvPr id="63" name="Graphic 3">
                <a:extLst>
                  <a:ext uri="{FF2B5EF4-FFF2-40B4-BE49-F238E27FC236}">
                    <a16:creationId xmlns:a16="http://schemas.microsoft.com/office/drawing/2014/main" id="{4DA73663-862A-45C5-4425-B50BC8B01C8B}"/>
                  </a:ext>
                </a:extLst>
              </p:cNvPr>
              <p:cNvGrpSpPr/>
              <p:nvPr/>
            </p:nvGrpSpPr>
            <p:grpSpPr>
              <a:xfrm>
                <a:off x="2107521" y="2657382"/>
                <a:ext cx="535476" cy="535477"/>
                <a:chOff x="2107521" y="2657382"/>
                <a:chExt cx="535476" cy="535477"/>
              </a:xfrm>
              <a:solidFill>
                <a:srgbClr val="FFFFFF"/>
              </a:solidFill>
            </p:grpSpPr>
            <p:sp>
              <p:nvSpPr>
                <p:cNvPr id="64" name="Freeform 63">
                  <a:extLst>
                    <a:ext uri="{FF2B5EF4-FFF2-40B4-BE49-F238E27FC236}">
                      <a16:creationId xmlns:a16="http://schemas.microsoft.com/office/drawing/2014/main" id="{146F272B-A4AD-BD26-3612-503CBBA17252}"/>
                    </a:ext>
                  </a:extLst>
                </p:cNvPr>
                <p:cNvSpPr/>
                <p:nvPr/>
              </p:nvSpPr>
              <p:spPr>
                <a:xfrm>
                  <a:off x="2107521" y="2657382"/>
                  <a:ext cx="535476" cy="535477"/>
                </a:xfrm>
                <a:custGeom>
                  <a:avLst/>
                  <a:gdLst>
                    <a:gd name="connsiteX0" fmla="*/ 267739 w 535476"/>
                    <a:gd name="connsiteY0" fmla="*/ 48508 h 535477"/>
                    <a:gd name="connsiteX1" fmla="*/ 376094 w 535476"/>
                    <a:gd name="connsiteY1" fmla="*/ 49768 h 535477"/>
                    <a:gd name="connsiteX2" fmla="*/ 425862 w 535476"/>
                    <a:gd name="connsiteY2" fmla="*/ 59217 h 535477"/>
                    <a:gd name="connsiteX3" fmla="*/ 456730 w 535476"/>
                    <a:gd name="connsiteY3" fmla="*/ 79377 h 535477"/>
                    <a:gd name="connsiteX4" fmla="*/ 476890 w 535476"/>
                    <a:gd name="connsiteY4" fmla="*/ 110245 h 535477"/>
                    <a:gd name="connsiteX5" fmla="*/ 486339 w 535476"/>
                    <a:gd name="connsiteY5" fmla="*/ 160013 h 535477"/>
                    <a:gd name="connsiteX6" fmla="*/ 487599 w 535476"/>
                    <a:gd name="connsiteY6" fmla="*/ 268368 h 535477"/>
                    <a:gd name="connsiteX7" fmla="*/ 486339 w 535476"/>
                    <a:gd name="connsiteY7" fmla="*/ 376724 h 535477"/>
                    <a:gd name="connsiteX8" fmla="*/ 476890 w 535476"/>
                    <a:gd name="connsiteY8" fmla="*/ 426492 h 535477"/>
                    <a:gd name="connsiteX9" fmla="*/ 456730 w 535476"/>
                    <a:gd name="connsiteY9" fmla="*/ 457360 h 535477"/>
                    <a:gd name="connsiteX10" fmla="*/ 425862 w 535476"/>
                    <a:gd name="connsiteY10" fmla="*/ 477519 h 535477"/>
                    <a:gd name="connsiteX11" fmla="*/ 376094 w 535476"/>
                    <a:gd name="connsiteY11" fmla="*/ 486969 h 535477"/>
                    <a:gd name="connsiteX12" fmla="*/ 267739 w 535476"/>
                    <a:gd name="connsiteY12" fmla="*/ 488229 h 535477"/>
                    <a:gd name="connsiteX13" fmla="*/ 159383 w 535476"/>
                    <a:gd name="connsiteY13" fmla="*/ 486969 h 535477"/>
                    <a:gd name="connsiteX14" fmla="*/ 109615 w 535476"/>
                    <a:gd name="connsiteY14" fmla="*/ 477519 h 535477"/>
                    <a:gd name="connsiteX15" fmla="*/ 78747 w 535476"/>
                    <a:gd name="connsiteY15" fmla="*/ 457360 h 535477"/>
                    <a:gd name="connsiteX16" fmla="*/ 58587 w 535476"/>
                    <a:gd name="connsiteY16" fmla="*/ 426492 h 535477"/>
                    <a:gd name="connsiteX17" fmla="*/ 49138 w 535476"/>
                    <a:gd name="connsiteY17" fmla="*/ 376724 h 535477"/>
                    <a:gd name="connsiteX18" fmla="*/ 47878 w 535476"/>
                    <a:gd name="connsiteY18" fmla="*/ 268368 h 535477"/>
                    <a:gd name="connsiteX19" fmla="*/ 49138 w 535476"/>
                    <a:gd name="connsiteY19" fmla="*/ 160013 h 535477"/>
                    <a:gd name="connsiteX20" fmla="*/ 58587 w 535476"/>
                    <a:gd name="connsiteY20" fmla="*/ 110245 h 535477"/>
                    <a:gd name="connsiteX21" fmla="*/ 78747 w 535476"/>
                    <a:gd name="connsiteY21" fmla="*/ 79377 h 535477"/>
                    <a:gd name="connsiteX22" fmla="*/ 109615 w 535476"/>
                    <a:gd name="connsiteY22" fmla="*/ 59217 h 535477"/>
                    <a:gd name="connsiteX23" fmla="*/ 159383 w 535476"/>
                    <a:gd name="connsiteY23" fmla="*/ 49768 h 535477"/>
                    <a:gd name="connsiteX24" fmla="*/ 267739 w 535476"/>
                    <a:gd name="connsiteY24" fmla="*/ 48508 h 535477"/>
                    <a:gd name="connsiteX25" fmla="*/ 267739 w 535476"/>
                    <a:gd name="connsiteY25" fmla="*/ 0 h 535477"/>
                    <a:gd name="connsiteX26" fmla="*/ 157493 w 535476"/>
                    <a:gd name="connsiteY26" fmla="*/ 1890 h 535477"/>
                    <a:gd name="connsiteX27" fmla="*/ 92606 w 535476"/>
                    <a:gd name="connsiteY27" fmla="*/ 14489 h 535477"/>
                    <a:gd name="connsiteX28" fmla="*/ 45358 w 535476"/>
                    <a:gd name="connsiteY28" fmla="*/ 45358 h 535477"/>
                    <a:gd name="connsiteX29" fmla="*/ 14489 w 535476"/>
                    <a:gd name="connsiteY29" fmla="*/ 92606 h 535477"/>
                    <a:gd name="connsiteX30" fmla="*/ 1890 w 535476"/>
                    <a:gd name="connsiteY30" fmla="*/ 157493 h 535477"/>
                    <a:gd name="connsiteX31" fmla="*/ 0 w 535476"/>
                    <a:gd name="connsiteY31" fmla="*/ 267739 h 535477"/>
                    <a:gd name="connsiteX32" fmla="*/ 1890 w 535476"/>
                    <a:gd name="connsiteY32" fmla="*/ 377984 h 535477"/>
                    <a:gd name="connsiteX33" fmla="*/ 14489 w 535476"/>
                    <a:gd name="connsiteY33" fmla="*/ 442871 h 535477"/>
                    <a:gd name="connsiteX34" fmla="*/ 45358 w 535476"/>
                    <a:gd name="connsiteY34" fmla="*/ 490119 h 535477"/>
                    <a:gd name="connsiteX35" fmla="*/ 92606 w 535476"/>
                    <a:gd name="connsiteY35" fmla="*/ 520988 h 535477"/>
                    <a:gd name="connsiteX36" fmla="*/ 157493 w 535476"/>
                    <a:gd name="connsiteY36" fmla="*/ 533587 h 535477"/>
                    <a:gd name="connsiteX37" fmla="*/ 267739 w 535476"/>
                    <a:gd name="connsiteY37" fmla="*/ 535477 h 535477"/>
                    <a:gd name="connsiteX38" fmla="*/ 377984 w 535476"/>
                    <a:gd name="connsiteY38" fmla="*/ 533587 h 535477"/>
                    <a:gd name="connsiteX39" fmla="*/ 442871 w 535476"/>
                    <a:gd name="connsiteY39" fmla="*/ 520988 h 535477"/>
                    <a:gd name="connsiteX40" fmla="*/ 490119 w 535476"/>
                    <a:gd name="connsiteY40" fmla="*/ 490119 h 535477"/>
                    <a:gd name="connsiteX41" fmla="*/ 520988 w 535476"/>
                    <a:gd name="connsiteY41" fmla="*/ 442871 h 535477"/>
                    <a:gd name="connsiteX42" fmla="*/ 533587 w 535476"/>
                    <a:gd name="connsiteY42" fmla="*/ 377984 h 535477"/>
                    <a:gd name="connsiteX43" fmla="*/ 535477 w 535476"/>
                    <a:gd name="connsiteY43" fmla="*/ 267739 h 535477"/>
                    <a:gd name="connsiteX44" fmla="*/ 533587 w 535476"/>
                    <a:gd name="connsiteY44" fmla="*/ 157493 h 535477"/>
                    <a:gd name="connsiteX45" fmla="*/ 520988 w 535476"/>
                    <a:gd name="connsiteY45" fmla="*/ 92606 h 535477"/>
                    <a:gd name="connsiteX46" fmla="*/ 490119 w 535476"/>
                    <a:gd name="connsiteY46" fmla="*/ 45358 h 535477"/>
                    <a:gd name="connsiteX47" fmla="*/ 442871 w 535476"/>
                    <a:gd name="connsiteY47" fmla="*/ 14489 h 535477"/>
                    <a:gd name="connsiteX48" fmla="*/ 377984 w 535476"/>
                    <a:gd name="connsiteY48" fmla="*/ 1890 h 535477"/>
                    <a:gd name="connsiteX49" fmla="*/ 267739 w 535476"/>
                    <a:gd name="connsiteY49" fmla="*/ 0 h 535477"/>
                    <a:gd name="connsiteX50" fmla="*/ 267739 w 535476"/>
                    <a:gd name="connsiteY50" fmla="*/ 0 h 53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35476" h="535477">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w="6294" cap="flat">
                  <a:noFill/>
                  <a:prstDash val="solid"/>
                  <a:miter/>
                </a:ln>
              </p:spPr>
              <p:txBody>
                <a:bodyPr rtlCol="0" anchor="ctr"/>
                <a:lstStyle/>
                <a:p>
                  <a:endParaRPr lang="en-US" sz="2400" dirty="0">
                    <a:latin typeface="Calibri" panose="020F0502020204030204" pitchFamily="34" charset="0"/>
                    <a:cs typeface="Calibri" panose="020F0502020204030204" pitchFamily="34" charset="0"/>
                  </a:endParaRPr>
                </a:p>
              </p:txBody>
            </p:sp>
            <p:sp>
              <p:nvSpPr>
                <p:cNvPr id="65" name="Freeform 64">
                  <a:extLst>
                    <a:ext uri="{FF2B5EF4-FFF2-40B4-BE49-F238E27FC236}">
                      <a16:creationId xmlns:a16="http://schemas.microsoft.com/office/drawing/2014/main" id="{3319F721-7656-74DE-5130-F0E88C527D0C}"/>
                    </a:ext>
                  </a:extLst>
                </p:cNvPr>
                <p:cNvSpPr/>
                <p:nvPr/>
              </p:nvSpPr>
              <p:spPr>
                <a:xfrm>
                  <a:off x="2237925" y="2787786"/>
                  <a:ext cx="274668" cy="274668"/>
                </a:xfrm>
                <a:custGeom>
                  <a:avLst/>
                  <a:gdLst>
                    <a:gd name="connsiteX0" fmla="*/ 137334 w 274668"/>
                    <a:gd name="connsiteY0" fmla="*/ 0 h 274668"/>
                    <a:gd name="connsiteX1" fmla="*/ 0 w 274668"/>
                    <a:gd name="connsiteY1" fmla="*/ 137334 h 274668"/>
                    <a:gd name="connsiteX2" fmla="*/ 137334 w 274668"/>
                    <a:gd name="connsiteY2" fmla="*/ 274668 h 274668"/>
                    <a:gd name="connsiteX3" fmla="*/ 274668 w 274668"/>
                    <a:gd name="connsiteY3" fmla="*/ 137334 h 274668"/>
                    <a:gd name="connsiteX4" fmla="*/ 137334 w 274668"/>
                    <a:gd name="connsiteY4" fmla="*/ 0 h 274668"/>
                    <a:gd name="connsiteX5" fmla="*/ 137334 w 274668"/>
                    <a:gd name="connsiteY5" fmla="*/ 226790 h 274668"/>
                    <a:gd name="connsiteX6" fmla="*/ 47878 w 274668"/>
                    <a:gd name="connsiteY6" fmla="*/ 137334 h 274668"/>
                    <a:gd name="connsiteX7" fmla="*/ 137334 w 274668"/>
                    <a:gd name="connsiteY7" fmla="*/ 47878 h 274668"/>
                    <a:gd name="connsiteX8" fmla="*/ 226790 w 274668"/>
                    <a:gd name="connsiteY8" fmla="*/ 137334 h 274668"/>
                    <a:gd name="connsiteX9" fmla="*/ 137334 w 274668"/>
                    <a:gd name="connsiteY9" fmla="*/ 226790 h 27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668" h="274668">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w="6294" cap="flat">
                  <a:noFill/>
                  <a:prstDash val="solid"/>
                  <a:miter/>
                </a:ln>
              </p:spPr>
              <p:txBody>
                <a:bodyPr rtlCol="0" anchor="ctr"/>
                <a:lstStyle/>
                <a:p>
                  <a:endParaRPr lang="en-US" sz="2400" dirty="0">
                    <a:latin typeface="Calibri" panose="020F0502020204030204" pitchFamily="34" charset="0"/>
                    <a:cs typeface="Calibri" panose="020F0502020204030204" pitchFamily="34" charset="0"/>
                  </a:endParaRPr>
                </a:p>
              </p:txBody>
            </p:sp>
            <p:sp>
              <p:nvSpPr>
                <p:cNvPr id="66" name="Freeform 65">
                  <a:extLst>
                    <a:ext uri="{FF2B5EF4-FFF2-40B4-BE49-F238E27FC236}">
                      <a16:creationId xmlns:a16="http://schemas.microsoft.com/office/drawing/2014/main" id="{71D8059B-156F-2AC0-9A23-0A8F1D1A59D9}"/>
                    </a:ext>
                  </a:extLst>
                </p:cNvPr>
                <p:cNvSpPr/>
                <p:nvPr/>
              </p:nvSpPr>
              <p:spPr>
                <a:xfrm>
                  <a:off x="2486134" y="2749988"/>
                  <a:ext cx="64257" cy="64257"/>
                </a:xfrm>
                <a:custGeom>
                  <a:avLst/>
                  <a:gdLst>
                    <a:gd name="connsiteX0" fmla="*/ 64257 w 64257"/>
                    <a:gd name="connsiteY0" fmla="*/ 32129 h 64257"/>
                    <a:gd name="connsiteX1" fmla="*/ 32129 w 64257"/>
                    <a:gd name="connsiteY1" fmla="*/ 64257 h 64257"/>
                    <a:gd name="connsiteX2" fmla="*/ 0 w 64257"/>
                    <a:gd name="connsiteY2" fmla="*/ 32129 h 64257"/>
                    <a:gd name="connsiteX3" fmla="*/ 32129 w 64257"/>
                    <a:gd name="connsiteY3" fmla="*/ 0 h 64257"/>
                    <a:gd name="connsiteX4" fmla="*/ 64257 w 64257"/>
                    <a:gd name="connsiteY4" fmla="*/ 32129 h 64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257" h="64257">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w="6294" cap="flat">
                  <a:noFill/>
                  <a:prstDash val="solid"/>
                  <a:miter/>
                </a:ln>
              </p:spPr>
              <p:txBody>
                <a:bodyPr rtlCol="0" anchor="ctr"/>
                <a:lstStyle/>
                <a:p>
                  <a:endParaRPr lang="en-US" sz="2400" dirty="0">
                    <a:latin typeface="Calibri" panose="020F0502020204030204" pitchFamily="34" charset="0"/>
                    <a:cs typeface="Calibri" panose="020F0502020204030204" pitchFamily="34" charset="0"/>
                  </a:endParaRPr>
                </a:p>
              </p:txBody>
            </p:sp>
          </p:grpSp>
        </p:grpSp>
      </p:grpSp>
      <p:sp>
        <p:nvSpPr>
          <p:cNvPr id="13" name="Freeform 12">
            <a:extLst>
              <a:ext uri="{FF2B5EF4-FFF2-40B4-BE49-F238E27FC236}">
                <a16:creationId xmlns:a16="http://schemas.microsoft.com/office/drawing/2014/main" id="{35AF0D03-1AEA-261D-065C-94292D9C3F78}"/>
              </a:ext>
            </a:extLst>
          </p:cNvPr>
          <p:cNvSpPr/>
          <p:nvPr/>
        </p:nvSpPr>
        <p:spPr>
          <a:xfrm>
            <a:off x="-5262781" y="-600118"/>
            <a:ext cx="9288048" cy="4785098"/>
          </a:xfrm>
          <a:custGeom>
            <a:avLst/>
            <a:gdLst>
              <a:gd name="connsiteX0" fmla="*/ 6968291 w 9288048"/>
              <a:gd name="connsiteY0" fmla="*/ 4582720 h 4785098"/>
              <a:gd name="connsiteX1" fmla="*/ 7008833 w 9288048"/>
              <a:gd name="connsiteY1" fmla="*/ 4758114 h 4785098"/>
              <a:gd name="connsiteX2" fmla="*/ 6770098 w 9288048"/>
              <a:gd name="connsiteY2" fmla="*/ 4785098 h 4785098"/>
              <a:gd name="connsiteX3" fmla="*/ 6770098 w 9288048"/>
              <a:gd name="connsiteY3" fmla="*/ 4605206 h 4785098"/>
              <a:gd name="connsiteX4" fmla="*/ 6968291 w 9288048"/>
              <a:gd name="connsiteY4" fmla="*/ 4582720 h 4785098"/>
              <a:gd name="connsiteX5" fmla="*/ 2995421 w 9288048"/>
              <a:gd name="connsiteY5" fmla="*/ 4533254 h 4785098"/>
              <a:gd name="connsiteX6" fmla="*/ 3013438 w 9288048"/>
              <a:gd name="connsiteY6" fmla="*/ 4708644 h 4785098"/>
              <a:gd name="connsiteX7" fmla="*/ 2914342 w 9288048"/>
              <a:gd name="connsiteY7" fmla="*/ 4717638 h 4785098"/>
              <a:gd name="connsiteX8" fmla="*/ 2909835 w 9288048"/>
              <a:gd name="connsiteY8" fmla="*/ 4717638 h 4785098"/>
              <a:gd name="connsiteX9" fmla="*/ 2896324 w 9288048"/>
              <a:gd name="connsiteY9" fmla="*/ 4717638 h 4785098"/>
              <a:gd name="connsiteX10" fmla="*/ 2878307 w 9288048"/>
              <a:gd name="connsiteY10" fmla="*/ 4717638 h 4785098"/>
              <a:gd name="connsiteX11" fmla="*/ 2801730 w 9288048"/>
              <a:gd name="connsiteY11" fmla="*/ 4713141 h 4785098"/>
              <a:gd name="connsiteX12" fmla="*/ 2815245 w 9288048"/>
              <a:gd name="connsiteY12" fmla="*/ 4537751 h 4785098"/>
              <a:gd name="connsiteX13" fmla="*/ 2878307 w 9288048"/>
              <a:gd name="connsiteY13" fmla="*/ 4537751 h 4785098"/>
              <a:gd name="connsiteX14" fmla="*/ 2896324 w 9288048"/>
              <a:gd name="connsiteY14" fmla="*/ 4537751 h 4785098"/>
              <a:gd name="connsiteX15" fmla="*/ 2909835 w 9288048"/>
              <a:gd name="connsiteY15" fmla="*/ 4537751 h 4785098"/>
              <a:gd name="connsiteX16" fmla="*/ 2914342 w 9288048"/>
              <a:gd name="connsiteY16" fmla="*/ 4537751 h 4785098"/>
              <a:gd name="connsiteX17" fmla="*/ 2995421 w 9288048"/>
              <a:gd name="connsiteY17" fmla="*/ 4533254 h 4785098"/>
              <a:gd name="connsiteX18" fmla="*/ 6301641 w 9288048"/>
              <a:gd name="connsiteY18" fmla="*/ 4375844 h 4785098"/>
              <a:gd name="connsiteX19" fmla="*/ 6517852 w 9288048"/>
              <a:gd name="connsiteY19" fmla="*/ 4398331 h 4785098"/>
              <a:gd name="connsiteX20" fmla="*/ 6517852 w 9288048"/>
              <a:gd name="connsiteY20" fmla="*/ 4600709 h 4785098"/>
              <a:gd name="connsiteX21" fmla="*/ 6256597 w 9288048"/>
              <a:gd name="connsiteY21" fmla="*/ 4573725 h 4785098"/>
              <a:gd name="connsiteX22" fmla="*/ 1229700 w 9288048"/>
              <a:gd name="connsiteY22" fmla="*/ 4362357 h 4785098"/>
              <a:gd name="connsiteX23" fmla="*/ 1319788 w 9288048"/>
              <a:gd name="connsiteY23" fmla="*/ 4434313 h 4785098"/>
              <a:gd name="connsiteX24" fmla="*/ 1247718 w 9288048"/>
              <a:gd name="connsiteY24" fmla="*/ 4542249 h 4785098"/>
              <a:gd name="connsiteX25" fmla="*/ 1139613 w 9288048"/>
              <a:gd name="connsiteY25" fmla="*/ 4452303 h 4785098"/>
              <a:gd name="connsiteX26" fmla="*/ 1923376 w 9288048"/>
              <a:gd name="connsiteY26" fmla="*/ 4285903 h 4785098"/>
              <a:gd name="connsiteX27" fmla="*/ 2112561 w 9288048"/>
              <a:gd name="connsiteY27" fmla="*/ 4371351 h 4785098"/>
              <a:gd name="connsiteX28" fmla="*/ 2063010 w 9288048"/>
              <a:gd name="connsiteY28" fmla="*/ 4533254 h 4785098"/>
              <a:gd name="connsiteX29" fmla="*/ 1833288 w 9288048"/>
              <a:gd name="connsiteY29" fmla="*/ 4429816 h 4785098"/>
              <a:gd name="connsiteX30" fmla="*/ 2387326 w 9288048"/>
              <a:gd name="connsiteY30" fmla="*/ 4173470 h 4785098"/>
              <a:gd name="connsiteX31" fmla="*/ 2689122 w 9288048"/>
              <a:gd name="connsiteY31" fmla="*/ 4231935 h 4785098"/>
              <a:gd name="connsiteX32" fmla="*/ 2666598 w 9288048"/>
              <a:gd name="connsiteY32" fmla="*/ 4528752 h 4785098"/>
              <a:gd name="connsiteX33" fmla="*/ 2297238 w 9288048"/>
              <a:gd name="connsiteY33" fmla="*/ 4456800 h 4785098"/>
              <a:gd name="connsiteX34" fmla="*/ 5675534 w 9288048"/>
              <a:gd name="connsiteY34" fmla="*/ 4128498 h 4785098"/>
              <a:gd name="connsiteX35" fmla="*/ 5995343 w 9288048"/>
              <a:gd name="connsiteY35" fmla="*/ 4263417 h 4785098"/>
              <a:gd name="connsiteX36" fmla="*/ 5959308 w 9288048"/>
              <a:gd name="connsiteY36" fmla="*/ 4443304 h 4785098"/>
              <a:gd name="connsiteX37" fmla="*/ 5576432 w 9288048"/>
              <a:gd name="connsiteY37" fmla="*/ 4281401 h 4785098"/>
              <a:gd name="connsiteX38" fmla="*/ 3576484 w 9288048"/>
              <a:gd name="connsiteY38" fmla="*/ 4052043 h 4785098"/>
              <a:gd name="connsiteX39" fmla="*/ 3702607 w 9288048"/>
              <a:gd name="connsiteY39" fmla="*/ 4321881 h 4785098"/>
              <a:gd name="connsiteX40" fmla="*/ 3144063 w 9288048"/>
              <a:gd name="connsiteY40" fmla="*/ 4501773 h 4785098"/>
              <a:gd name="connsiteX41" fmla="*/ 3103526 w 9288048"/>
              <a:gd name="connsiteY41" fmla="*/ 4204951 h 4785098"/>
              <a:gd name="connsiteX42" fmla="*/ 3576484 w 9288048"/>
              <a:gd name="connsiteY42" fmla="*/ 4052043 h 4785098"/>
              <a:gd name="connsiteX43" fmla="*/ 7423232 w 9288048"/>
              <a:gd name="connsiteY43" fmla="*/ 4025060 h 4785098"/>
              <a:gd name="connsiteX44" fmla="*/ 7571879 w 9288048"/>
              <a:gd name="connsiteY44" fmla="*/ 4285903 h 4785098"/>
              <a:gd name="connsiteX45" fmla="*/ 7076396 w 9288048"/>
              <a:gd name="connsiteY45" fmla="*/ 4479282 h 4785098"/>
              <a:gd name="connsiteX46" fmla="*/ 7013335 w 9288048"/>
              <a:gd name="connsiteY46" fmla="*/ 4186962 h 4785098"/>
              <a:gd name="connsiteX47" fmla="*/ 7423232 w 9288048"/>
              <a:gd name="connsiteY47" fmla="*/ 4025060 h 4785098"/>
              <a:gd name="connsiteX48" fmla="*/ 7882683 w 9288048"/>
              <a:gd name="connsiteY48" fmla="*/ 3975590 h 4785098"/>
              <a:gd name="connsiteX49" fmla="*/ 8094387 w 9288048"/>
              <a:gd name="connsiteY49" fmla="*/ 4182465 h 4785098"/>
              <a:gd name="connsiteX50" fmla="*/ 7860159 w 9288048"/>
              <a:gd name="connsiteY50" fmla="*/ 4384839 h 4785098"/>
              <a:gd name="connsiteX51" fmla="*/ 7688993 w 9288048"/>
              <a:gd name="connsiteY51" fmla="*/ 4141989 h 4785098"/>
              <a:gd name="connsiteX52" fmla="*/ 7882683 w 9288048"/>
              <a:gd name="connsiteY52" fmla="*/ 3975590 h 4785098"/>
              <a:gd name="connsiteX53" fmla="*/ 6851177 w 9288048"/>
              <a:gd name="connsiteY53" fmla="*/ 3935114 h 4785098"/>
              <a:gd name="connsiteX54" fmla="*/ 6918745 w 9288048"/>
              <a:gd name="connsiteY54" fmla="*/ 4236433 h 4785098"/>
              <a:gd name="connsiteX55" fmla="*/ 6589922 w 9288048"/>
              <a:gd name="connsiteY55" fmla="*/ 4272411 h 4785098"/>
              <a:gd name="connsiteX56" fmla="*/ 6283624 w 9288048"/>
              <a:gd name="connsiteY56" fmla="*/ 4240930 h 4785098"/>
              <a:gd name="connsiteX57" fmla="*/ 6351192 w 9288048"/>
              <a:gd name="connsiteY57" fmla="*/ 3944109 h 4785098"/>
              <a:gd name="connsiteX58" fmla="*/ 6589922 w 9288048"/>
              <a:gd name="connsiteY58" fmla="*/ 3962098 h 4785098"/>
              <a:gd name="connsiteX59" fmla="*/ 6851177 w 9288048"/>
              <a:gd name="connsiteY59" fmla="*/ 3935114 h 4785098"/>
              <a:gd name="connsiteX60" fmla="*/ 1274744 w 9288048"/>
              <a:gd name="connsiteY60" fmla="*/ 3921622 h 4785098"/>
              <a:gd name="connsiteX61" fmla="*/ 1396361 w 9288048"/>
              <a:gd name="connsiteY61" fmla="*/ 4052043 h 4785098"/>
              <a:gd name="connsiteX62" fmla="*/ 1261229 w 9288048"/>
              <a:gd name="connsiteY62" fmla="*/ 4209449 h 4785098"/>
              <a:gd name="connsiteX63" fmla="*/ 1112586 w 9288048"/>
              <a:gd name="connsiteY63" fmla="*/ 4052043 h 4785098"/>
              <a:gd name="connsiteX64" fmla="*/ 3963862 w 9288048"/>
              <a:gd name="connsiteY64" fmla="*/ 3858660 h 4785098"/>
              <a:gd name="connsiteX65" fmla="*/ 4117011 w 9288048"/>
              <a:gd name="connsiteY65" fmla="*/ 4052043 h 4785098"/>
              <a:gd name="connsiteX66" fmla="*/ 3765668 w 9288048"/>
              <a:gd name="connsiteY66" fmla="*/ 4294897 h 4785098"/>
              <a:gd name="connsiteX67" fmla="*/ 3662070 w 9288048"/>
              <a:gd name="connsiteY67" fmla="*/ 4070033 h 4785098"/>
              <a:gd name="connsiteX68" fmla="*/ 3963862 w 9288048"/>
              <a:gd name="connsiteY68" fmla="*/ 3858660 h 4785098"/>
              <a:gd name="connsiteX69" fmla="*/ 8715993 w 9288048"/>
              <a:gd name="connsiteY69" fmla="*/ 3845168 h 4785098"/>
              <a:gd name="connsiteX70" fmla="*/ 8815089 w 9288048"/>
              <a:gd name="connsiteY70" fmla="*/ 3890141 h 4785098"/>
              <a:gd name="connsiteX71" fmla="*/ 8756535 w 9288048"/>
              <a:gd name="connsiteY71" fmla="*/ 3998076 h 4785098"/>
              <a:gd name="connsiteX72" fmla="*/ 8666447 w 9288048"/>
              <a:gd name="connsiteY72" fmla="*/ 3935114 h 4785098"/>
              <a:gd name="connsiteX73" fmla="*/ 8715993 w 9288048"/>
              <a:gd name="connsiteY73" fmla="*/ 3845168 h 4785098"/>
              <a:gd name="connsiteX74" fmla="*/ 1761218 w 9288048"/>
              <a:gd name="connsiteY74" fmla="*/ 3831676 h 4785098"/>
              <a:gd name="connsiteX75" fmla="*/ 1918870 w 9288048"/>
              <a:gd name="connsiteY75" fmla="*/ 3948606 h 4785098"/>
              <a:gd name="connsiteX76" fmla="*/ 1761218 w 9288048"/>
              <a:gd name="connsiteY76" fmla="*/ 4200454 h 4785098"/>
              <a:gd name="connsiteX77" fmla="*/ 1567527 w 9288048"/>
              <a:gd name="connsiteY77" fmla="*/ 4056541 h 4785098"/>
              <a:gd name="connsiteX78" fmla="*/ 2486422 w 9288048"/>
              <a:gd name="connsiteY78" fmla="*/ 3764217 h 4785098"/>
              <a:gd name="connsiteX79" fmla="*/ 2851280 w 9288048"/>
              <a:gd name="connsiteY79" fmla="*/ 3818184 h 4785098"/>
              <a:gd name="connsiteX80" fmla="*/ 2986412 w 9288048"/>
              <a:gd name="connsiteY80" fmla="*/ 3809189 h 4785098"/>
              <a:gd name="connsiteX81" fmla="*/ 3031456 w 9288048"/>
              <a:gd name="connsiteY81" fmla="*/ 4115005 h 4785098"/>
              <a:gd name="connsiteX82" fmla="*/ 2900826 w 9288048"/>
              <a:gd name="connsiteY82" fmla="*/ 4124000 h 4785098"/>
              <a:gd name="connsiteX83" fmla="*/ 2896324 w 9288048"/>
              <a:gd name="connsiteY83" fmla="*/ 4124000 h 4785098"/>
              <a:gd name="connsiteX84" fmla="*/ 2878307 w 9288048"/>
              <a:gd name="connsiteY84" fmla="*/ 4124000 h 4785098"/>
              <a:gd name="connsiteX85" fmla="*/ 2851280 w 9288048"/>
              <a:gd name="connsiteY85" fmla="*/ 4124000 h 4785098"/>
              <a:gd name="connsiteX86" fmla="*/ 2396335 w 9288048"/>
              <a:gd name="connsiteY86" fmla="*/ 4056541 h 4785098"/>
              <a:gd name="connsiteX87" fmla="*/ 3387300 w 9288048"/>
              <a:gd name="connsiteY87" fmla="*/ 3741730 h 4785098"/>
              <a:gd name="connsiteX88" fmla="*/ 3481894 w 9288048"/>
              <a:gd name="connsiteY88" fmla="*/ 3948606 h 4785098"/>
              <a:gd name="connsiteX89" fmla="*/ 3135054 w 9288048"/>
              <a:gd name="connsiteY89" fmla="*/ 4061038 h 4785098"/>
              <a:gd name="connsiteX90" fmla="*/ 3103526 w 9288048"/>
              <a:gd name="connsiteY90" fmla="*/ 3827179 h 4785098"/>
              <a:gd name="connsiteX91" fmla="*/ 3387300 w 9288048"/>
              <a:gd name="connsiteY91" fmla="*/ 3741730 h 4785098"/>
              <a:gd name="connsiteX92" fmla="*/ 7207026 w 9288048"/>
              <a:gd name="connsiteY92" fmla="*/ 3665276 h 4785098"/>
              <a:gd name="connsiteX93" fmla="*/ 7360175 w 9288048"/>
              <a:gd name="connsiteY93" fmla="*/ 3930617 h 4785098"/>
              <a:gd name="connsiteX94" fmla="*/ 6977299 w 9288048"/>
              <a:gd name="connsiteY94" fmla="*/ 4079027 h 4785098"/>
              <a:gd name="connsiteX95" fmla="*/ 6909736 w 9288048"/>
              <a:gd name="connsiteY95" fmla="*/ 3782206 h 4785098"/>
              <a:gd name="connsiteX96" fmla="*/ 7207026 w 9288048"/>
              <a:gd name="connsiteY96" fmla="*/ 3665276 h 4785098"/>
              <a:gd name="connsiteX97" fmla="*/ 5909762 w 9288048"/>
              <a:gd name="connsiteY97" fmla="*/ 3633795 h 4785098"/>
              <a:gd name="connsiteX98" fmla="*/ 5927779 w 9288048"/>
              <a:gd name="connsiteY98" fmla="*/ 3642790 h 4785098"/>
              <a:gd name="connsiteX99" fmla="*/ 6292633 w 9288048"/>
              <a:gd name="connsiteY99" fmla="*/ 3786703 h 4785098"/>
              <a:gd name="connsiteX100" fmla="*/ 6234078 w 9288048"/>
              <a:gd name="connsiteY100" fmla="*/ 4083525 h 4785098"/>
              <a:gd name="connsiteX101" fmla="*/ 5747604 w 9288048"/>
              <a:gd name="connsiteY101" fmla="*/ 3881146 h 4785098"/>
              <a:gd name="connsiteX102" fmla="*/ 2184631 w 9288048"/>
              <a:gd name="connsiteY102" fmla="*/ 3633795 h 4785098"/>
              <a:gd name="connsiteX103" fmla="*/ 2427868 w 9288048"/>
              <a:gd name="connsiteY103" fmla="*/ 3746227 h 4785098"/>
              <a:gd name="connsiteX104" fmla="*/ 2337780 w 9288048"/>
              <a:gd name="connsiteY104" fmla="*/ 4038551 h 4785098"/>
              <a:gd name="connsiteX105" fmla="*/ 2022473 w 9288048"/>
              <a:gd name="connsiteY105" fmla="*/ 3894638 h 4785098"/>
              <a:gd name="connsiteX106" fmla="*/ 639623 w 9288048"/>
              <a:gd name="connsiteY106" fmla="*/ 3552848 h 4785098"/>
              <a:gd name="connsiteX107" fmla="*/ 675658 w 9288048"/>
              <a:gd name="connsiteY107" fmla="*/ 3660779 h 4785098"/>
              <a:gd name="connsiteX108" fmla="*/ 558544 w 9288048"/>
              <a:gd name="connsiteY108" fmla="*/ 3714746 h 4785098"/>
              <a:gd name="connsiteX109" fmla="*/ 518007 w 9288048"/>
              <a:gd name="connsiteY109" fmla="*/ 3579832 h 4785098"/>
              <a:gd name="connsiteX110" fmla="*/ 2026975 w 9288048"/>
              <a:gd name="connsiteY110" fmla="*/ 3521367 h 4785098"/>
              <a:gd name="connsiteX111" fmla="*/ 2135080 w 9288048"/>
              <a:gd name="connsiteY111" fmla="*/ 3602314 h 4785098"/>
              <a:gd name="connsiteX112" fmla="*/ 1972922 w 9288048"/>
              <a:gd name="connsiteY112" fmla="*/ 3863157 h 4785098"/>
              <a:gd name="connsiteX113" fmla="*/ 1828782 w 9288048"/>
              <a:gd name="connsiteY113" fmla="*/ 3755222 h 4785098"/>
              <a:gd name="connsiteX114" fmla="*/ 7481791 w 9288048"/>
              <a:gd name="connsiteY114" fmla="*/ 3494379 h 4785098"/>
              <a:gd name="connsiteX115" fmla="*/ 7698001 w 9288048"/>
              <a:gd name="connsiteY115" fmla="*/ 3705752 h 4785098"/>
              <a:gd name="connsiteX116" fmla="*/ 7522333 w 9288048"/>
              <a:gd name="connsiteY116" fmla="*/ 3858660 h 4785098"/>
              <a:gd name="connsiteX117" fmla="*/ 7346659 w 9288048"/>
              <a:gd name="connsiteY117" fmla="*/ 3611309 h 4785098"/>
              <a:gd name="connsiteX118" fmla="*/ 7481791 w 9288048"/>
              <a:gd name="connsiteY118" fmla="*/ 3494379 h 4785098"/>
              <a:gd name="connsiteX119" fmla="*/ 1779236 w 9288048"/>
              <a:gd name="connsiteY119" fmla="*/ 3431421 h 4785098"/>
              <a:gd name="connsiteX120" fmla="*/ 1900852 w 9288048"/>
              <a:gd name="connsiteY120" fmla="*/ 3561843 h 4785098"/>
              <a:gd name="connsiteX121" fmla="*/ 1702659 w 9288048"/>
              <a:gd name="connsiteY121" fmla="*/ 3795698 h 4785098"/>
              <a:gd name="connsiteX122" fmla="*/ 1540501 w 9288048"/>
              <a:gd name="connsiteY122" fmla="*/ 3624800 h 4785098"/>
              <a:gd name="connsiteX123" fmla="*/ 6761089 w 9288048"/>
              <a:gd name="connsiteY123" fmla="*/ 3408930 h 4785098"/>
              <a:gd name="connsiteX124" fmla="*/ 6819648 w 9288048"/>
              <a:gd name="connsiteY124" fmla="*/ 3678768 h 4785098"/>
              <a:gd name="connsiteX125" fmla="*/ 6824150 w 9288048"/>
              <a:gd name="connsiteY125" fmla="*/ 3696757 h 4785098"/>
              <a:gd name="connsiteX126" fmla="*/ 6589922 w 9288048"/>
              <a:gd name="connsiteY126" fmla="*/ 3723741 h 4785098"/>
              <a:gd name="connsiteX127" fmla="*/ 6369209 w 9288048"/>
              <a:gd name="connsiteY127" fmla="*/ 3705752 h 4785098"/>
              <a:gd name="connsiteX128" fmla="*/ 6373711 w 9288048"/>
              <a:gd name="connsiteY128" fmla="*/ 3678768 h 4785098"/>
              <a:gd name="connsiteX129" fmla="*/ 6432266 w 9288048"/>
              <a:gd name="connsiteY129" fmla="*/ 3413428 h 4785098"/>
              <a:gd name="connsiteX130" fmla="*/ 6585420 w 9288048"/>
              <a:gd name="connsiteY130" fmla="*/ 3426920 h 4785098"/>
              <a:gd name="connsiteX131" fmla="*/ 6761089 w 9288048"/>
              <a:gd name="connsiteY131" fmla="*/ 3408930 h 4785098"/>
              <a:gd name="connsiteX132" fmla="*/ 2671105 w 9288048"/>
              <a:gd name="connsiteY132" fmla="*/ 3377454 h 4785098"/>
              <a:gd name="connsiteX133" fmla="*/ 2824254 w 9288048"/>
              <a:gd name="connsiteY133" fmla="*/ 3399940 h 4785098"/>
              <a:gd name="connsiteX134" fmla="*/ 2873800 w 9288048"/>
              <a:gd name="connsiteY134" fmla="*/ 3399940 h 4785098"/>
              <a:gd name="connsiteX135" fmla="*/ 2896324 w 9288048"/>
              <a:gd name="connsiteY135" fmla="*/ 3566340 h 4785098"/>
              <a:gd name="connsiteX136" fmla="*/ 2900826 w 9288048"/>
              <a:gd name="connsiteY136" fmla="*/ 3584325 h 4785098"/>
              <a:gd name="connsiteX137" fmla="*/ 2824254 w 9288048"/>
              <a:gd name="connsiteY137" fmla="*/ 3588827 h 4785098"/>
              <a:gd name="connsiteX138" fmla="*/ 2617052 w 9288048"/>
              <a:gd name="connsiteY138" fmla="*/ 3557346 h 4785098"/>
              <a:gd name="connsiteX139" fmla="*/ 2621554 w 9288048"/>
              <a:gd name="connsiteY139" fmla="*/ 3543854 h 4785098"/>
              <a:gd name="connsiteX140" fmla="*/ 8324109 w 9288048"/>
              <a:gd name="connsiteY140" fmla="*/ 3332481 h 4785098"/>
              <a:gd name="connsiteX141" fmla="*/ 8535817 w 9288048"/>
              <a:gd name="connsiteY141" fmla="*/ 3404433 h 4785098"/>
              <a:gd name="connsiteX142" fmla="*/ 8229519 w 9288048"/>
              <a:gd name="connsiteY142" fmla="*/ 3899136 h 4785098"/>
              <a:gd name="connsiteX143" fmla="*/ 8067361 w 9288048"/>
              <a:gd name="connsiteY143" fmla="*/ 3746228 h 4785098"/>
              <a:gd name="connsiteX144" fmla="*/ 8324109 w 9288048"/>
              <a:gd name="connsiteY144" fmla="*/ 3332481 h 4785098"/>
              <a:gd name="connsiteX145" fmla="*/ 3243160 w 9288048"/>
              <a:gd name="connsiteY145" fmla="*/ 3332481 h 4785098"/>
              <a:gd name="connsiteX146" fmla="*/ 3369282 w 9288048"/>
              <a:gd name="connsiteY146" fmla="*/ 3602314 h 4785098"/>
              <a:gd name="connsiteX147" fmla="*/ 3035958 w 9288048"/>
              <a:gd name="connsiteY147" fmla="*/ 3705752 h 4785098"/>
              <a:gd name="connsiteX148" fmla="*/ 3031456 w 9288048"/>
              <a:gd name="connsiteY148" fmla="*/ 3678768 h 4785098"/>
              <a:gd name="connsiteX149" fmla="*/ 2995421 w 9288048"/>
              <a:gd name="connsiteY149" fmla="*/ 3408935 h 4785098"/>
              <a:gd name="connsiteX150" fmla="*/ 3243160 w 9288048"/>
              <a:gd name="connsiteY150" fmla="*/ 3332481 h 4785098"/>
              <a:gd name="connsiteX151" fmla="*/ 6162003 w 9288048"/>
              <a:gd name="connsiteY151" fmla="*/ 3323487 h 4785098"/>
              <a:gd name="connsiteX152" fmla="*/ 6166510 w 9288048"/>
              <a:gd name="connsiteY152" fmla="*/ 3323487 h 4785098"/>
              <a:gd name="connsiteX153" fmla="*/ 6328668 w 9288048"/>
              <a:gd name="connsiteY153" fmla="*/ 3390941 h 4785098"/>
              <a:gd name="connsiteX154" fmla="*/ 6288130 w 9288048"/>
              <a:gd name="connsiteY154" fmla="*/ 3588822 h 4785098"/>
              <a:gd name="connsiteX155" fmla="*/ 6058404 w 9288048"/>
              <a:gd name="connsiteY155" fmla="*/ 3498876 h 4785098"/>
              <a:gd name="connsiteX156" fmla="*/ 6049396 w 9288048"/>
              <a:gd name="connsiteY156" fmla="*/ 3494379 h 4785098"/>
              <a:gd name="connsiteX157" fmla="*/ 7013335 w 9288048"/>
              <a:gd name="connsiteY157" fmla="*/ 3318989 h 4785098"/>
              <a:gd name="connsiteX158" fmla="*/ 7157475 w 9288048"/>
              <a:gd name="connsiteY158" fmla="*/ 3575330 h 4785098"/>
              <a:gd name="connsiteX159" fmla="*/ 6887212 w 9288048"/>
              <a:gd name="connsiteY159" fmla="*/ 3683265 h 4785098"/>
              <a:gd name="connsiteX160" fmla="*/ 6882705 w 9288048"/>
              <a:gd name="connsiteY160" fmla="*/ 3665276 h 4785098"/>
              <a:gd name="connsiteX161" fmla="*/ 6824150 w 9288048"/>
              <a:gd name="connsiteY161" fmla="*/ 3395439 h 4785098"/>
              <a:gd name="connsiteX162" fmla="*/ 7013335 w 9288048"/>
              <a:gd name="connsiteY162" fmla="*/ 3318989 h 4785098"/>
              <a:gd name="connsiteX163" fmla="*/ 2391833 w 9288048"/>
              <a:gd name="connsiteY163" fmla="*/ 3296503 h 4785098"/>
              <a:gd name="connsiteX164" fmla="*/ 2540475 w 9288048"/>
              <a:gd name="connsiteY164" fmla="*/ 3368459 h 4785098"/>
              <a:gd name="connsiteX165" fmla="*/ 2459396 w 9288048"/>
              <a:gd name="connsiteY165" fmla="*/ 3633795 h 4785098"/>
              <a:gd name="connsiteX166" fmla="*/ 2454894 w 9288048"/>
              <a:gd name="connsiteY166" fmla="*/ 3651784 h 4785098"/>
              <a:gd name="connsiteX167" fmla="*/ 2234177 w 9288048"/>
              <a:gd name="connsiteY167" fmla="*/ 3548351 h 4785098"/>
              <a:gd name="connsiteX168" fmla="*/ 4963840 w 9288048"/>
              <a:gd name="connsiteY168" fmla="*/ 3229043 h 4785098"/>
              <a:gd name="connsiteX169" fmla="*/ 5644001 w 9288048"/>
              <a:gd name="connsiteY169" fmla="*/ 3926119 h 4785098"/>
              <a:gd name="connsiteX170" fmla="*/ 5481843 w 9288048"/>
              <a:gd name="connsiteY170" fmla="*/ 4173471 h 4785098"/>
              <a:gd name="connsiteX171" fmla="*/ 4774656 w 9288048"/>
              <a:gd name="connsiteY171" fmla="*/ 3462898 h 4785098"/>
              <a:gd name="connsiteX172" fmla="*/ 4806184 w 9288048"/>
              <a:gd name="connsiteY172" fmla="*/ 3422422 h 4785098"/>
              <a:gd name="connsiteX173" fmla="*/ 4837718 w 9288048"/>
              <a:gd name="connsiteY173" fmla="*/ 3381947 h 4785098"/>
              <a:gd name="connsiteX174" fmla="*/ 4900774 w 9288048"/>
              <a:gd name="connsiteY174" fmla="*/ 3305497 h 4785098"/>
              <a:gd name="connsiteX175" fmla="*/ 4932307 w 9288048"/>
              <a:gd name="connsiteY175" fmla="*/ 3269519 h 4785098"/>
              <a:gd name="connsiteX176" fmla="*/ 7207026 w 9288048"/>
              <a:gd name="connsiteY176" fmla="*/ 3215552 h 4785098"/>
              <a:gd name="connsiteX177" fmla="*/ 7396210 w 9288048"/>
              <a:gd name="connsiteY177" fmla="*/ 3395439 h 4785098"/>
              <a:gd name="connsiteX178" fmla="*/ 7423232 w 9288048"/>
              <a:gd name="connsiteY178" fmla="*/ 3422422 h 4785098"/>
              <a:gd name="connsiteX179" fmla="*/ 7301615 w 9288048"/>
              <a:gd name="connsiteY179" fmla="*/ 3525860 h 4785098"/>
              <a:gd name="connsiteX180" fmla="*/ 7279096 w 9288048"/>
              <a:gd name="connsiteY180" fmla="*/ 3494379 h 4785098"/>
              <a:gd name="connsiteX181" fmla="*/ 7130449 w 9288048"/>
              <a:gd name="connsiteY181" fmla="*/ 3283011 h 4785098"/>
              <a:gd name="connsiteX182" fmla="*/ 7207026 w 9288048"/>
              <a:gd name="connsiteY182" fmla="*/ 3215552 h 4785098"/>
              <a:gd name="connsiteX183" fmla="*/ 3468379 w 9288048"/>
              <a:gd name="connsiteY183" fmla="*/ 3166081 h 4785098"/>
              <a:gd name="connsiteX184" fmla="*/ 3603511 w 9288048"/>
              <a:gd name="connsiteY184" fmla="*/ 3341476 h 4785098"/>
              <a:gd name="connsiteX185" fmla="*/ 3432344 w 9288048"/>
              <a:gd name="connsiteY185" fmla="*/ 3480892 h 4785098"/>
              <a:gd name="connsiteX186" fmla="*/ 3409824 w 9288048"/>
              <a:gd name="connsiteY186" fmla="*/ 3494384 h 4785098"/>
              <a:gd name="connsiteX187" fmla="*/ 3315230 w 9288048"/>
              <a:gd name="connsiteY187" fmla="*/ 3292005 h 4785098"/>
              <a:gd name="connsiteX188" fmla="*/ 3468379 w 9288048"/>
              <a:gd name="connsiteY188" fmla="*/ 3166081 h 4785098"/>
              <a:gd name="connsiteX189" fmla="*/ 2162106 w 9288048"/>
              <a:gd name="connsiteY189" fmla="*/ 3103119 h 4785098"/>
              <a:gd name="connsiteX190" fmla="*/ 2234177 w 9288048"/>
              <a:gd name="connsiteY190" fmla="*/ 3179573 h 4785098"/>
              <a:gd name="connsiteX191" fmla="*/ 2067517 w 9288048"/>
              <a:gd name="connsiteY191" fmla="*/ 3377454 h 4785098"/>
              <a:gd name="connsiteX192" fmla="*/ 2044992 w 9288048"/>
              <a:gd name="connsiteY192" fmla="*/ 3404438 h 4785098"/>
              <a:gd name="connsiteX193" fmla="*/ 1932385 w 9288048"/>
              <a:gd name="connsiteY193" fmla="*/ 3287508 h 4785098"/>
              <a:gd name="connsiteX194" fmla="*/ 1959411 w 9288048"/>
              <a:gd name="connsiteY194" fmla="*/ 3265022 h 4785098"/>
              <a:gd name="connsiteX195" fmla="*/ 1247718 w 9288048"/>
              <a:gd name="connsiteY195" fmla="*/ 3098622 h 4785098"/>
              <a:gd name="connsiteX196" fmla="*/ 1499964 w 9288048"/>
              <a:gd name="connsiteY196" fmla="*/ 3557346 h 4785098"/>
              <a:gd name="connsiteX197" fmla="*/ 1265736 w 9288048"/>
              <a:gd name="connsiteY197" fmla="*/ 3741730 h 4785098"/>
              <a:gd name="connsiteX198" fmla="*/ 963939 w 9288048"/>
              <a:gd name="connsiteY198" fmla="*/ 3193065 h 4785098"/>
              <a:gd name="connsiteX199" fmla="*/ 7869168 w 9288048"/>
              <a:gd name="connsiteY199" fmla="*/ 3053649 h 4785098"/>
              <a:gd name="connsiteX200" fmla="*/ 8125921 w 9288048"/>
              <a:gd name="connsiteY200" fmla="*/ 3143595 h 4785098"/>
              <a:gd name="connsiteX201" fmla="*/ 7842141 w 9288048"/>
              <a:gd name="connsiteY201" fmla="*/ 3602314 h 4785098"/>
              <a:gd name="connsiteX202" fmla="*/ 7648451 w 9288048"/>
              <a:gd name="connsiteY202" fmla="*/ 3413428 h 4785098"/>
              <a:gd name="connsiteX203" fmla="*/ 7869168 w 9288048"/>
              <a:gd name="connsiteY203" fmla="*/ 3053649 h 4785098"/>
              <a:gd name="connsiteX204" fmla="*/ 4666546 w 9288048"/>
              <a:gd name="connsiteY204" fmla="*/ 3017670 h 4785098"/>
              <a:gd name="connsiteX205" fmla="*/ 4855730 w 9288048"/>
              <a:gd name="connsiteY205" fmla="*/ 3215551 h 4785098"/>
              <a:gd name="connsiteX206" fmla="*/ 4202592 w 9288048"/>
              <a:gd name="connsiteY206" fmla="*/ 3980087 h 4785098"/>
              <a:gd name="connsiteX207" fmla="*/ 4031430 w 9288048"/>
              <a:gd name="connsiteY207" fmla="*/ 3755222 h 4785098"/>
              <a:gd name="connsiteX208" fmla="*/ 4666546 w 9288048"/>
              <a:gd name="connsiteY208" fmla="*/ 3017670 h 4785098"/>
              <a:gd name="connsiteX209" fmla="*/ 5801652 w 9288048"/>
              <a:gd name="connsiteY209" fmla="*/ 2990687 h 4785098"/>
              <a:gd name="connsiteX210" fmla="*/ 6076422 w 9288048"/>
              <a:gd name="connsiteY210" fmla="*/ 3265022 h 4785098"/>
              <a:gd name="connsiteX211" fmla="*/ 5914264 w 9288048"/>
              <a:gd name="connsiteY211" fmla="*/ 3512368 h 4785098"/>
              <a:gd name="connsiteX212" fmla="*/ 5612472 w 9288048"/>
              <a:gd name="connsiteY212" fmla="*/ 3229043 h 4785098"/>
              <a:gd name="connsiteX213" fmla="*/ 1630589 w 9288048"/>
              <a:gd name="connsiteY213" fmla="*/ 2968200 h 4785098"/>
              <a:gd name="connsiteX214" fmla="*/ 1815271 w 9288048"/>
              <a:gd name="connsiteY214" fmla="*/ 3301000 h 4785098"/>
              <a:gd name="connsiteX215" fmla="*/ 1576536 w 9288048"/>
              <a:gd name="connsiteY215" fmla="*/ 3494384 h 4785098"/>
              <a:gd name="connsiteX216" fmla="*/ 1342308 w 9288048"/>
              <a:gd name="connsiteY216" fmla="*/ 3067141 h 4785098"/>
              <a:gd name="connsiteX217" fmla="*/ 8783557 w 9288048"/>
              <a:gd name="connsiteY217" fmla="*/ 2954708 h 4785098"/>
              <a:gd name="connsiteX218" fmla="*/ 8990758 w 9288048"/>
              <a:gd name="connsiteY218" fmla="*/ 2986189 h 4785098"/>
              <a:gd name="connsiteX219" fmla="*/ 8936706 w 9288048"/>
              <a:gd name="connsiteY219" fmla="*/ 3211054 h 4785098"/>
              <a:gd name="connsiteX220" fmla="*/ 8912843 w 9288048"/>
              <a:gd name="connsiteY220" fmla="*/ 3202390 h 4785098"/>
              <a:gd name="connsiteX221" fmla="*/ 8909679 w 9288048"/>
              <a:gd name="connsiteY221" fmla="*/ 3215552 h 4785098"/>
              <a:gd name="connsiteX222" fmla="*/ 8711491 w 9288048"/>
              <a:gd name="connsiteY222" fmla="*/ 3143595 h 4785098"/>
              <a:gd name="connsiteX223" fmla="*/ 8756535 w 9288048"/>
              <a:gd name="connsiteY223" fmla="*/ 2959206 h 4785098"/>
              <a:gd name="connsiteX224" fmla="*/ 8781531 w 9288048"/>
              <a:gd name="connsiteY224" fmla="*/ 2963004 h 4785098"/>
              <a:gd name="connsiteX225" fmla="*/ 5211579 w 9288048"/>
              <a:gd name="connsiteY225" fmla="*/ 2950211 h 4785098"/>
              <a:gd name="connsiteX226" fmla="*/ 5833185 w 9288048"/>
              <a:gd name="connsiteY226" fmla="*/ 3575330 h 4785098"/>
              <a:gd name="connsiteX227" fmla="*/ 5684542 w 9288048"/>
              <a:gd name="connsiteY227" fmla="*/ 3800195 h 4785098"/>
              <a:gd name="connsiteX228" fmla="*/ 5044919 w 9288048"/>
              <a:gd name="connsiteY228" fmla="*/ 3152589 h 4785098"/>
              <a:gd name="connsiteX229" fmla="*/ 5062937 w 9288048"/>
              <a:gd name="connsiteY229" fmla="*/ 3130103 h 4785098"/>
              <a:gd name="connsiteX230" fmla="*/ 5098972 w 9288048"/>
              <a:gd name="connsiteY230" fmla="*/ 3085130 h 4785098"/>
              <a:gd name="connsiteX231" fmla="*/ 5157527 w 9288048"/>
              <a:gd name="connsiteY231" fmla="*/ 3013173 h 4785098"/>
              <a:gd name="connsiteX232" fmla="*/ 5184553 w 9288048"/>
              <a:gd name="connsiteY232" fmla="*/ 2981692 h 4785098"/>
              <a:gd name="connsiteX233" fmla="*/ 797279 w 9288048"/>
              <a:gd name="connsiteY233" fmla="*/ 2869260 h 4785098"/>
              <a:gd name="connsiteX234" fmla="*/ 846825 w 9288048"/>
              <a:gd name="connsiteY234" fmla="*/ 3098622 h 4785098"/>
              <a:gd name="connsiteX235" fmla="*/ 648632 w 9288048"/>
              <a:gd name="connsiteY235" fmla="*/ 3161584 h 4785098"/>
              <a:gd name="connsiteX236" fmla="*/ 590077 w 9288048"/>
              <a:gd name="connsiteY236" fmla="*/ 2887249 h 4785098"/>
              <a:gd name="connsiteX237" fmla="*/ 7418730 w 9288048"/>
              <a:gd name="connsiteY237" fmla="*/ 2855768 h 4785098"/>
              <a:gd name="connsiteX238" fmla="*/ 7688993 w 9288048"/>
              <a:gd name="connsiteY238" fmla="*/ 2950211 h 4785098"/>
              <a:gd name="connsiteX239" fmla="*/ 7702508 w 9288048"/>
              <a:gd name="connsiteY239" fmla="*/ 2954708 h 4785098"/>
              <a:gd name="connsiteX240" fmla="*/ 7472782 w 9288048"/>
              <a:gd name="connsiteY240" fmla="*/ 3327984 h 4785098"/>
              <a:gd name="connsiteX241" fmla="*/ 7445756 w 9288048"/>
              <a:gd name="connsiteY241" fmla="*/ 3301000 h 4785098"/>
              <a:gd name="connsiteX242" fmla="*/ 7256572 w 9288048"/>
              <a:gd name="connsiteY242" fmla="*/ 3121108 h 4785098"/>
              <a:gd name="connsiteX243" fmla="*/ 7418730 w 9288048"/>
              <a:gd name="connsiteY243" fmla="*/ 2855768 h 4785098"/>
              <a:gd name="connsiteX244" fmla="*/ 2004455 w 9288048"/>
              <a:gd name="connsiteY244" fmla="*/ 2842276 h 4785098"/>
              <a:gd name="connsiteX245" fmla="*/ 2121569 w 9288048"/>
              <a:gd name="connsiteY245" fmla="*/ 3058146 h 4785098"/>
              <a:gd name="connsiteX246" fmla="*/ 1918870 w 9288048"/>
              <a:gd name="connsiteY246" fmla="*/ 3220049 h 4785098"/>
              <a:gd name="connsiteX247" fmla="*/ 1891843 w 9288048"/>
              <a:gd name="connsiteY247" fmla="*/ 3242535 h 4785098"/>
              <a:gd name="connsiteX248" fmla="*/ 1720677 w 9288048"/>
              <a:gd name="connsiteY248" fmla="*/ 2936719 h 4785098"/>
              <a:gd name="connsiteX249" fmla="*/ 3761166 w 9288048"/>
              <a:gd name="connsiteY249" fmla="*/ 2828784 h 4785098"/>
              <a:gd name="connsiteX250" fmla="*/ 3963862 w 9288048"/>
              <a:gd name="connsiteY250" fmla="*/ 3053649 h 4785098"/>
              <a:gd name="connsiteX251" fmla="*/ 3729633 w 9288048"/>
              <a:gd name="connsiteY251" fmla="*/ 3323486 h 4785098"/>
              <a:gd name="connsiteX252" fmla="*/ 3544956 w 9288048"/>
              <a:gd name="connsiteY252" fmla="*/ 3085130 h 4785098"/>
              <a:gd name="connsiteX253" fmla="*/ 3725131 w 9288048"/>
              <a:gd name="connsiteY253" fmla="*/ 2873757 h 4785098"/>
              <a:gd name="connsiteX254" fmla="*/ 8062855 w 9288048"/>
              <a:gd name="connsiteY254" fmla="*/ 2779314 h 4785098"/>
              <a:gd name="connsiteX255" fmla="*/ 8364651 w 9288048"/>
              <a:gd name="connsiteY255" fmla="*/ 2824287 h 4785098"/>
              <a:gd name="connsiteX256" fmla="*/ 8306091 w 9288048"/>
              <a:gd name="connsiteY256" fmla="*/ 3071638 h 4785098"/>
              <a:gd name="connsiteX257" fmla="*/ 8282162 w 9288048"/>
              <a:gd name="connsiteY257" fmla="*/ 3063052 h 4785098"/>
              <a:gd name="connsiteX258" fmla="*/ 8279065 w 9288048"/>
              <a:gd name="connsiteY258" fmla="*/ 3076135 h 4785098"/>
              <a:gd name="connsiteX259" fmla="*/ 7990789 w 9288048"/>
              <a:gd name="connsiteY259" fmla="*/ 2972698 h 4785098"/>
              <a:gd name="connsiteX260" fmla="*/ 8035833 w 9288048"/>
              <a:gd name="connsiteY260" fmla="*/ 2783811 h 4785098"/>
              <a:gd name="connsiteX261" fmla="*/ 8060892 w 9288048"/>
              <a:gd name="connsiteY261" fmla="*/ 2787546 h 4785098"/>
              <a:gd name="connsiteX262" fmla="*/ 1373841 w 9288048"/>
              <a:gd name="connsiteY262" fmla="*/ 2711854 h 4785098"/>
              <a:gd name="connsiteX263" fmla="*/ 1423387 w 9288048"/>
              <a:gd name="connsiteY263" fmla="*/ 2945714 h 4785098"/>
              <a:gd name="connsiteX264" fmla="*/ 1135106 w 9288048"/>
              <a:gd name="connsiteY264" fmla="*/ 3044654 h 4785098"/>
              <a:gd name="connsiteX265" fmla="*/ 1067543 w 9288048"/>
              <a:gd name="connsiteY265" fmla="*/ 2743335 h 4785098"/>
              <a:gd name="connsiteX266" fmla="*/ 7571879 w 9288048"/>
              <a:gd name="connsiteY266" fmla="*/ 2702860 h 4785098"/>
              <a:gd name="connsiteX267" fmla="*/ 7864661 w 9288048"/>
              <a:gd name="connsiteY267" fmla="*/ 2743335 h 4785098"/>
              <a:gd name="connsiteX268" fmla="*/ 7824125 w 9288048"/>
              <a:gd name="connsiteY268" fmla="*/ 2914233 h 4785098"/>
              <a:gd name="connsiteX269" fmla="*/ 7815115 w 9288048"/>
              <a:gd name="connsiteY269" fmla="*/ 2909735 h 4785098"/>
              <a:gd name="connsiteX270" fmla="*/ 7800448 w 9288048"/>
              <a:gd name="connsiteY270" fmla="*/ 2904610 h 4785098"/>
              <a:gd name="connsiteX271" fmla="*/ 7797098 w 9288048"/>
              <a:gd name="connsiteY271" fmla="*/ 2918730 h 4785098"/>
              <a:gd name="connsiteX272" fmla="*/ 7788089 w 9288048"/>
              <a:gd name="connsiteY272" fmla="*/ 2914233 h 4785098"/>
              <a:gd name="connsiteX273" fmla="*/ 7517826 w 9288048"/>
              <a:gd name="connsiteY273" fmla="*/ 2819790 h 4785098"/>
              <a:gd name="connsiteX274" fmla="*/ 7544852 w 9288048"/>
              <a:gd name="connsiteY274" fmla="*/ 2707357 h 4785098"/>
              <a:gd name="connsiteX275" fmla="*/ 7569963 w 9288048"/>
              <a:gd name="connsiteY275" fmla="*/ 2710829 h 4785098"/>
              <a:gd name="connsiteX276" fmla="*/ 1878332 w 9288048"/>
              <a:gd name="connsiteY276" fmla="*/ 2657887 h 4785098"/>
              <a:gd name="connsiteX277" fmla="*/ 1909861 w 9288048"/>
              <a:gd name="connsiteY277" fmla="*/ 2801800 h 4785098"/>
              <a:gd name="connsiteX278" fmla="*/ 1630589 w 9288048"/>
              <a:gd name="connsiteY278" fmla="*/ 2896243 h 4785098"/>
              <a:gd name="connsiteX279" fmla="*/ 1585545 w 9288048"/>
              <a:gd name="connsiteY279" fmla="*/ 2684871 h 4785098"/>
              <a:gd name="connsiteX280" fmla="*/ 1594554 w 9288048"/>
              <a:gd name="connsiteY280" fmla="*/ 2684871 h 4785098"/>
              <a:gd name="connsiteX281" fmla="*/ 3918818 w 9288048"/>
              <a:gd name="connsiteY281" fmla="*/ 2644400 h 4785098"/>
              <a:gd name="connsiteX282" fmla="*/ 4089984 w 9288048"/>
              <a:gd name="connsiteY282" fmla="*/ 2837779 h 4785098"/>
              <a:gd name="connsiteX283" fmla="*/ 3995395 w 9288048"/>
              <a:gd name="connsiteY283" fmla="*/ 2954708 h 4785098"/>
              <a:gd name="connsiteX284" fmla="*/ 3819721 w 9288048"/>
              <a:gd name="connsiteY284" fmla="*/ 2761325 h 4785098"/>
              <a:gd name="connsiteX285" fmla="*/ 5481843 w 9288048"/>
              <a:gd name="connsiteY285" fmla="*/ 2599422 h 4785098"/>
              <a:gd name="connsiteX286" fmla="*/ 5711564 w 9288048"/>
              <a:gd name="connsiteY286" fmla="*/ 2873757 h 4785098"/>
              <a:gd name="connsiteX287" fmla="*/ 5765621 w 9288048"/>
              <a:gd name="connsiteY287" fmla="*/ 2941217 h 4785098"/>
              <a:gd name="connsiteX288" fmla="*/ 5576432 w 9288048"/>
              <a:gd name="connsiteY288" fmla="*/ 3179573 h 4785098"/>
              <a:gd name="connsiteX289" fmla="*/ 5481843 w 9288048"/>
              <a:gd name="connsiteY289" fmla="*/ 3067141 h 4785098"/>
              <a:gd name="connsiteX290" fmla="*/ 5387248 w 9288048"/>
              <a:gd name="connsiteY290" fmla="*/ 2950211 h 4785098"/>
              <a:gd name="connsiteX291" fmla="*/ 5292658 w 9288048"/>
              <a:gd name="connsiteY291" fmla="*/ 2833281 h 4785098"/>
              <a:gd name="connsiteX292" fmla="*/ 5324191 w 9288048"/>
              <a:gd name="connsiteY292" fmla="*/ 2792806 h 4785098"/>
              <a:gd name="connsiteX293" fmla="*/ 5355720 w 9288048"/>
              <a:gd name="connsiteY293" fmla="*/ 2752330 h 4785098"/>
              <a:gd name="connsiteX294" fmla="*/ 5418781 w 9288048"/>
              <a:gd name="connsiteY294" fmla="*/ 2675876 h 4785098"/>
              <a:gd name="connsiteX295" fmla="*/ 9283546 w 9288048"/>
              <a:gd name="connsiteY295" fmla="*/ 2486994 h 4785098"/>
              <a:gd name="connsiteX296" fmla="*/ 9288048 w 9288048"/>
              <a:gd name="connsiteY296" fmla="*/ 2630908 h 4785098"/>
              <a:gd name="connsiteX297" fmla="*/ 9161925 w 9288048"/>
              <a:gd name="connsiteY297" fmla="*/ 2621913 h 4785098"/>
              <a:gd name="connsiteX298" fmla="*/ 9157423 w 9288048"/>
              <a:gd name="connsiteY298" fmla="*/ 2504984 h 4785098"/>
              <a:gd name="connsiteX299" fmla="*/ 0 w 9288048"/>
              <a:gd name="connsiteY299" fmla="*/ 2460011 h 4785098"/>
              <a:gd name="connsiteX300" fmla="*/ 126123 w 9288048"/>
              <a:gd name="connsiteY300" fmla="*/ 2469005 h 4785098"/>
              <a:gd name="connsiteX301" fmla="*/ 130630 w 9288048"/>
              <a:gd name="connsiteY301" fmla="*/ 2585935 h 4785098"/>
              <a:gd name="connsiteX302" fmla="*/ 4507 w 9288048"/>
              <a:gd name="connsiteY302" fmla="*/ 2599427 h 4785098"/>
              <a:gd name="connsiteX303" fmla="*/ 0 w 9288048"/>
              <a:gd name="connsiteY303" fmla="*/ 2460011 h 4785098"/>
              <a:gd name="connsiteX304" fmla="*/ 7806107 w 9288048"/>
              <a:gd name="connsiteY304" fmla="*/ 2442021 h 4785098"/>
              <a:gd name="connsiteX305" fmla="*/ 7810609 w 9288048"/>
              <a:gd name="connsiteY305" fmla="*/ 2522973 h 4785098"/>
              <a:gd name="connsiteX306" fmla="*/ 7801600 w 9288048"/>
              <a:gd name="connsiteY306" fmla="*/ 2662384 h 4785098"/>
              <a:gd name="connsiteX307" fmla="*/ 7508817 w 9288048"/>
              <a:gd name="connsiteY307" fmla="*/ 2621913 h 4785098"/>
              <a:gd name="connsiteX308" fmla="*/ 7513319 w 9288048"/>
              <a:gd name="connsiteY308" fmla="*/ 2527470 h 4785098"/>
              <a:gd name="connsiteX309" fmla="*/ 7513319 w 9288048"/>
              <a:gd name="connsiteY309" fmla="*/ 2473503 h 4785098"/>
              <a:gd name="connsiteX310" fmla="*/ 7797098 w 9288048"/>
              <a:gd name="connsiteY310" fmla="*/ 2446519 h 4785098"/>
              <a:gd name="connsiteX311" fmla="*/ 8206995 w 9288048"/>
              <a:gd name="connsiteY311" fmla="*/ 2401546 h 4785098"/>
              <a:gd name="connsiteX312" fmla="*/ 8211501 w 9288048"/>
              <a:gd name="connsiteY312" fmla="*/ 2522973 h 4785098"/>
              <a:gd name="connsiteX313" fmla="*/ 8197986 w 9288048"/>
              <a:gd name="connsiteY313" fmla="*/ 2720849 h 4785098"/>
              <a:gd name="connsiteX314" fmla="*/ 7896195 w 9288048"/>
              <a:gd name="connsiteY314" fmla="*/ 2675876 h 4785098"/>
              <a:gd name="connsiteX315" fmla="*/ 7905203 w 9288048"/>
              <a:gd name="connsiteY315" fmla="*/ 2522973 h 4785098"/>
              <a:gd name="connsiteX316" fmla="*/ 7900697 w 9288048"/>
              <a:gd name="connsiteY316" fmla="*/ 2428530 h 4785098"/>
              <a:gd name="connsiteX317" fmla="*/ 1662122 w 9288048"/>
              <a:gd name="connsiteY317" fmla="*/ 2388054 h 4785098"/>
              <a:gd name="connsiteX318" fmla="*/ 1954905 w 9288048"/>
              <a:gd name="connsiteY318" fmla="*/ 2428530 h 4785098"/>
              <a:gd name="connsiteX319" fmla="*/ 1950403 w 9288048"/>
              <a:gd name="connsiteY319" fmla="*/ 2522973 h 4785098"/>
              <a:gd name="connsiteX320" fmla="*/ 1950403 w 9288048"/>
              <a:gd name="connsiteY320" fmla="*/ 2576940 h 4785098"/>
              <a:gd name="connsiteX321" fmla="*/ 1666624 w 9288048"/>
              <a:gd name="connsiteY321" fmla="*/ 2603924 h 4785098"/>
              <a:gd name="connsiteX322" fmla="*/ 1657615 w 9288048"/>
              <a:gd name="connsiteY322" fmla="*/ 2608421 h 4785098"/>
              <a:gd name="connsiteX323" fmla="*/ 1653113 w 9288048"/>
              <a:gd name="connsiteY323" fmla="*/ 2527470 h 4785098"/>
              <a:gd name="connsiteX324" fmla="*/ 1662122 w 9288048"/>
              <a:gd name="connsiteY324" fmla="*/ 2388054 h 4785098"/>
              <a:gd name="connsiteX325" fmla="*/ 8603381 w 9288048"/>
              <a:gd name="connsiteY325" fmla="*/ 2365567 h 4785098"/>
              <a:gd name="connsiteX326" fmla="*/ 8607888 w 9288048"/>
              <a:gd name="connsiteY326" fmla="*/ 2527470 h 4785098"/>
              <a:gd name="connsiteX327" fmla="*/ 8589870 w 9288048"/>
              <a:gd name="connsiteY327" fmla="*/ 2779314 h 4785098"/>
              <a:gd name="connsiteX328" fmla="*/ 8297083 w 9288048"/>
              <a:gd name="connsiteY328" fmla="*/ 2738838 h 4785098"/>
              <a:gd name="connsiteX329" fmla="*/ 8310598 w 9288048"/>
              <a:gd name="connsiteY329" fmla="*/ 2527470 h 4785098"/>
              <a:gd name="connsiteX330" fmla="*/ 8306091 w 9288048"/>
              <a:gd name="connsiteY330" fmla="*/ 2397049 h 4785098"/>
              <a:gd name="connsiteX331" fmla="*/ 1261229 w 9288048"/>
              <a:gd name="connsiteY331" fmla="*/ 2325092 h 4785098"/>
              <a:gd name="connsiteX332" fmla="*/ 1563025 w 9288048"/>
              <a:gd name="connsiteY332" fmla="*/ 2370065 h 4785098"/>
              <a:gd name="connsiteX333" fmla="*/ 1554016 w 9288048"/>
              <a:gd name="connsiteY333" fmla="*/ 2522973 h 4785098"/>
              <a:gd name="connsiteX334" fmla="*/ 1558519 w 9288048"/>
              <a:gd name="connsiteY334" fmla="*/ 2617411 h 4785098"/>
              <a:gd name="connsiteX335" fmla="*/ 1252220 w 9288048"/>
              <a:gd name="connsiteY335" fmla="*/ 2644400 h 4785098"/>
              <a:gd name="connsiteX336" fmla="*/ 1247718 w 9288048"/>
              <a:gd name="connsiteY336" fmla="*/ 2522973 h 4785098"/>
              <a:gd name="connsiteX337" fmla="*/ 1261229 w 9288048"/>
              <a:gd name="connsiteY337" fmla="*/ 2325092 h 4785098"/>
              <a:gd name="connsiteX338" fmla="*/ 869349 w 9288048"/>
              <a:gd name="connsiteY338" fmla="*/ 2271124 h 4785098"/>
              <a:gd name="connsiteX339" fmla="*/ 1162132 w 9288048"/>
              <a:gd name="connsiteY339" fmla="*/ 2311600 h 4785098"/>
              <a:gd name="connsiteX340" fmla="*/ 1148621 w 9288048"/>
              <a:gd name="connsiteY340" fmla="*/ 2522973 h 4785098"/>
              <a:gd name="connsiteX341" fmla="*/ 1153124 w 9288048"/>
              <a:gd name="connsiteY341" fmla="*/ 2653390 h 4785098"/>
              <a:gd name="connsiteX342" fmla="*/ 855834 w 9288048"/>
              <a:gd name="connsiteY342" fmla="*/ 2684871 h 4785098"/>
              <a:gd name="connsiteX343" fmla="*/ 851332 w 9288048"/>
              <a:gd name="connsiteY343" fmla="*/ 2522973 h 4785098"/>
              <a:gd name="connsiteX344" fmla="*/ 869349 w 9288048"/>
              <a:gd name="connsiteY344" fmla="*/ 2271124 h 4785098"/>
              <a:gd name="connsiteX345" fmla="*/ 360351 w 9288048"/>
              <a:gd name="connsiteY345" fmla="*/ 2230649 h 4785098"/>
              <a:gd name="connsiteX346" fmla="*/ 486474 w 9288048"/>
              <a:gd name="connsiteY346" fmla="*/ 2253135 h 4785098"/>
              <a:gd name="connsiteX347" fmla="*/ 477465 w 9288048"/>
              <a:gd name="connsiteY347" fmla="*/ 2370065 h 4785098"/>
              <a:gd name="connsiteX348" fmla="*/ 351342 w 9288048"/>
              <a:gd name="connsiteY348" fmla="*/ 2370065 h 4785098"/>
              <a:gd name="connsiteX349" fmla="*/ 360351 w 9288048"/>
              <a:gd name="connsiteY349" fmla="*/ 2230649 h 4785098"/>
              <a:gd name="connsiteX350" fmla="*/ 7828627 w 9288048"/>
              <a:gd name="connsiteY350" fmla="*/ 2149697 h 4785098"/>
              <a:gd name="connsiteX351" fmla="*/ 7873670 w 9288048"/>
              <a:gd name="connsiteY351" fmla="*/ 2361070 h 4785098"/>
              <a:gd name="connsiteX352" fmla="*/ 7864661 w 9288048"/>
              <a:gd name="connsiteY352" fmla="*/ 2361070 h 4785098"/>
              <a:gd name="connsiteX353" fmla="*/ 7580888 w 9288048"/>
              <a:gd name="connsiteY353" fmla="*/ 2388054 h 4785098"/>
              <a:gd name="connsiteX354" fmla="*/ 7549354 w 9288048"/>
              <a:gd name="connsiteY354" fmla="*/ 2244141 h 4785098"/>
              <a:gd name="connsiteX355" fmla="*/ 1635096 w 9288048"/>
              <a:gd name="connsiteY355" fmla="*/ 2136206 h 4785098"/>
              <a:gd name="connsiteX356" fmla="*/ 1644104 w 9288048"/>
              <a:gd name="connsiteY356" fmla="*/ 2140703 h 4785098"/>
              <a:gd name="connsiteX357" fmla="*/ 1914368 w 9288048"/>
              <a:gd name="connsiteY357" fmla="*/ 2235146 h 4785098"/>
              <a:gd name="connsiteX358" fmla="*/ 1887341 w 9288048"/>
              <a:gd name="connsiteY358" fmla="*/ 2347578 h 4785098"/>
              <a:gd name="connsiteX359" fmla="*/ 1594554 w 9288048"/>
              <a:gd name="connsiteY359" fmla="*/ 2307103 h 4785098"/>
              <a:gd name="connsiteX360" fmla="*/ 1635096 w 9288048"/>
              <a:gd name="connsiteY360" fmla="*/ 2136206 h 4785098"/>
              <a:gd name="connsiteX361" fmla="*/ 8324109 w 9288048"/>
              <a:gd name="connsiteY361" fmla="*/ 2001287 h 4785098"/>
              <a:gd name="connsiteX362" fmla="*/ 8391677 w 9288048"/>
              <a:gd name="connsiteY362" fmla="*/ 2302605 h 4785098"/>
              <a:gd name="connsiteX363" fmla="*/ 8085379 w 9288048"/>
              <a:gd name="connsiteY363" fmla="*/ 2334086 h 4785098"/>
              <a:gd name="connsiteX364" fmla="*/ 8035828 w 9288048"/>
              <a:gd name="connsiteY364" fmla="*/ 2100227 h 4785098"/>
              <a:gd name="connsiteX365" fmla="*/ 1153124 w 9288048"/>
              <a:gd name="connsiteY365" fmla="*/ 1974303 h 4785098"/>
              <a:gd name="connsiteX366" fmla="*/ 1441404 w 9288048"/>
              <a:gd name="connsiteY366" fmla="*/ 2077741 h 4785098"/>
              <a:gd name="connsiteX367" fmla="*/ 1396361 w 9288048"/>
              <a:gd name="connsiteY367" fmla="*/ 2266627 h 4785098"/>
              <a:gd name="connsiteX368" fmla="*/ 1094569 w 9288048"/>
              <a:gd name="connsiteY368" fmla="*/ 2221654 h 4785098"/>
              <a:gd name="connsiteX369" fmla="*/ 1153124 w 9288048"/>
              <a:gd name="connsiteY369" fmla="*/ 1974303 h 4785098"/>
              <a:gd name="connsiteX370" fmla="*/ 8810583 w 9288048"/>
              <a:gd name="connsiteY370" fmla="*/ 1884357 h 4785098"/>
              <a:gd name="connsiteX371" fmla="*/ 8869142 w 9288048"/>
              <a:gd name="connsiteY371" fmla="*/ 2158692 h 4785098"/>
              <a:gd name="connsiteX372" fmla="*/ 8661940 w 9288048"/>
              <a:gd name="connsiteY372" fmla="*/ 2176681 h 4785098"/>
              <a:gd name="connsiteX373" fmla="*/ 8612390 w 9288048"/>
              <a:gd name="connsiteY373" fmla="*/ 1947319 h 4785098"/>
              <a:gd name="connsiteX374" fmla="*/ 3833237 w 9288048"/>
              <a:gd name="connsiteY374" fmla="*/ 1870865 h 4785098"/>
              <a:gd name="connsiteX375" fmla="*/ 3878280 w 9288048"/>
              <a:gd name="connsiteY375" fmla="*/ 1924833 h 4785098"/>
              <a:gd name="connsiteX376" fmla="*/ 3909813 w 9288048"/>
              <a:gd name="connsiteY376" fmla="*/ 1965308 h 4785098"/>
              <a:gd name="connsiteX377" fmla="*/ 4117015 w 9288048"/>
              <a:gd name="connsiteY377" fmla="*/ 2212660 h 4785098"/>
              <a:gd name="connsiteX378" fmla="*/ 4085482 w 9288048"/>
              <a:gd name="connsiteY378" fmla="*/ 2253135 h 4785098"/>
              <a:gd name="connsiteX379" fmla="*/ 4053954 w 9288048"/>
              <a:gd name="connsiteY379" fmla="*/ 2293611 h 4785098"/>
              <a:gd name="connsiteX380" fmla="*/ 3990888 w 9288048"/>
              <a:gd name="connsiteY380" fmla="*/ 2370060 h 4785098"/>
              <a:gd name="connsiteX381" fmla="*/ 3959359 w 9288048"/>
              <a:gd name="connsiteY381" fmla="*/ 2410536 h 4785098"/>
              <a:gd name="connsiteX382" fmla="*/ 3927831 w 9288048"/>
              <a:gd name="connsiteY382" fmla="*/ 2451011 h 4785098"/>
              <a:gd name="connsiteX383" fmla="*/ 3684594 w 9288048"/>
              <a:gd name="connsiteY383" fmla="*/ 2158692 h 4785098"/>
              <a:gd name="connsiteX384" fmla="*/ 3648559 w 9288048"/>
              <a:gd name="connsiteY384" fmla="*/ 2118216 h 4785098"/>
              <a:gd name="connsiteX385" fmla="*/ 3639550 w 9288048"/>
              <a:gd name="connsiteY385" fmla="*/ 2109222 h 4785098"/>
              <a:gd name="connsiteX386" fmla="*/ 522509 w 9288048"/>
              <a:gd name="connsiteY386" fmla="*/ 1834887 h 4785098"/>
              <a:gd name="connsiteX387" fmla="*/ 720702 w 9288048"/>
              <a:gd name="connsiteY387" fmla="*/ 1906844 h 4785098"/>
              <a:gd name="connsiteX388" fmla="*/ 675658 w 9288048"/>
              <a:gd name="connsiteY388" fmla="*/ 2091233 h 4785098"/>
              <a:gd name="connsiteX389" fmla="*/ 468457 w 9288048"/>
              <a:gd name="connsiteY389" fmla="*/ 2059752 h 4785098"/>
              <a:gd name="connsiteX390" fmla="*/ 522509 w 9288048"/>
              <a:gd name="connsiteY390" fmla="*/ 1834887 h 4785098"/>
              <a:gd name="connsiteX391" fmla="*/ 7567372 w 9288048"/>
              <a:gd name="connsiteY391" fmla="*/ 1807903 h 4785098"/>
              <a:gd name="connsiteX392" fmla="*/ 7738539 w 9288048"/>
              <a:gd name="connsiteY392" fmla="*/ 2113719 h 4785098"/>
              <a:gd name="connsiteX393" fmla="*/ 7454765 w 9288048"/>
              <a:gd name="connsiteY393" fmla="*/ 2208162 h 4785098"/>
              <a:gd name="connsiteX394" fmla="*/ 7337651 w 9288048"/>
              <a:gd name="connsiteY394" fmla="*/ 1992292 h 4785098"/>
              <a:gd name="connsiteX395" fmla="*/ 7540346 w 9288048"/>
              <a:gd name="connsiteY395" fmla="*/ 1830390 h 4785098"/>
              <a:gd name="connsiteX396" fmla="*/ 1932385 w 9288048"/>
              <a:gd name="connsiteY396" fmla="*/ 1726952 h 4785098"/>
              <a:gd name="connsiteX397" fmla="*/ 1959411 w 9288048"/>
              <a:gd name="connsiteY397" fmla="*/ 1753936 h 4785098"/>
              <a:gd name="connsiteX398" fmla="*/ 2148595 w 9288048"/>
              <a:gd name="connsiteY398" fmla="*/ 1933827 h 4785098"/>
              <a:gd name="connsiteX399" fmla="*/ 1986438 w 9288048"/>
              <a:gd name="connsiteY399" fmla="*/ 2199168 h 4785098"/>
              <a:gd name="connsiteX400" fmla="*/ 1716174 w 9288048"/>
              <a:gd name="connsiteY400" fmla="*/ 2104725 h 4785098"/>
              <a:gd name="connsiteX401" fmla="*/ 1702663 w 9288048"/>
              <a:gd name="connsiteY401" fmla="*/ 2100227 h 4785098"/>
              <a:gd name="connsiteX402" fmla="*/ 1932385 w 9288048"/>
              <a:gd name="connsiteY402" fmla="*/ 1726952 h 4785098"/>
              <a:gd name="connsiteX403" fmla="*/ 7418730 w 9288048"/>
              <a:gd name="connsiteY403" fmla="*/ 1641508 h 4785098"/>
              <a:gd name="connsiteX404" fmla="*/ 7531337 w 9288048"/>
              <a:gd name="connsiteY404" fmla="*/ 1758433 h 4785098"/>
              <a:gd name="connsiteX405" fmla="*/ 7504311 w 9288048"/>
              <a:gd name="connsiteY405" fmla="*/ 1780919 h 4785098"/>
              <a:gd name="connsiteX406" fmla="*/ 7301616 w 9288048"/>
              <a:gd name="connsiteY406" fmla="*/ 1942822 h 4785098"/>
              <a:gd name="connsiteX407" fmla="*/ 7229545 w 9288048"/>
              <a:gd name="connsiteY407" fmla="*/ 1866368 h 4785098"/>
              <a:gd name="connsiteX408" fmla="*/ 7400712 w 9288048"/>
              <a:gd name="connsiteY408" fmla="*/ 1668492 h 4785098"/>
              <a:gd name="connsiteX409" fmla="*/ 3517929 w 9288048"/>
              <a:gd name="connsiteY409" fmla="*/ 1601028 h 4785098"/>
              <a:gd name="connsiteX410" fmla="*/ 3747656 w 9288048"/>
              <a:gd name="connsiteY410" fmla="*/ 1821395 h 4785098"/>
              <a:gd name="connsiteX411" fmla="*/ 3594506 w 9288048"/>
              <a:gd name="connsiteY411" fmla="*/ 2010281 h 4785098"/>
              <a:gd name="connsiteX412" fmla="*/ 3391807 w 9288048"/>
              <a:gd name="connsiteY412" fmla="*/ 1803406 h 4785098"/>
              <a:gd name="connsiteX413" fmla="*/ 5319685 w 9288048"/>
              <a:gd name="connsiteY413" fmla="*/ 1583043 h 4785098"/>
              <a:gd name="connsiteX414" fmla="*/ 5522380 w 9288048"/>
              <a:gd name="connsiteY414" fmla="*/ 1812400 h 4785098"/>
              <a:gd name="connsiteX415" fmla="*/ 4378265 w 9288048"/>
              <a:gd name="connsiteY415" fmla="*/ 3184070 h 4785098"/>
              <a:gd name="connsiteX416" fmla="*/ 4080976 w 9288048"/>
              <a:gd name="connsiteY416" fmla="*/ 3521367 h 4785098"/>
              <a:gd name="connsiteX417" fmla="*/ 3580991 w 9288048"/>
              <a:gd name="connsiteY417" fmla="*/ 3935114 h 4785098"/>
              <a:gd name="connsiteX418" fmla="*/ 3463877 w 9288048"/>
              <a:gd name="connsiteY418" fmla="*/ 3692260 h 4785098"/>
              <a:gd name="connsiteX419" fmla="*/ 3499912 w 9288048"/>
              <a:gd name="connsiteY419" fmla="*/ 3669773 h 4785098"/>
              <a:gd name="connsiteX420" fmla="*/ 3887289 w 9288048"/>
              <a:gd name="connsiteY420" fmla="*/ 3314492 h 4785098"/>
              <a:gd name="connsiteX421" fmla="*/ 4171063 w 9288048"/>
              <a:gd name="connsiteY421" fmla="*/ 2959206 h 4785098"/>
              <a:gd name="connsiteX422" fmla="*/ 7882679 w 9288048"/>
              <a:gd name="connsiteY422" fmla="*/ 1551562 h 4785098"/>
              <a:gd name="connsiteX423" fmla="*/ 8116907 w 9288048"/>
              <a:gd name="connsiteY423" fmla="*/ 1978800 h 4785098"/>
              <a:gd name="connsiteX424" fmla="*/ 7828627 w 9288048"/>
              <a:gd name="connsiteY424" fmla="*/ 2077741 h 4785098"/>
              <a:gd name="connsiteX425" fmla="*/ 7643949 w 9288048"/>
              <a:gd name="connsiteY425" fmla="*/ 1744941 h 4785098"/>
              <a:gd name="connsiteX426" fmla="*/ 2103552 w 9288048"/>
              <a:gd name="connsiteY426" fmla="*/ 1529071 h 4785098"/>
              <a:gd name="connsiteX427" fmla="*/ 2126076 w 9288048"/>
              <a:gd name="connsiteY427" fmla="*/ 1560552 h 4785098"/>
              <a:gd name="connsiteX428" fmla="*/ 2274718 w 9288048"/>
              <a:gd name="connsiteY428" fmla="*/ 1771925 h 4785098"/>
              <a:gd name="connsiteX429" fmla="*/ 2198146 w 9288048"/>
              <a:gd name="connsiteY429" fmla="*/ 1839384 h 4785098"/>
              <a:gd name="connsiteX430" fmla="*/ 2008957 w 9288048"/>
              <a:gd name="connsiteY430" fmla="*/ 1659492 h 4785098"/>
              <a:gd name="connsiteX431" fmla="*/ 1981931 w 9288048"/>
              <a:gd name="connsiteY431" fmla="*/ 1632509 h 4785098"/>
              <a:gd name="connsiteX432" fmla="*/ 2103552 w 9288048"/>
              <a:gd name="connsiteY432" fmla="*/ 1529071 h 4785098"/>
              <a:gd name="connsiteX433" fmla="*/ 6639468 w 9288048"/>
              <a:gd name="connsiteY433" fmla="*/ 1461616 h 4785098"/>
              <a:gd name="connsiteX434" fmla="*/ 6846670 w 9288048"/>
              <a:gd name="connsiteY434" fmla="*/ 1493097 h 4785098"/>
              <a:gd name="connsiteX435" fmla="*/ 6842168 w 9288048"/>
              <a:gd name="connsiteY435" fmla="*/ 1506589 h 4785098"/>
              <a:gd name="connsiteX436" fmla="*/ 6792617 w 9288048"/>
              <a:gd name="connsiteY436" fmla="*/ 1672989 h 4785098"/>
              <a:gd name="connsiteX437" fmla="*/ 6639468 w 9288048"/>
              <a:gd name="connsiteY437" fmla="*/ 1650503 h 4785098"/>
              <a:gd name="connsiteX438" fmla="*/ 6589922 w 9288048"/>
              <a:gd name="connsiteY438" fmla="*/ 1650503 h 4785098"/>
              <a:gd name="connsiteX439" fmla="*/ 6567398 w 9288048"/>
              <a:gd name="connsiteY439" fmla="*/ 1484103 h 4785098"/>
              <a:gd name="connsiteX440" fmla="*/ 6562896 w 9288048"/>
              <a:gd name="connsiteY440" fmla="*/ 1466113 h 4785098"/>
              <a:gd name="connsiteX441" fmla="*/ 6639468 w 9288048"/>
              <a:gd name="connsiteY441" fmla="*/ 1461616 h 4785098"/>
              <a:gd name="connsiteX442" fmla="*/ 1563025 w 9288048"/>
              <a:gd name="connsiteY442" fmla="*/ 1448120 h 4785098"/>
              <a:gd name="connsiteX443" fmla="*/ 1756711 w 9288048"/>
              <a:gd name="connsiteY443" fmla="*/ 1637006 h 4785098"/>
              <a:gd name="connsiteX444" fmla="*/ 1535999 w 9288048"/>
              <a:gd name="connsiteY444" fmla="*/ 1996789 h 4785098"/>
              <a:gd name="connsiteX445" fmla="*/ 1279251 w 9288048"/>
              <a:gd name="connsiteY445" fmla="*/ 1906844 h 4785098"/>
              <a:gd name="connsiteX446" fmla="*/ 1563025 w 9288048"/>
              <a:gd name="connsiteY446" fmla="*/ 1448120 h 4785098"/>
              <a:gd name="connsiteX447" fmla="*/ 7004326 w 9288048"/>
              <a:gd name="connsiteY447" fmla="*/ 1394157 h 4785098"/>
              <a:gd name="connsiteX448" fmla="*/ 7225039 w 9288048"/>
              <a:gd name="connsiteY448" fmla="*/ 1497595 h 4785098"/>
              <a:gd name="connsiteX449" fmla="*/ 7067387 w 9288048"/>
              <a:gd name="connsiteY449" fmla="*/ 1749438 h 4785098"/>
              <a:gd name="connsiteX450" fmla="*/ 6918740 w 9288048"/>
              <a:gd name="connsiteY450" fmla="*/ 1677486 h 4785098"/>
              <a:gd name="connsiteX451" fmla="*/ 6999819 w 9288048"/>
              <a:gd name="connsiteY451" fmla="*/ 1412146 h 4785098"/>
              <a:gd name="connsiteX452" fmla="*/ 5486345 w 9288048"/>
              <a:gd name="connsiteY452" fmla="*/ 1394157 h 4785098"/>
              <a:gd name="connsiteX453" fmla="*/ 5675529 w 9288048"/>
              <a:gd name="connsiteY453" fmla="*/ 1641508 h 4785098"/>
              <a:gd name="connsiteX454" fmla="*/ 5562922 w 9288048"/>
              <a:gd name="connsiteY454" fmla="*/ 1767427 h 4785098"/>
              <a:gd name="connsiteX455" fmla="*/ 5360222 w 9288048"/>
              <a:gd name="connsiteY455" fmla="*/ 1533573 h 4785098"/>
              <a:gd name="connsiteX456" fmla="*/ 5486345 w 9288048"/>
              <a:gd name="connsiteY456" fmla="*/ 1394157 h 4785098"/>
              <a:gd name="connsiteX457" fmla="*/ 2517955 w 9288048"/>
              <a:gd name="connsiteY457" fmla="*/ 1371670 h 4785098"/>
              <a:gd name="connsiteX458" fmla="*/ 2522457 w 9288048"/>
              <a:gd name="connsiteY458" fmla="*/ 1389659 h 4785098"/>
              <a:gd name="connsiteX459" fmla="*/ 2581017 w 9288048"/>
              <a:gd name="connsiteY459" fmla="*/ 1659492 h 4785098"/>
              <a:gd name="connsiteX460" fmla="*/ 2391833 w 9288048"/>
              <a:gd name="connsiteY460" fmla="*/ 1735946 h 4785098"/>
              <a:gd name="connsiteX461" fmla="*/ 2247692 w 9288048"/>
              <a:gd name="connsiteY461" fmla="*/ 1479601 h 4785098"/>
              <a:gd name="connsiteX462" fmla="*/ 2517955 w 9288048"/>
              <a:gd name="connsiteY462" fmla="*/ 1371670 h 4785098"/>
              <a:gd name="connsiteX463" fmla="*/ 3103526 w 9288048"/>
              <a:gd name="connsiteY463" fmla="*/ 1362676 h 4785098"/>
              <a:gd name="connsiteX464" fmla="*/ 3454868 w 9288048"/>
              <a:gd name="connsiteY464" fmla="*/ 1515579 h 4785098"/>
              <a:gd name="connsiteX465" fmla="*/ 3297217 w 9288048"/>
              <a:gd name="connsiteY465" fmla="*/ 1767427 h 4785098"/>
              <a:gd name="connsiteX466" fmla="*/ 3040464 w 9288048"/>
              <a:gd name="connsiteY466" fmla="*/ 1654995 h 4785098"/>
              <a:gd name="connsiteX467" fmla="*/ 3099024 w 9288048"/>
              <a:gd name="connsiteY467" fmla="*/ 1394157 h 4785098"/>
              <a:gd name="connsiteX468" fmla="*/ 8197986 w 9288048"/>
              <a:gd name="connsiteY468" fmla="*/ 1349184 h 4785098"/>
              <a:gd name="connsiteX469" fmla="*/ 8454739 w 9288048"/>
              <a:gd name="connsiteY469" fmla="*/ 1816898 h 4785098"/>
              <a:gd name="connsiteX470" fmla="*/ 8211501 w 9288048"/>
              <a:gd name="connsiteY470" fmla="*/ 1897849 h 4785098"/>
              <a:gd name="connsiteX471" fmla="*/ 7995291 w 9288048"/>
              <a:gd name="connsiteY471" fmla="*/ 1506589 h 4785098"/>
              <a:gd name="connsiteX472" fmla="*/ 6418755 w 9288048"/>
              <a:gd name="connsiteY472" fmla="*/ 1340189 h 4785098"/>
              <a:gd name="connsiteX473" fmla="*/ 6463799 w 9288048"/>
              <a:gd name="connsiteY473" fmla="*/ 1632513 h 4785098"/>
              <a:gd name="connsiteX474" fmla="*/ 5743097 w 9288048"/>
              <a:gd name="connsiteY474" fmla="*/ 2118216 h 4785098"/>
              <a:gd name="connsiteX475" fmla="*/ 4918792 w 9288048"/>
              <a:gd name="connsiteY475" fmla="*/ 3116611 h 4785098"/>
              <a:gd name="connsiteX476" fmla="*/ 4918792 w 9288048"/>
              <a:gd name="connsiteY476" fmla="*/ 3121108 h 4785098"/>
              <a:gd name="connsiteX477" fmla="*/ 4729608 w 9288048"/>
              <a:gd name="connsiteY477" fmla="*/ 2923227 h 4785098"/>
              <a:gd name="connsiteX478" fmla="*/ 4806185 w 9288048"/>
              <a:gd name="connsiteY478" fmla="*/ 2828784 h 4785098"/>
              <a:gd name="connsiteX479" fmla="*/ 5567424 w 9288048"/>
              <a:gd name="connsiteY479" fmla="*/ 1902346 h 4785098"/>
              <a:gd name="connsiteX480" fmla="*/ 6418755 w 9288048"/>
              <a:gd name="connsiteY480" fmla="*/ 1340189 h 4785098"/>
              <a:gd name="connsiteX481" fmla="*/ 8900671 w 9288048"/>
              <a:gd name="connsiteY481" fmla="*/ 1335692 h 4785098"/>
              <a:gd name="connsiteX482" fmla="*/ 8941212 w 9288048"/>
              <a:gd name="connsiteY482" fmla="*/ 1470611 h 4785098"/>
              <a:gd name="connsiteX483" fmla="*/ 8819592 w 9288048"/>
              <a:gd name="connsiteY483" fmla="*/ 1497595 h 4785098"/>
              <a:gd name="connsiteX484" fmla="*/ 8783557 w 9288048"/>
              <a:gd name="connsiteY484" fmla="*/ 1389659 h 4785098"/>
              <a:gd name="connsiteX485" fmla="*/ 2815245 w 9288048"/>
              <a:gd name="connsiteY485" fmla="*/ 1326697 h 4785098"/>
              <a:gd name="connsiteX486" fmla="*/ 3035962 w 9288048"/>
              <a:gd name="connsiteY486" fmla="*/ 1344687 h 4785098"/>
              <a:gd name="connsiteX487" fmla="*/ 3031455 w 9288048"/>
              <a:gd name="connsiteY487" fmla="*/ 1371670 h 4785098"/>
              <a:gd name="connsiteX488" fmla="*/ 2972896 w 9288048"/>
              <a:gd name="connsiteY488" fmla="*/ 1637006 h 4785098"/>
              <a:gd name="connsiteX489" fmla="*/ 2819747 w 9288048"/>
              <a:gd name="connsiteY489" fmla="*/ 1623514 h 4785098"/>
              <a:gd name="connsiteX490" fmla="*/ 2644078 w 9288048"/>
              <a:gd name="connsiteY490" fmla="*/ 1641503 h 4785098"/>
              <a:gd name="connsiteX491" fmla="*/ 2585523 w 9288048"/>
              <a:gd name="connsiteY491" fmla="*/ 1371670 h 4785098"/>
              <a:gd name="connsiteX492" fmla="*/ 2581017 w 9288048"/>
              <a:gd name="connsiteY492" fmla="*/ 1353681 h 4785098"/>
              <a:gd name="connsiteX493" fmla="*/ 2815245 w 9288048"/>
              <a:gd name="connsiteY493" fmla="*/ 1326697 h 4785098"/>
              <a:gd name="connsiteX494" fmla="*/ 5049422 w 9288048"/>
              <a:gd name="connsiteY494" fmla="*/ 1299714 h 4785098"/>
              <a:gd name="connsiteX495" fmla="*/ 5216082 w 9288048"/>
              <a:gd name="connsiteY495" fmla="*/ 1497595 h 4785098"/>
              <a:gd name="connsiteX496" fmla="*/ 4189081 w 9288048"/>
              <a:gd name="connsiteY496" fmla="*/ 2747833 h 4785098"/>
              <a:gd name="connsiteX497" fmla="*/ 4013412 w 9288048"/>
              <a:gd name="connsiteY497" fmla="*/ 2554454 h 4785098"/>
              <a:gd name="connsiteX498" fmla="*/ 7756556 w 9288048"/>
              <a:gd name="connsiteY498" fmla="*/ 1254741 h 4785098"/>
              <a:gd name="connsiteX499" fmla="*/ 7918714 w 9288048"/>
              <a:gd name="connsiteY499" fmla="*/ 1425638 h 4785098"/>
              <a:gd name="connsiteX500" fmla="*/ 7679984 w 9288048"/>
              <a:gd name="connsiteY500" fmla="*/ 1619021 h 4785098"/>
              <a:gd name="connsiteX501" fmla="*/ 7558363 w 9288048"/>
              <a:gd name="connsiteY501" fmla="*/ 1488600 h 4785098"/>
              <a:gd name="connsiteX502" fmla="*/ 4409798 w 9288048"/>
              <a:gd name="connsiteY502" fmla="*/ 1241249 h 4785098"/>
              <a:gd name="connsiteX503" fmla="*/ 4576458 w 9288048"/>
              <a:gd name="connsiteY503" fmla="*/ 1434632 h 4785098"/>
              <a:gd name="connsiteX504" fmla="*/ 4680061 w 9288048"/>
              <a:gd name="connsiteY504" fmla="*/ 1560552 h 4785098"/>
              <a:gd name="connsiteX505" fmla="*/ 4635018 w 9288048"/>
              <a:gd name="connsiteY505" fmla="*/ 1614519 h 4785098"/>
              <a:gd name="connsiteX506" fmla="*/ 4617000 w 9288048"/>
              <a:gd name="connsiteY506" fmla="*/ 1637006 h 4785098"/>
              <a:gd name="connsiteX507" fmla="*/ 4558445 w 9288048"/>
              <a:gd name="connsiteY507" fmla="*/ 1708963 h 4785098"/>
              <a:gd name="connsiteX508" fmla="*/ 4544930 w 9288048"/>
              <a:gd name="connsiteY508" fmla="*/ 1726952 h 4785098"/>
              <a:gd name="connsiteX509" fmla="*/ 4499886 w 9288048"/>
              <a:gd name="connsiteY509" fmla="*/ 1780919 h 4785098"/>
              <a:gd name="connsiteX510" fmla="*/ 4360248 w 9288048"/>
              <a:gd name="connsiteY510" fmla="*/ 1614519 h 4785098"/>
              <a:gd name="connsiteX511" fmla="*/ 4229623 w 9288048"/>
              <a:gd name="connsiteY511" fmla="*/ 1461611 h 4785098"/>
              <a:gd name="connsiteX512" fmla="*/ 3734140 w 9288048"/>
              <a:gd name="connsiteY512" fmla="*/ 1236751 h 4785098"/>
              <a:gd name="connsiteX513" fmla="*/ 4382772 w 9288048"/>
              <a:gd name="connsiteY513" fmla="*/ 1897849 h 4785098"/>
              <a:gd name="connsiteX514" fmla="*/ 4351239 w 9288048"/>
              <a:gd name="connsiteY514" fmla="*/ 1938325 h 4785098"/>
              <a:gd name="connsiteX515" fmla="*/ 4319710 w 9288048"/>
              <a:gd name="connsiteY515" fmla="*/ 1978800 h 4785098"/>
              <a:gd name="connsiteX516" fmla="*/ 4247640 w 9288048"/>
              <a:gd name="connsiteY516" fmla="*/ 2064249 h 4785098"/>
              <a:gd name="connsiteX517" fmla="*/ 4216107 w 9288048"/>
              <a:gd name="connsiteY517" fmla="*/ 2104725 h 4785098"/>
              <a:gd name="connsiteX518" fmla="*/ 4184579 w 9288048"/>
              <a:gd name="connsiteY518" fmla="*/ 2136206 h 4785098"/>
              <a:gd name="connsiteX519" fmla="*/ 3590000 w 9288048"/>
              <a:gd name="connsiteY519" fmla="*/ 1466109 h 4785098"/>
              <a:gd name="connsiteX520" fmla="*/ 1882839 w 9288048"/>
              <a:gd name="connsiteY520" fmla="*/ 1196276 h 4785098"/>
              <a:gd name="connsiteX521" fmla="*/ 2058508 w 9288048"/>
              <a:gd name="connsiteY521" fmla="*/ 1443622 h 4785098"/>
              <a:gd name="connsiteX522" fmla="*/ 1923376 w 9288048"/>
              <a:gd name="connsiteY522" fmla="*/ 1560552 h 4785098"/>
              <a:gd name="connsiteX523" fmla="*/ 1707166 w 9288048"/>
              <a:gd name="connsiteY523" fmla="*/ 1349184 h 4785098"/>
              <a:gd name="connsiteX524" fmla="*/ 1882839 w 9288048"/>
              <a:gd name="connsiteY524" fmla="*/ 1196276 h 4785098"/>
              <a:gd name="connsiteX525" fmla="*/ 7490800 w 9288048"/>
              <a:gd name="connsiteY525" fmla="*/ 1187281 h 4785098"/>
              <a:gd name="connsiteX526" fmla="*/ 7634940 w 9288048"/>
              <a:gd name="connsiteY526" fmla="*/ 1295216 h 4785098"/>
              <a:gd name="connsiteX527" fmla="*/ 7436747 w 9288048"/>
              <a:gd name="connsiteY527" fmla="*/ 1529076 h 4785098"/>
              <a:gd name="connsiteX528" fmla="*/ 7328642 w 9288048"/>
              <a:gd name="connsiteY528" fmla="*/ 1448124 h 4785098"/>
              <a:gd name="connsiteX529" fmla="*/ 1193665 w 9288048"/>
              <a:gd name="connsiteY529" fmla="*/ 1088341 h 4785098"/>
              <a:gd name="connsiteX530" fmla="*/ 1391858 w 9288048"/>
              <a:gd name="connsiteY530" fmla="*/ 1277227 h 4785098"/>
              <a:gd name="connsiteX531" fmla="*/ 1076551 w 9288048"/>
              <a:gd name="connsiteY531" fmla="*/ 1789914 h 4785098"/>
              <a:gd name="connsiteX532" fmla="*/ 815297 w 9288048"/>
              <a:gd name="connsiteY532" fmla="*/ 1699968 h 4785098"/>
              <a:gd name="connsiteX533" fmla="*/ 1193665 w 9288048"/>
              <a:gd name="connsiteY533" fmla="*/ 1088341 h 4785098"/>
              <a:gd name="connsiteX534" fmla="*/ 5243108 w 9288048"/>
              <a:gd name="connsiteY534" fmla="*/ 1052362 h 4785098"/>
              <a:gd name="connsiteX535" fmla="*/ 5432292 w 9288048"/>
              <a:gd name="connsiteY535" fmla="*/ 1299714 h 4785098"/>
              <a:gd name="connsiteX536" fmla="*/ 5319685 w 9288048"/>
              <a:gd name="connsiteY536" fmla="*/ 1425638 h 4785098"/>
              <a:gd name="connsiteX537" fmla="*/ 5116985 w 9288048"/>
              <a:gd name="connsiteY537" fmla="*/ 1191779 h 4785098"/>
              <a:gd name="connsiteX538" fmla="*/ 5243108 w 9288048"/>
              <a:gd name="connsiteY538" fmla="*/ 1052362 h 4785098"/>
              <a:gd name="connsiteX539" fmla="*/ 648632 w 9288048"/>
              <a:gd name="connsiteY539" fmla="*/ 1052362 h 4785098"/>
              <a:gd name="connsiteX540" fmla="*/ 738720 w 9288048"/>
              <a:gd name="connsiteY540" fmla="*/ 1115325 h 4785098"/>
              <a:gd name="connsiteX541" fmla="*/ 689174 w 9288048"/>
              <a:gd name="connsiteY541" fmla="*/ 1205270 h 4785098"/>
              <a:gd name="connsiteX542" fmla="*/ 590077 w 9288048"/>
              <a:gd name="connsiteY542" fmla="*/ 1160297 h 4785098"/>
              <a:gd name="connsiteX543" fmla="*/ 648632 w 9288048"/>
              <a:gd name="connsiteY543" fmla="*/ 1052362 h 4785098"/>
              <a:gd name="connsiteX544" fmla="*/ 5833185 w 9288048"/>
              <a:gd name="connsiteY544" fmla="*/ 1034373 h 4785098"/>
              <a:gd name="connsiteX545" fmla="*/ 5963810 w 9288048"/>
              <a:gd name="connsiteY545" fmla="*/ 1313205 h 4785098"/>
              <a:gd name="connsiteX546" fmla="*/ 5675529 w 9288048"/>
              <a:gd name="connsiteY546" fmla="*/ 1529076 h 4785098"/>
              <a:gd name="connsiteX547" fmla="*/ 5486345 w 9288048"/>
              <a:gd name="connsiteY547" fmla="*/ 1286222 h 4785098"/>
              <a:gd name="connsiteX548" fmla="*/ 5833185 w 9288048"/>
              <a:gd name="connsiteY548" fmla="*/ 1034373 h 4785098"/>
              <a:gd name="connsiteX549" fmla="*/ 3189112 w 9288048"/>
              <a:gd name="connsiteY549" fmla="*/ 966914 h 4785098"/>
              <a:gd name="connsiteX550" fmla="*/ 3400815 w 9288048"/>
              <a:gd name="connsiteY550" fmla="*/ 1034373 h 4785098"/>
              <a:gd name="connsiteX551" fmla="*/ 3666577 w 9288048"/>
              <a:gd name="connsiteY551" fmla="*/ 1169292 h 4785098"/>
              <a:gd name="connsiteX552" fmla="*/ 3504419 w 9288048"/>
              <a:gd name="connsiteY552" fmla="*/ 1430135 h 4785098"/>
              <a:gd name="connsiteX553" fmla="*/ 3121543 w 9288048"/>
              <a:gd name="connsiteY553" fmla="*/ 1263735 h 4785098"/>
              <a:gd name="connsiteX554" fmla="*/ 2405348 w 9288048"/>
              <a:gd name="connsiteY554" fmla="*/ 935433 h 4785098"/>
              <a:gd name="connsiteX555" fmla="*/ 2472911 w 9288048"/>
              <a:gd name="connsiteY555" fmla="*/ 1232254 h 4785098"/>
              <a:gd name="connsiteX556" fmla="*/ 2175622 w 9288048"/>
              <a:gd name="connsiteY556" fmla="*/ 1349184 h 4785098"/>
              <a:gd name="connsiteX557" fmla="*/ 2022473 w 9288048"/>
              <a:gd name="connsiteY557" fmla="*/ 1083843 h 4785098"/>
              <a:gd name="connsiteX558" fmla="*/ 2405348 w 9288048"/>
              <a:gd name="connsiteY558" fmla="*/ 935433 h 4785098"/>
              <a:gd name="connsiteX559" fmla="*/ 6355694 w 9288048"/>
              <a:gd name="connsiteY559" fmla="*/ 876968 h 4785098"/>
              <a:gd name="connsiteX560" fmla="*/ 6400738 w 9288048"/>
              <a:gd name="connsiteY560" fmla="*/ 1178287 h 4785098"/>
              <a:gd name="connsiteX561" fmla="*/ 6062906 w 9288048"/>
              <a:gd name="connsiteY561" fmla="*/ 1281724 h 4785098"/>
              <a:gd name="connsiteX562" fmla="*/ 5936784 w 9288048"/>
              <a:gd name="connsiteY562" fmla="*/ 1007389 h 4785098"/>
              <a:gd name="connsiteX563" fmla="*/ 6035880 w 9288048"/>
              <a:gd name="connsiteY563" fmla="*/ 966914 h 4785098"/>
              <a:gd name="connsiteX564" fmla="*/ 6355694 w 9288048"/>
              <a:gd name="connsiteY564" fmla="*/ 876968 h 4785098"/>
              <a:gd name="connsiteX565" fmla="*/ 7179995 w 9288048"/>
              <a:gd name="connsiteY565" fmla="*/ 872471 h 4785098"/>
              <a:gd name="connsiteX566" fmla="*/ 7490800 w 9288048"/>
              <a:gd name="connsiteY566" fmla="*/ 1016384 h 4785098"/>
              <a:gd name="connsiteX567" fmla="*/ 7328642 w 9288048"/>
              <a:gd name="connsiteY567" fmla="*/ 1277227 h 4785098"/>
              <a:gd name="connsiteX568" fmla="*/ 7085405 w 9288048"/>
              <a:gd name="connsiteY568" fmla="*/ 1164795 h 4785098"/>
              <a:gd name="connsiteX569" fmla="*/ 3936840 w 9288048"/>
              <a:gd name="connsiteY569" fmla="*/ 867973 h 4785098"/>
              <a:gd name="connsiteX570" fmla="*/ 4306195 w 9288048"/>
              <a:gd name="connsiteY570" fmla="*/ 1196276 h 4785098"/>
              <a:gd name="connsiteX571" fmla="*/ 4117015 w 9288048"/>
              <a:gd name="connsiteY571" fmla="*/ 1430135 h 4785098"/>
              <a:gd name="connsiteX572" fmla="*/ 3779184 w 9288048"/>
              <a:gd name="connsiteY572" fmla="*/ 1119822 h 4785098"/>
              <a:gd name="connsiteX573" fmla="*/ 1635095 w 9288048"/>
              <a:gd name="connsiteY573" fmla="*/ 863476 h 4785098"/>
              <a:gd name="connsiteX574" fmla="*/ 1761218 w 9288048"/>
              <a:gd name="connsiteY574" fmla="*/ 1038871 h 4785098"/>
              <a:gd name="connsiteX575" fmla="*/ 1621580 w 9288048"/>
              <a:gd name="connsiteY575" fmla="*/ 1160297 h 4785098"/>
              <a:gd name="connsiteX576" fmla="*/ 1468430 w 9288048"/>
              <a:gd name="connsiteY576" fmla="*/ 1011887 h 4785098"/>
              <a:gd name="connsiteX577" fmla="*/ 1635095 w 9288048"/>
              <a:gd name="connsiteY577" fmla="*/ 863476 h 4785098"/>
              <a:gd name="connsiteX578" fmla="*/ 7698001 w 9288048"/>
              <a:gd name="connsiteY578" fmla="*/ 849984 h 4785098"/>
              <a:gd name="connsiteX579" fmla="*/ 7891687 w 9288048"/>
              <a:gd name="connsiteY579" fmla="*/ 993898 h 4785098"/>
              <a:gd name="connsiteX580" fmla="*/ 7698001 w 9288048"/>
              <a:gd name="connsiteY580" fmla="*/ 1218762 h 4785098"/>
              <a:gd name="connsiteX581" fmla="*/ 7540346 w 9288048"/>
              <a:gd name="connsiteY581" fmla="*/ 1101833 h 4785098"/>
              <a:gd name="connsiteX582" fmla="*/ 6580913 w 9288048"/>
              <a:gd name="connsiteY582" fmla="*/ 849984 h 4785098"/>
              <a:gd name="connsiteX583" fmla="*/ 6585415 w 9288048"/>
              <a:gd name="connsiteY583" fmla="*/ 849984 h 4785098"/>
              <a:gd name="connsiteX584" fmla="*/ 6603433 w 9288048"/>
              <a:gd name="connsiteY584" fmla="*/ 849984 h 4785098"/>
              <a:gd name="connsiteX585" fmla="*/ 6630459 w 9288048"/>
              <a:gd name="connsiteY585" fmla="*/ 849984 h 4785098"/>
              <a:gd name="connsiteX586" fmla="*/ 7085405 w 9288048"/>
              <a:gd name="connsiteY586" fmla="*/ 917444 h 4785098"/>
              <a:gd name="connsiteX587" fmla="*/ 6995317 w 9288048"/>
              <a:gd name="connsiteY587" fmla="*/ 1209768 h 4785098"/>
              <a:gd name="connsiteX588" fmla="*/ 6630459 w 9288048"/>
              <a:gd name="connsiteY588" fmla="*/ 1155800 h 4785098"/>
              <a:gd name="connsiteX589" fmla="*/ 6495328 w 9288048"/>
              <a:gd name="connsiteY589" fmla="*/ 1164795 h 4785098"/>
              <a:gd name="connsiteX590" fmla="*/ 6450284 w 9288048"/>
              <a:gd name="connsiteY590" fmla="*/ 858979 h 4785098"/>
              <a:gd name="connsiteX591" fmla="*/ 6580913 w 9288048"/>
              <a:gd name="connsiteY591" fmla="*/ 849984 h 4785098"/>
              <a:gd name="connsiteX592" fmla="*/ 8197986 w 9288048"/>
              <a:gd name="connsiteY592" fmla="*/ 840990 h 4785098"/>
              <a:gd name="connsiteX593" fmla="*/ 8346633 w 9288048"/>
              <a:gd name="connsiteY593" fmla="*/ 998395 h 4785098"/>
              <a:gd name="connsiteX594" fmla="*/ 8184475 w 9288048"/>
              <a:gd name="connsiteY594" fmla="*/ 1128816 h 4785098"/>
              <a:gd name="connsiteX595" fmla="*/ 8062855 w 9288048"/>
              <a:gd name="connsiteY595" fmla="*/ 998395 h 4785098"/>
              <a:gd name="connsiteX596" fmla="*/ 2815245 w 9288048"/>
              <a:gd name="connsiteY596" fmla="*/ 782525 h 4785098"/>
              <a:gd name="connsiteX597" fmla="*/ 3121543 w 9288048"/>
              <a:gd name="connsiteY597" fmla="*/ 814006 h 4785098"/>
              <a:gd name="connsiteX598" fmla="*/ 3053980 w 9288048"/>
              <a:gd name="connsiteY598" fmla="*/ 1110827 h 4785098"/>
              <a:gd name="connsiteX599" fmla="*/ 2815245 w 9288048"/>
              <a:gd name="connsiteY599" fmla="*/ 1092838 h 4785098"/>
              <a:gd name="connsiteX600" fmla="*/ 2553990 w 9288048"/>
              <a:gd name="connsiteY600" fmla="*/ 1119822 h 4785098"/>
              <a:gd name="connsiteX601" fmla="*/ 2486427 w 9288048"/>
              <a:gd name="connsiteY601" fmla="*/ 818503 h 4785098"/>
              <a:gd name="connsiteX602" fmla="*/ 2815245 w 9288048"/>
              <a:gd name="connsiteY602" fmla="*/ 782525 h 4785098"/>
              <a:gd name="connsiteX603" fmla="*/ 8634914 w 9288048"/>
              <a:gd name="connsiteY603" fmla="*/ 778027 h 4785098"/>
              <a:gd name="connsiteX604" fmla="*/ 8720495 w 9288048"/>
              <a:gd name="connsiteY604" fmla="*/ 890460 h 4785098"/>
              <a:gd name="connsiteX605" fmla="*/ 8639416 w 9288048"/>
              <a:gd name="connsiteY605" fmla="*/ 939930 h 4785098"/>
              <a:gd name="connsiteX606" fmla="*/ 8567346 w 9288048"/>
              <a:gd name="connsiteY606" fmla="*/ 845487 h 4785098"/>
              <a:gd name="connsiteX607" fmla="*/ 5562922 w 9288048"/>
              <a:gd name="connsiteY607" fmla="*/ 719567 h 4785098"/>
              <a:gd name="connsiteX608" fmla="*/ 5666520 w 9288048"/>
              <a:gd name="connsiteY608" fmla="*/ 912946 h 4785098"/>
              <a:gd name="connsiteX609" fmla="*/ 5598957 w 9288048"/>
              <a:gd name="connsiteY609" fmla="*/ 953422 h 4785098"/>
              <a:gd name="connsiteX610" fmla="*/ 5580939 w 9288048"/>
              <a:gd name="connsiteY610" fmla="*/ 966914 h 4785098"/>
              <a:gd name="connsiteX611" fmla="*/ 5567424 w 9288048"/>
              <a:gd name="connsiteY611" fmla="*/ 975908 h 4785098"/>
              <a:gd name="connsiteX612" fmla="*/ 5562922 w 9288048"/>
              <a:gd name="connsiteY612" fmla="*/ 975908 h 4785098"/>
              <a:gd name="connsiteX613" fmla="*/ 5481843 w 9288048"/>
              <a:gd name="connsiteY613" fmla="*/ 1038871 h 4785098"/>
              <a:gd name="connsiteX614" fmla="*/ 5342204 w 9288048"/>
              <a:gd name="connsiteY614" fmla="*/ 867973 h 4785098"/>
              <a:gd name="connsiteX615" fmla="*/ 5441301 w 9288048"/>
              <a:gd name="connsiteY615" fmla="*/ 791519 h 4785098"/>
              <a:gd name="connsiteX616" fmla="*/ 5445808 w 9288048"/>
              <a:gd name="connsiteY616" fmla="*/ 791519 h 4785098"/>
              <a:gd name="connsiteX617" fmla="*/ 5463825 w 9288048"/>
              <a:gd name="connsiteY617" fmla="*/ 782525 h 4785098"/>
              <a:gd name="connsiteX618" fmla="*/ 5481843 w 9288048"/>
              <a:gd name="connsiteY618" fmla="*/ 769033 h 4785098"/>
              <a:gd name="connsiteX619" fmla="*/ 5562922 w 9288048"/>
              <a:gd name="connsiteY619" fmla="*/ 719567 h 4785098"/>
              <a:gd name="connsiteX620" fmla="*/ 3310728 w 9288048"/>
              <a:gd name="connsiteY620" fmla="*/ 562157 h 4785098"/>
              <a:gd name="connsiteX621" fmla="*/ 3540449 w 9288048"/>
              <a:gd name="connsiteY621" fmla="*/ 634114 h 4785098"/>
              <a:gd name="connsiteX622" fmla="*/ 3819726 w 9288048"/>
              <a:gd name="connsiteY622" fmla="*/ 773530 h 4785098"/>
              <a:gd name="connsiteX623" fmla="*/ 3684594 w 9288048"/>
              <a:gd name="connsiteY623" fmla="*/ 984903 h 4785098"/>
              <a:gd name="connsiteX624" fmla="*/ 3445859 w 9288048"/>
              <a:gd name="connsiteY624" fmla="*/ 867973 h 4785098"/>
              <a:gd name="connsiteX625" fmla="*/ 3256675 w 9288048"/>
              <a:gd name="connsiteY625" fmla="*/ 809508 h 4785098"/>
              <a:gd name="connsiteX626" fmla="*/ 1427894 w 9288048"/>
              <a:gd name="connsiteY626" fmla="*/ 499195 h 4785098"/>
              <a:gd name="connsiteX627" fmla="*/ 1508972 w 9288048"/>
              <a:gd name="connsiteY627" fmla="*/ 643109 h 4785098"/>
              <a:gd name="connsiteX628" fmla="*/ 1346814 w 9288048"/>
              <a:gd name="connsiteY628" fmla="*/ 773530 h 4785098"/>
              <a:gd name="connsiteX629" fmla="*/ 1229700 w 9288048"/>
              <a:gd name="connsiteY629" fmla="*/ 656600 h 4785098"/>
              <a:gd name="connsiteX630" fmla="*/ 1427894 w 9288048"/>
              <a:gd name="connsiteY630" fmla="*/ 499195 h 4785098"/>
              <a:gd name="connsiteX631" fmla="*/ 6292633 w 9288048"/>
              <a:gd name="connsiteY631" fmla="*/ 481211 h 4785098"/>
              <a:gd name="connsiteX632" fmla="*/ 6337676 w 9288048"/>
              <a:gd name="connsiteY632" fmla="*/ 769033 h 4785098"/>
              <a:gd name="connsiteX633" fmla="*/ 5995343 w 9288048"/>
              <a:gd name="connsiteY633" fmla="*/ 863476 h 4785098"/>
              <a:gd name="connsiteX634" fmla="*/ 5896246 w 9288048"/>
              <a:gd name="connsiteY634" fmla="*/ 908449 h 4785098"/>
              <a:gd name="connsiteX635" fmla="*/ 5770124 w 9288048"/>
              <a:gd name="connsiteY635" fmla="*/ 638616 h 4785098"/>
              <a:gd name="connsiteX636" fmla="*/ 5887238 w 9288048"/>
              <a:gd name="connsiteY636" fmla="*/ 589146 h 4785098"/>
              <a:gd name="connsiteX637" fmla="*/ 6292633 w 9288048"/>
              <a:gd name="connsiteY637" fmla="*/ 481211 h 4785098"/>
              <a:gd name="connsiteX638" fmla="*/ 2306251 w 9288048"/>
              <a:gd name="connsiteY638" fmla="*/ 476709 h 4785098"/>
              <a:gd name="connsiteX639" fmla="*/ 2369308 w 9288048"/>
              <a:gd name="connsiteY639" fmla="*/ 769033 h 4785098"/>
              <a:gd name="connsiteX640" fmla="*/ 1959411 w 9288048"/>
              <a:gd name="connsiteY640" fmla="*/ 930935 h 4785098"/>
              <a:gd name="connsiteX641" fmla="*/ 1810769 w 9288048"/>
              <a:gd name="connsiteY641" fmla="*/ 670092 h 4785098"/>
              <a:gd name="connsiteX642" fmla="*/ 2306251 w 9288048"/>
              <a:gd name="connsiteY642" fmla="*/ 476709 h 4785098"/>
              <a:gd name="connsiteX643" fmla="*/ 2887315 w 9288048"/>
              <a:gd name="connsiteY643" fmla="*/ 454227 h 4785098"/>
              <a:gd name="connsiteX644" fmla="*/ 3148570 w 9288048"/>
              <a:gd name="connsiteY644" fmla="*/ 481211 h 4785098"/>
              <a:gd name="connsiteX645" fmla="*/ 3103526 w 9288048"/>
              <a:gd name="connsiteY645" fmla="*/ 679087 h 4785098"/>
              <a:gd name="connsiteX646" fmla="*/ 2887315 w 9288048"/>
              <a:gd name="connsiteY646" fmla="*/ 656600 h 4785098"/>
              <a:gd name="connsiteX647" fmla="*/ 6851177 w 9288048"/>
              <a:gd name="connsiteY647" fmla="*/ 395762 h 4785098"/>
              <a:gd name="connsiteX648" fmla="*/ 7220537 w 9288048"/>
              <a:gd name="connsiteY648" fmla="*/ 467719 h 4785098"/>
              <a:gd name="connsiteX649" fmla="*/ 7130449 w 9288048"/>
              <a:gd name="connsiteY649" fmla="*/ 751044 h 4785098"/>
              <a:gd name="connsiteX650" fmla="*/ 6828652 w 9288048"/>
              <a:gd name="connsiteY650" fmla="*/ 692584 h 4785098"/>
              <a:gd name="connsiteX651" fmla="*/ 8035828 w 9288048"/>
              <a:gd name="connsiteY651" fmla="*/ 382270 h 4785098"/>
              <a:gd name="connsiteX652" fmla="*/ 8148440 w 9288048"/>
              <a:gd name="connsiteY652" fmla="*/ 467719 h 4785098"/>
              <a:gd name="connsiteX653" fmla="*/ 8080872 w 9288048"/>
              <a:gd name="connsiteY653" fmla="*/ 535178 h 4785098"/>
              <a:gd name="connsiteX654" fmla="*/ 7990785 w 9288048"/>
              <a:gd name="connsiteY654" fmla="*/ 463222 h 4785098"/>
              <a:gd name="connsiteX655" fmla="*/ 7504311 w 9288048"/>
              <a:gd name="connsiteY655" fmla="*/ 382270 h 4785098"/>
              <a:gd name="connsiteX656" fmla="*/ 7630433 w 9288048"/>
              <a:gd name="connsiteY656" fmla="*/ 440735 h 4785098"/>
              <a:gd name="connsiteX657" fmla="*/ 7580888 w 9288048"/>
              <a:gd name="connsiteY657" fmla="*/ 521686 h 4785098"/>
              <a:gd name="connsiteX658" fmla="*/ 7472782 w 9288048"/>
              <a:gd name="connsiteY658" fmla="*/ 472216 h 4785098"/>
              <a:gd name="connsiteX659" fmla="*/ 5851203 w 9288048"/>
              <a:gd name="connsiteY659" fmla="*/ 251849 h 4785098"/>
              <a:gd name="connsiteX660" fmla="*/ 5878229 w 9288048"/>
              <a:gd name="connsiteY660" fmla="*/ 341795 h 4785098"/>
              <a:gd name="connsiteX661" fmla="*/ 5770124 w 9288048"/>
              <a:gd name="connsiteY661" fmla="*/ 386768 h 4785098"/>
              <a:gd name="connsiteX662" fmla="*/ 5720573 w 9288048"/>
              <a:gd name="connsiteY662" fmla="*/ 305816 h 4785098"/>
              <a:gd name="connsiteX663" fmla="*/ 5851203 w 9288048"/>
              <a:gd name="connsiteY663" fmla="*/ 251849 h 4785098"/>
              <a:gd name="connsiteX664" fmla="*/ 6607940 w 9288048"/>
              <a:gd name="connsiteY664" fmla="*/ 242854 h 4785098"/>
              <a:gd name="connsiteX665" fmla="*/ 6612442 w 9288048"/>
              <a:gd name="connsiteY665" fmla="*/ 242854 h 4785098"/>
              <a:gd name="connsiteX666" fmla="*/ 6630459 w 9288048"/>
              <a:gd name="connsiteY666" fmla="*/ 242854 h 4785098"/>
              <a:gd name="connsiteX667" fmla="*/ 6652984 w 9288048"/>
              <a:gd name="connsiteY667" fmla="*/ 242854 h 4785098"/>
              <a:gd name="connsiteX668" fmla="*/ 6747573 w 9288048"/>
              <a:gd name="connsiteY668" fmla="*/ 247351 h 4785098"/>
              <a:gd name="connsiteX669" fmla="*/ 6729556 w 9288048"/>
              <a:gd name="connsiteY669" fmla="*/ 463222 h 4785098"/>
              <a:gd name="connsiteX670" fmla="*/ 6652984 w 9288048"/>
              <a:gd name="connsiteY670" fmla="*/ 458724 h 4785098"/>
              <a:gd name="connsiteX671" fmla="*/ 6630459 w 9288048"/>
              <a:gd name="connsiteY671" fmla="*/ 458724 h 4785098"/>
              <a:gd name="connsiteX672" fmla="*/ 6616949 w 9288048"/>
              <a:gd name="connsiteY672" fmla="*/ 458724 h 4785098"/>
              <a:gd name="connsiteX673" fmla="*/ 6612442 w 9288048"/>
              <a:gd name="connsiteY673" fmla="*/ 458724 h 4785098"/>
              <a:gd name="connsiteX674" fmla="*/ 6508843 w 9288048"/>
              <a:gd name="connsiteY674" fmla="*/ 467719 h 4785098"/>
              <a:gd name="connsiteX675" fmla="*/ 6481817 w 9288048"/>
              <a:gd name="connsiteY675" fmla="*/ 251849 h 4785098"/>
              <a:gd name="connsiteX676" fmla="*/ 6607940 w 9288048"/>
              <a:gd name="connsiteY676" fmla="*/ 242854 h 4785098"/>
              <a:gd name="connsiteX677" fmla="*/ 2779210 w 9288048"/>
              <a:gd name="connsiteY677" fmla="*/ 202378 h 4785098"/>
              <a:gd name="connsiteX678" fmla="*/ 2779210 w 9288048"/>
              <a:gd name="connsiteY678" fmla="*/ 449730 h 4785098"/>
              <a:gd name="connsiteX679" fmla="*/ 2504440 w 9288048"/>
              <a:gd name="connsiteY679" fmla="*/ 481211 h 4785098"/>
              <a:gd name="connsiteX680" fmla="*/ 2450392 w 9288048"/>
              <a:gd name="connsiteY680" fmla="*/ 238357 h 4785098"/>
              <a:gd name="connsiteX681" fmla="*/ 2779210 w 9288048"/>
              <a:gd name="connsiteY681" fmla="*/ 202378 h 4785098"/>
              <a:gd name="connsiteX682" fmla="*/ 1639602 w 9288048"/>
              <a:gd name="connsiteY682" fmla="*/ 0 h 4785098"/>
              <a:gd name="connsiteX683" fmla="*/ 1689148 w 9288048"/>
              <a:gd name="connsiteY683" fmla="*/ 98941 h 4785098"/>
              <a:gd name="connsiteX684" fmla="*/ 1603562 w 9288048"/>
              <a:gd name="connsiteY684" fmla="*/ 152908 h 4785098"/>
              <a:gd name="connsiteX685" fmla="*/ 1535999 w 9288048"/>
              <a:gd name="connsiteY685" fmla="*/ 62962 h 4785098"/>
              <a:gd name="connsiteX686" fmla="*/ 1639602 w 9288048"/>
              <a:gd name="connsiteY686" fmla="*/ 0 h 478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Lst>
            <a:rect l="l" t="t" r="r" b="b"/>
            <a:pathLst>
              <a:path w="9288048" h="4785098">
                <a:moveTo>
                  <a:pt x="6968291" y="4582720"/>
                </a:moveTo>
                <a:lnTo>
                  <a:pt x="7008833" y="4758114"/>
                </a:lnTo>
                <a:cubicBezTo>
                  <a:pt x="6932256" y="4776103"/>
                  <a:pt x="6851177" y="4785098"/>
                  <a:pt x="6770098" y="4785098"/>
                </a:cubicBezTo>
                <a:lnTo>
                  <a:pt x="6770098" y="4605206"/>
                </a:lnTo>
                <a:cubicBezTo>
                  <a:pt x="6837661" y="4605206"/>
                  <a:pt x="6905229" y="4596212"/>
                  <a:pt x="6968291" y="4582720"/>
                </a:cubicBezTo>
                <a:close/>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6301641" y="4375844"/>
                </a:moveTo>
                <a:cubicBezTo>
                  <a:pt x="6373711" y="4389336"/>
                  <a:pt x="6445782" y="4398331"/>
                  <a:pt x="6517852" y="4398331"/>
                </a:cubicBezTo>
                <a:lnTo>
                  <a:pt x="6517852" y="4600709"/>
                </a:lnTo>
                <a:cubicBezTo>
                  <a:pt x="6427764" y="4600709"/>
                  <a:pt x="6342178" y="4591714"/>
                  <a:pt x="6256597" y="4573725"/>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5675534" y="4128498"/>
                </a:moveTo>
                <a:cubicBezTo>
                  <a:pt x="5774630" y="4191460"/>
                  <a:pt x="5882736" y="4236433"/>
                  <a:pt x="5995343" y="4263417"/>
                </a:cubicBezTo>
                <a:lnTo>
                  <a:pt x="5959308" y="4443304"/>
                </a:lnTo>
                <a:cubicBezTo>
                  <a:pt x="5824176" y="4411823"/>
                  <a:pt x="5693551" y="4357855"/>
                  <a:pt x="5576432" y="4281401"/>
                </a:cubicBezTo>
                <a:close/>
                <a:moveTo>
                  <a:pt x="3576484" y="4052043"/>
                </a:moveTo>
                <a:lnTo>
                  <a:pt x="3702607" y="4321881"/>
                </a:lnTo>
                <a:cubicBezTo>
                  <a:pt x="3531440" y="4407330"/>
                  <a:pt x="3342256" y="4465795"/>
                  <a:pt x="3144063" y="4501773"/>
                </a:cubicBezTo>
                <a:lnTo>
                  <a:pt x="3103526" y="4204951"/>
                </a:lnTo>
                <a:cubicBezTo>
                  <a:pt x="3270186" y="4177968"/>
                  <a:pt x="3427842" y="4124000"/>
                  <a:pt x="3576484" y="4052043"/>
                </a:cubicBezTo>
                <a:close/>
                <a:moveTo>
                  <a:pt x="7423232" y="4025060"/>
                </a:moveTo>
                <a:lnTo>
                  <a:pt x="7571879" y="4285903"/>
                </a:lnTo>
                <a:cubicBezTo>
                  <a:pt x="7418730" y="4371347"/>
                  <a:pt x="7252070" y="4438806"/>
                  <a:pt x="7076396" y="4479282"/>
                </a:cubicBezTo>
                <a:lnTo>
                  <a:pt x="7013335" y="4186962"/>
                </a:lnTo>
                <a:cubicBezTo>
                  <a:pt x="7157475" y="4150984"/>
                  <a:pt x="7297113" y="4097017"/>
                  <a:pt x="7423232" y="4025060"/>
                </a:cubicBezTo>
                <a:close/>
                <a:moveTo>
                  <a:pt x="7882683" y="3975590"/>
                </a:moveTo>
                <a:lnTo>
                  <a:pt x="8094387" y="4182465"/>
                </a:lnTo>
                <a:cubicBezTo>
                  <a:pt x="8022317" y="4254422"/>
                  <a:pt x="7945745" y="4321877"/>
                  <a:pt x="7860159" y="4384839"/>
                </a:cubicBezTo>
                <a:lnTo>
                  <a:pt x="7688993" y="4141989"/>
                </a:lnTo>
                <a:cubicBezTo>
                  <a:pt x="7756561" y="4092519"/>
                  <a:pt x="7819622" y="4034054"/>
                  <a:pt x="7882683" y="3975590"/>
                </a:cubicBezTo>
                <a:close/>
                <a:moveTo>
                  <a:pt x="6851177" y="3935114"/>
                </a:moveTo>
                <a:lnTo>
                  <a:pt x="6918745" y="4236433"/>
                </a:lnTo>
                <a:cubicBezTo>
                  <a:pt x="6810639" y="4258919"/>
                  <a:pt x="6702529" y="4272411"/>
                  <a:pt x="6589922" y="4272411"/>
                </a:cubicBezTo>
                <a:cubicBezTo>
                  <a:pt x="6486324" y="4272411"/>
                  <a:pt x="6382720" y="4263417"/>
                  <a:pt x="6283624" y="4240930"/>
                </a:cubicBezTo>
                <a:lnTo>
                  <a:pt x="6351192" y="3944109"/>
                </a:lnTo>
                <a:cubicBezTo>
                  <a:pt x="6427764" y="3957600"/>
                  <a:pt x="6504341" y="3962098"/>
                  <a:pt x="6589922" y="3962098"/>
                </a:cubicBezTo>
                <a:cubicBezTo>
                  <a:pt x="6680010" y="3962098"/>
                  <a:pt x="6770098" y="3953103"/>
                  <a:pt x="6851177" y="3935114"/>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3963862" y="3858660"/>
                </a:moveTo>
                <a:lnTo>
                  <a:pt x="4117011" y="4052043"/>
                </a:lnTo>
                <a:cubicBezTo>
                  <a:pt x="4008905" y="4146487"/>
                  <a:pt x="3891791" y="4227438"/>
                  <a:pt x="3765668" y="4294897"/>
                </a:cubicBezTo>
                <a:lnTo>
                  <a:pt x="3662070" y="4070033"/>
                </a:lnTo>
                <a:cubicBezTo>
                  <a:pt x="3770175" y="4011568"/>
                  <a:pt x="3869272" y="3939611"/>
                  <a:pt x="3963862" y="3858660"/>
                </a:cubicBezTo>
                <a:close/>
                <a:moveTo>
                  <a:pt x="8715993" y="3845168"/>
                </a:moveTo>
                <a:lnTo>
                  <a:pt x="8815089" y="3890141"/>
                </a:lnTo>
                <a:cubicBezTo>
                  <a:pt x="8797072" y="3930617"/>
                  <a:pt x="8779055" y="3966595"/>
                  <a:pt x="8756535" y="3998076"/>
                </a:cubicBezTo>
                <a:lnTo>
                  <a:pt x="8666447" y="3935114"/>
                </a:lnTo>
                <a:cubicBezTo>
                  <a:pt x="8684460" y="3908130"/>
                  <a:pt x="8702482" y="3876649"/>
                  <a:pt x="8715993" y="3845168"/>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81894" y="3948606"/>
                </a:lnTo>
                <a:cubicBezTo>
                  <a:pt x="3373789" y="4002573"/>
                  <a:pt x="3256675" y="4038551"/>
                  <a:pt x="3135054" y="4061038"/>
                </a:cubicBezTo>
                <a:lnTo>
                  <a:pt x="3103526" y="3827179"/>
                </a:lnTo>
                <a:cubicBezTo>
                  <a:pt x="3202623" y="3813687"/>
                  <a:pt x="3297212" y="3782206"/>
                  <a:pt x="3387300" y="3741730"/>
                </a:cubicBezTo>
                <a:close/>
                <a:moveTo>
                  <a:pt x="7207026" y="3665276"/>
                </a:moveTo>
                <a:lnTo>
                  <a:pt x="7360175" y="3930617"/>
                </a:lnTo>
                <a:cubicBezTo>
                  <a:pt x="7238554" y="3998076"/>
                  <a:pt x="7112431" y="4047546"/>
                  <a:pt x="6977299" y="4079027"/>
                </a:cubicBezTo>
                <a:lnTo>
                  <a:pt x="6909736" y="3782206"/>
                </a:lnTo>
                <a:cubicBezTo>
                  <a:pt x="7013335" y="3755222"/>
                  <a:pt x="7112431" y="3714746"/>
                  <a:pt x="7207026" y="3665276"/>
                </a:cubicBezTo>
                <a:close/>
                <a:moveTo>
                  <a:pt x="5909762" y="3633795"/>
                </a:moveTo>
                <a:cubicBezTo>
                  <a:pt x="5918771" y="3638292"/>
                  <a:pt x="5923273" y="3638292"/>
                  <a:pt x="5927779" y="3642790"/>
                </a:cubicBezTo>
                <a:cubicBezTo>
                  <a:pt x="6040387" y="3710249"/>
                  <a:pt x="6166510" y="3759719"/>
                  <a:pt x="6292633" y="3786703"/>
                </a:cubicBezTo>
                <a:lnTo>
                  <a:pt x="6234078" y="4083525"/>
                </a:lnTo>
                <a:cubicBezTo>
                  <a:pt x="6058404" y="4043049"/>
                  <a:pt x="5896246" y="3975590"/>
                  <a:pt x="5747604" y="3881146"/>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7481791" y="3494379"/>
                </a:moveTo>
                <a:lnTo>
                  <a:pt x="7698001" y="3705752"/>
                </a:lnTo>
                <a:cubicBezTo>
                  <a:pt x="7643949" y="3759719"/>
                  <a:pt x="7585394" y="3813687"/>
                  <a:pt x="7522333" y="3858660"/>
                </a:cubicBezTo>
                <a:lnTo>
                  <a:pt x="7346659" y="3611309"/>
                </a:lnTo>
                <a:cubicBezTo>
                  <a:pt x="7396210" y="3575330"/>
                  <a:pt x="7441254" y="3534855"/>
                  <a:pt x="7481791" y="3494379"/>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6761089" y="3408930"/>
                </a:moveTo>
                <a:lnTo>
                  <a:pt x="6819648" y="3678768"/>
                </a:lnTo>
                <a:lnTo>
                  <a:pt x="6824150" y="3696757"/>
                </a:lnTo>
                <a:cubicBezTo>
                  <a:pt x="6747573" y="3714746"/>
                  <a:pt x="6666499" y="3723741"/>
                  <a:pt x="6589922" y="3723741"/>
                </a:cubicBezTo>
                <a:cubicBezTo>
                  <a:pt x="6508843" y="3723741"/>
                  <a:pt x="6436773" y="3719244"/>
                  <a:pt x="6369209" y="3705752"/>
                </a:cubicBezTo>
                <a:lnTo>
                  <a:pt x="6373711" y="3678768"/>
                </a:lnTo>
                <a:lnTo>
                  <a:pt x="6432266" y="3413428"/>
                </a:lnTo>
                <a:cubicBezTo>
                  <a:pt x="6477310" y="3422422"/>
                  <a:pt x="6531367" y="3426920"/>
                  <a:pt x="6585420" y="3426920"/>
                </a:cubicBezTo>
                <a:cubicBezTo>
                  <a:pt x="6643975" y="3426920"/>
                  <a:pt x="6702529" y="3422422"/>
                  <a:pt x="6761089" y="340893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8324109" y="3332481"/>
                </a:moveTo>
                <a:lnTo>
                  <a:pt x="8535817" y="3404433"/>
                </a:lnTo>
                <a:cubicBezTo>
                  <a:pt x="8468254" y="3588822"/>
                  <a:pt x="8364651" y="3755222"/>
                  <a:pt x="8229519" y="3899136"/>
                </a:cubicBezTo>
                <a:lnTo>
                  <a:pt x="8067361" y="3746228"/>
                </a:lnTo>
                <a:cubicBezTo>
                  <a:pt x="8175467" y="3624801"/>
                  <a:pt x="8265554" y="3485384"/>
                  <a:pt x="8324109" y="3332481"/>
                </a:cubicBez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6162003" y="3323487"/>
                </a:moveTo>
                <a:lnTo>
                  <a:pt x="6166510" y="3323487"/>
                </a:lnTo>
                <a:cubicBezTo>
                  <a:pt x="6216060" y="3354963"/>
                  <a:pt x="6270113" y="3377449"/>
                  <a:pt x="6328668" y="3390941"/>
                </a:cubicBezTo>
                <a:lnTo>
                  <a:pt x="6288130" y="3588822"/>
                </a:lnTo>
                <a:cubicBezTo>
                  <a:pt x="6207047" y="3570833"/>
                  <a:pt x="6130475" y="3539352"/>
                  <a:pt x="6058404" y="3498876"/>
                </a:cubicBezTo>
                <a:cubicBezTo>
                  <a:pt x="6053902" y="3498876"/>
                  <a:pt x="6053902" y="3494379"/>
                  <a:pt x="6049396" y="3494379"/>
                </a:cubicBezTo>
                <a:close/>
                <a:moveTo>
                  <a:pt x="7013335" y="3318989"/>
                </a:moveTo>
                <a:lnTo>
                  <a:pt x="7157475" y="3575330"/>
                </a:lnTo>
                <a:cubicBezTo>
                  <a:pt x="7071894" y="3620303"/>
                  <a:pt x="6981806" y="3656282"/>
                  <a:pt x="6887212" y="3683265"/>
                </a:cubicBezTo>
                <a:lnTo>
                  <a:pt x="6882705" y="3665276"/>
                </a:lnTo>
                <a:lnTo>
                  <a:pt x="6824150" y="3395439"/>
                </a:lnTo>
                <a:cubicBezTo>
                  <a:pt x="6891718" y="3377449"/>
                  <a:pt x="6954780" y="3350470"/>
                  <a:pt x="7013335" y="3318989"/>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4963840" y="3229043"/>
                </a:moveTo>
                <a:cubicBezTo>
                  <a:pt x="5171038" y="3476390"/>
                  <a:pt x="5369235" y="3741730"/>
                  <a:pt x="5644001" y="3926119"/>
                </a:cubicBezTo>
                <a:lnTo>
                  <a:pt x="5481843" y="4173471"/>
                </a:lnTo>
                <a:cubicBezTo>
                  <a:pt x="5166535" y="3957600"/>
                  <a:pt x="5013386" y="3746228"/>
                  <a:pt x="4774656" y="3462898"/>
                </a:cubicBezTo>
                <a:lnTo>
                  <a:pt x="4806184" y="3422422"/>
                </a:lnTo>
                <a:lnTo>
                  <a:pt x="4837718" y="3381947"/>
                </a:lnTo>
                <a:lnTo>
                  <a:pt x="4900774" y="3305497"/>
                </a:lnTo>
                <a:lnTo>
                  <a:pt x="4932307" y="3269519"/>
                </a:lnTo>
                <a:close/>
                <a:moveTo>
                  <a:pt x="7207026" y="3215552"/>
                </a:moveTo>
                <a:lnTo>
                  <a:pt x="7396210" y="3395439"/>
                </a:lnTo>
                <a:lnTo>
                  <a:pt x="7423232" y="3422422"/>
                </a:lnTo>
                <a:cubicBezTo>
                  <a:pt x="7387201" y="3458401"/>
                  <a:pt x="7346659" y="3494379"/>
                  <a:pt x="7301615" y="3525860"/>
                </a:cubicBezTo>
                <a:lnTo>
                  <a:pt x="7279096" y="3494379"/>
                </a:lnTo>
                <a:lnTo>
                  <a:pt x="7130449" y="3283011"/>
                </a:lnTo>
                <a:cubicBezTo>
                  <a:pt x="7157475" y="3265022"/>
                  <a:pt x="7184501" y="3238038"/>
                  <a:pt x="7207026" y="3215552"/>
                </a:cubicBezTo>
                <a:close/>
                <a:moveTo>
                  <a:pt x="3468379" y="3166081"/>
                </a:moveTo>
                <a:lnTo>
                  <a:pt x="3603511" y="3341476"/>
                </a:lnTo>
                <a:cubicBezTo>
                  <a:pt x="3549458" y="3395443"/>
                  <a:pt x="3495405" y="3440416"/>
                  <a:pt x="3432344" y="3480892"/>
                </a:cubicBezTo>
                <a:cubicBezTo>
                  <a:pt x="3423335" y="3485389"/>
                  <a:pt x="3418833" y="3489886"/>
                  <a:pt x="3409824" y="3494384"/>
                </a:cubicBezTo>
                <a:lnTo>
                  <a:pt x="3315230" y="3292005"/>
                </a:lnTo>
                <a:cubicBezTo>
                  <a:pt x="3369282" y="3260524"/>
                  <a:pt x="3418833" y="3215551"/>
                  <a:pt x="3468379" y="3166081"/>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7869168" y="3053649"/>
                </a:moveTo>
                <a:lnTo>
                  <a:pt x="8125921" y="3143595"/>
                </a:lnTo>
                <a:cubicBezTo>
                  <a:pt x="8062859" y="3314492"/>
                  <a:pt x="7963758" y="3471893"/>
                  <a:pt x="7842141" y="3602314"/>
                </a:cubicBezTo>
                <a:lnTo>
                  <a:pt x="7648451" y="3413428"/>
                </a:lnTo>
                <a:cubicBezTo>
                  <a:pt x="7743045" y="3309995"/>
                  <a:pt x="7819622" y="3188568"/>
                  <a:pt x="7869168" y="3053649"/>
                </a:cubicBezTo>
                <a:close/>
                <a:moveTo>
                  <a:pt x="4666546" y="3017670"/>
                </a:moveTo>
                <a:lnTo>
                  <a:pt x="4855730" y="3215551"/>
                </a:lnTo>
                <a:cubicBezTo>
                  <a:pt x="4671053" y="3480892"/>
                  <a:pt x="4436825" y="3764217"/>
                  <a:pt x="4202592" y="3980087"/>
                </a:cubicBezTo>
                <a:lnTo>
                  <a:pt x="4031430" y="3755222"/>
                </a:lnTo>
                <a:cubicBezTo>
                  <a:pt x="4256649" y="3539357"/>
                  <a:pt x="4463851" y="3256027"/>
                  <a:pt x="4666546" y="3017670"/>
                </a:cubicBezTo>
                <a:close/>
                <a:moveTo>
                  <a:pt x="5801652" y="2990687"/>
                </a:moveTo>
                <a:cubicBezTo>
                  <a:pt x="5887238" y="3089627"/>
                  <a:pt x="5977325" y="3188568"/>
                  <a:pt x="6076422" y="3265022"/>
                </a:cubicBezTo>
                <a:lnTo>
                  <a:pt x="5914264" y="3512368"/>
                </a:lnTo>
                <a:cubicBezTo>
                  <a:pt x="5801652" y="3431417"/>
                  <a:pt x="5707062" y="3332481"/>
                  <a:pt x="5612472" y="3229043"/>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8783557" y="2954708"/>
                </a:moveTo>
                <a:lnTo>
                  <a:pt x="8990758" y="2986189"/>
                </a:lnTo>
                <a:cubicBezTo>
                  <a:pt x="8977248" y="3062643"/>
                  <a:pt x="8959230" y="3139097"/>
                  <a:pt x="8936706" y="3211054"/>
                </a:cubicBezTo>
                <a:lnTo>
                  <a:pt x="8912843" y="3202390"/>
                </a:lnTo>
                <a:lnTo>
                  <a:pt x="8909679" y="3215552"/>
                </a:lnTo>
                <a:lnTo>
                  <a:pt x="8711491" y="3143595"/>
                </a:lnTo>
                <a:cubicBezTo>
                  <a:pt x="8729504" y="3085130"/>
                  <a:pt x="8747526" y="3022168"/>
                  <a:pt x="8756535" y="2959206"/>
                </a:cubicBezTo>
                <a:lnTo>
                  <a:pt x="8781531" y="2963004"/>
                </a:lnTo>
                <a:close/>
                <a:moveTo>
                  <a:pt x="5211579" y="2950211"/>
                </a:moveTo>
                <a:cubicBezTo>
                  <a:pt x="5400764" y="3175076"/>
                  <a:pt x="5603464" y="3413428"/>
                  <a:pt x="5833185" y="3575330"/>
                </a:cubicBezTo>
                <a:lnTo>
                  <a:pt x="5684542" y="3800195"/>
                </a:lnTo>
                <a:cubicBezTo>
                  <a:pt x="5364729" y="3552844"/>
                  <a:pt x="5319685" y="3471893"/>
                  <a:pt x="5044919" y="3152589"/>
                </a:cubicBezTo>
                <a:lnTo>
                  <a:pt x="5062937" y="3130103"/>
                </a:lnTo>
                <a:lnTo>
                  <a:pt x="5098972" y="3085130"/>
                </a:lnTo>
                <a:lnTo>
                  <a:pt x="5157527" y="3013173"/>
                </a:lnTo>
                <a:lnTo>
                  <a:pt x="5184553" y="2981692"/>
                </a:lnTo>
                <a:close/>
                <a:moveTo>
                  <a:pt x="797279" y="2869260"/>
                </a:moveTo>
                <a:cubicBezTo>
                  <a:pt x="806288" y="2945714"/>
                  <a:pt x="824306" y="3022168"/>
                  <a:pt x="846825" y="3098622"/>
                </a:cubicBezTo>
                <a:lnTo>
                  <a:pt x="648632" y="3161584"/>
                </a:lnTo>
                <a:cubicBezTo>
                  <a:pt x="621606" y="3071638"/>
                  <a:pt x="599086" y="2981692"/>
                  <a:pt x="590077" y="2887249"/>
                </a:cubicBezTo>
                <a:close/>
                <a:moveTo>
                  <a:pt x="7418730" y="2855768"/>
                </a:moveTo>
                <a:lnTo>
                  <a:pt x="7688993" y="2950211"/>
                </a:lnTo>
                <a:lnTo>
                  <a:pt x="7702508" y="2954708"/>
                </a:lnTo>
                <a:cubicBezTo>
                  <a:pt x="7648451" y="3094125"/>
                  <a:pt x="7571879" y="3220049"/>
                  <a:pt x="7472782" y="3327984"/>
                </a:cubicBezTo>
                <a:lnTo>
                  <a:pt x="7445756" y="3301000"/>
                </a:lnTo>
                <a:lnTo>
                  <a:pt x="7256572" y="3121108"/>
                </a:lnTo>
                <a:cubicBezTo>
                  <a:pt x="7324140" y="3044654"/>
                  <a:pt x="7382694" y="2954708"/>
                  <a:pt x="7418730" y="2855768"/>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3761166" y="2828784"/>
                </a:moveTo>
                <a:lnTo>
                  <a:pt x="3963862" y="3053649"/>
                </a:lnTo>
                <a:cubicBezTo>
                  <a:pt x="3891791" y="3139097"/>
                  <a:pt x="3806210" y="3242535"/>
                  <a:pt x="3729633" y="3323486"/>
                </a:cubicBezTo>
                <a:lnTo>
                  <a:pt x="3544956" y="3085130"/>
                </a:lnTo>
                <a:cubicBezTo>
                  <a:pt x="3608017" y="3017670"/>
                  <a:pt x="3666572" y="2941216"/>
                  <a:pt x="3725131" y="2873757"/>
                </a:cubicBezTo>
                <a:close/>
                <a:moveTo>
                  <a:pt x="8062855" y="2779314"/>
                </a:moveTo>
                <a:lnTo>
                  <a:pt x="8364651" y="2824287"/>
                </a:lnTo>
                <a:cubicBezTo>
                  <a:pt x="8351135" y="2909735"/>
                  <a:pt x="8328615" y="2990687"/>
                  <a:pt x="8306091" y="3071638"/>
                </a:cubicBezTo>
                <a:lnTo>
                  <a:pt x="8282162" y="3063052"/>
                </a:lnTo>
                <a:lnTo>
                  <a:pt x="8279065" y="3076135"/>
                </a:lnTo>
                <a:lnTo>
                  <a:pt x="7990789" y="2972698"/>
                </a:lnTo>
                <a:cubicBezTo>
                  <a:pt x="8008801" y="2914233"/>
                  <a:pt x="8026824" y="2851271"/>
                  <a:pt x="8035833" y="2783811"/>
                </a:cubicBezTo>
                <a:lnTo>
                  <a:pt x="8060892" y="2787546"/>
                </a:ln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7571879" y="2702860"/>
                </a:moveTo>
                <a:lnTo>
                  <a:pt x="7864661" y="2743335"/>
                </a:lnTo>
                <a:cubicBezTo>
                  <a:pt x="7855653" y="2801800"/>
                  <a:pt x="7842142" y="2855768"/>
                  <a:pt x="7824125" y="2914233"/>
                </a:cubicBezTo>
                <a:lnTo>
                  <a:pt x="7815115" y="2909735"/>
                </a:lnTo>
                <a:lnTo>
                  <a:pt x="7800448" y="2904610"/>
                </a:lnTo>
                <a:lnTo>
                  <a:pt x="7797098" y="2918730"/>
                </a:lnTo>
                <a:lnTo>
                  <a:pt x="7788089" y="2914233"/>
                </a:lnTo>
                <a:lnTo>
                  <a:pt x="7517826" y="2819790"/>
                </a:lnTo>
                <a:cubicBezTo>
                  <a:pt x="7526835" y="2783811"/>
                  <a:pt x="7540350" y="2743336"/>
                  <a:pt x="7544852" y="2707357"/>
                </a:cubicBezTo>
                <a:lnTo>
                  <a:pt x="7569963" y="2710829"/>
                </a:ln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3918818" y="2644400"/>
                </a:moveTo>
                <a:lnTo>
                  <a:pt x="4089984" y="2837779"/>
                </a:lnTo>
                <a:lnTo>
                  <a:pt x="3995395" y="2954708"/>
                </a:lnTo>
                <a:lnTo>
                  <a:pt x="3819721" y="2761325"/>
                </a:lnTo>
                <a:close/>
                <a:moveTo>
                  <a:pt x="5481843" y="2599422"/>
                </a:moveTo>
                <a:lnTo>
                  <a:pt x="5711564" y="2873757"/>
                </a:lnTo>
                <a:cubicBezTo>
                  <a:pt x="5729586" y="2896244"/>
                  <a:pt x="5747604" y="2918730"/>
                  <a:pt x="5765621" y="2941217"/>
                </a:cubicBezTo>
                <a:lnTo>
                  <a:pt x="5576432" y="3179573"/>
                </a:lnTo>
                <a:cubicBezTo>
                  <a:pt x="5544904" y="3143595"/>
                  <a:pt x="5513376" y="3103119"/>
                  <a:pt x="5481843" y="3067141"/>
                </a:cubicBezTo>
                <a:lnTo>
                  <a:pt x="5387248" y="2950211"/>
                </a:lnTo>
                <a:lnTo>
                  <a:pt x="5292658" y="2833281"/>
                </a:lnTo>
                <a:lnTo>
                  <a:pt x="5324191" y="2792806"/>
                </a:lnTo>
                <a:lnTo>
                  <a:pt x="5355720" y="2752330"/>
                </a:lnTo>
                <a:lnTo>
                  <a:pt x="5418781" y="2675876"/>
                </a:lnTo>
                <a:close/>
                <a:moveTo>
                  <a:pt x="9283546" y="2486994"/>
                </a:moveTo>
                <a:cubicBezTo>
                  <a:pt x="9288048" y="2536465"/>
                  <a:pt x="9288048" y="2581438"/>
                  <a:pt x="9288048" y="2630908"/>
                </a:cubicBezTo>
                <a:lnTo>
                  <a:pt x="9161925" y="2621913"/>
                </a:lnTo>
                <a:cubicBezTo>
                  <a:pt x="9166432" y="2581438"/>
                  <a:pt x="9161925" y="2545459"/>
                  <a:pt x="9157423" y="2504984"/>
                </a:cubicBez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7806107" y="2442021"/>
                </a:moveTo>
                <a:cubicBezTo>
                  <a:pt x="7806107" y="2469005"/>
                  <a:pt x="7810609" y="2495989"/>
                  <a:pt x="7810609" y="2522973"/>
                </a:cubicBezTo>
                <a:cubicBezTo>
                  <a:pt x="7810609" y="2567946"/>
                  <a:pt x="7806107" y="2617411"/>
                  <a:pt x="7801600" y="2662384"/>
                </a:cubicBezTo>
                <a:lnTo>
                  <a:pt x="7508817" y="2621913"/>
                </a:lnTo>
                <a:cubicBezTo>
                  <a:pt x="7513319" y="2590432"/>
                  <a:pt x="7513319" y="2558951"/>
                  <a:pt x="7513319" y="2527470"/>
                </a:cubicBezTo>
                <a:cubicBezTo>
                  <a:pt x="7513319" y="2509481"/>
                  <a:pt x="7513319" y="2491492"/>
                  <a:pt x="7513319" y="2473503"/>
                </a:cubicBezTo>
                <a:lnTo>
                  <a:pt x="7797098" y="2446519"/>
                </a:lnTo>
                <a:close/>
                <a:moveTo>
                  <a:pt x="8206995" y="2401546"/>
                </a:moveTo>
                <a:cubicBezTo>
                  <a:pt x="8211501" y="2442021"/>
                  <a:pt x="8211501" y="2482497"/>
                  <a:pt x="8211501" y="2522973"/>
                </a:cubicBezTo>
                <a:cubicBezTo>
                  <a:pt x="8211501" y="2590432"/>
                  <a:pt x="8206995" y="2653390"/>
                  <a:pt x="8197986" y="2720849"/>
                </a:cubicBezTo>
                <a:lnTo>
                  <a:pt x="7896195" y="2675876"/>
                </a:lnTo>
                <a:cubicBezTo>
                  <a:pt x="7900697" y="2626411"/>
                  <a:pt x="7905203" y="2572443"/>
                  <a:pt x="7905203" y="2522973"/>
                </a:cubicBezTo>
                <a:cubicBezTo>
                  <a:pt x="7905203" y="2491492"/>
                  <a:pt x="7905203" y="2460011"/>
                  <a:pt x="7900697" y="2428530"/>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8603381" y="2365567"/>
                </a:moveTo>
                <a:cubicBezTo>
                  <a:pt x="8607888" y="2419535"/>
                  <a:pt x="8607888" y="2473503"/>
                  <a:pt x="8607888" y="2527470"/>
                </a:cubicBezTo>
                <a:cubicBezTo>
                  <a:pt x="8607888" y="2612919"/>
                  <a:pt x="8603381" y="2698363"/>
                  <a:pt x="8589870" y="2779314"/>
                </a:cubicBezTo>
                <a:lnTo>
                  <a:pt x="8297083" y="2738838"/>
                </a:lnTo>
                <a:cubicBezTo>
                  <a:pt x="8306091" y="2671379"/>
                  <a:pt x="8310598" y="2599427"/>
                  <a:pt x="8310598" y="2527470"/>
                </a:cubicBezTo>
                <a:cubicBezTo>
                  <a:pt x="8310598" y="2482497"/>
                  <a:pt x="8310598" y="2437524"/>
                  <a:pt x="8306091" y="2397049"/>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7828627" y="2149697"/>
                </a:moveTo>
                <a:cubicBezTo>
                  <a:pt x="7851151" y="2217157"/>
                  <a:pt x="7864661" y="2289114"/>
                  <a:pt x="7873670" y="2361070"/>
                </a:cubicBezTo>
                <a:lnTo>
                  <a:pt x="7864661" y="2361070"/>
                </a:lnTo>
                <a:lnTo>
                  <a:pt x="7580888" y="2388054"/>
                </a:lnTo>
                <a:cubicBezTo>
                  <a:pt x="7576381" y="2338584"/>
                  <a:pt x="7562870" y="2293611"/>
                  <a:pt x="7549354" y="2244141"/>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8324109" y="2001287"/>
                </a:moveTo>
                <a:cubicBezTo>
                  <a:pt x="8355642" y="2100227"/>
                  <a:pt x="8378161" y="2199168"/>
                  <a:pt x="8391677" y="2302605"/>
                </a:cubicBezTo>
                <a:lnTo>
                  <a:pt x="8085379" y="2334086"/>
                </a:lnTo>
                <a:cubicBezTo>
                  <a:pt x="8076370" y="2253135"/>
                  <a:pt x="8058353" y="2176681"/>
                  <a:pt x="8035828" y="2100227"/>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8810583" y="1884357"/>
                </a:moveTo>
                <a:cubicBezTo>
                  <a:pt x="8837609" y="1974303"/>
                  <a:pt x="8860134" y="2064249"/>
                  <a:pt x="8869142" y="2158692"/>
                </a:cubicBezTo>
                <a:lnTo>
                  <a:pt x="8661940" y="2176681"/>
                </a:lnTo>
                <a:cubicBezTo>
                  <a:pt x="8652932" y="2100227"/>
                  <a:pt x="8634914" y="2023773"/>
                  <a:pt x="8612390" y="1947319"/>
                </a:cubicBezTo>
                <a:close/>
                <a:moveTo>
                  <a:pt x="3833237" y="1870865"/>
                </a:moveTo>
                <a:cubicBezTo>
                  <a:pt x="3846752" y="1888854"/>
                  <a:pt x="3864770" y="1906844"/>
                  <a:pt x="3878280" y="1924833"/>
                </a:cubicBezTo>
                <a:cubicBezTo>
                  <a:pt x="3887289" y="1938325"/>
                  <a:pt x="3900800" y="1951817"/>
                  <a:pt x="3909813" y="1965308"/>
                </a:cubicBezTo>
                <a:lnTo>
                  <a:pt x="4117015" y="2212660"/>
                </a:lnTo>
                <a:lnTo>
                  <a:pt x="4085482" y="2253135"/>
                </a:lnTo>
                <a:lnTo>
                  <a:pt x="4053954" y="2293611"/>
                </a:lnTo>
                <a:lnTo>
                  <a:pt x="3990888" y="2370060"/>
                </a:lnTo>
                <a:lnTo>
                  <a:pt x="3959359" y="2410536"/>
                </a:lnTo>
                <a:lnTo>
                  <a:pt x="3927831" y="2451011"/>
                </a:lnTo>
                <a:lnTo>
                  <a:pt x="3684594" y="2158692"/>
                </a:lnTo>
                <a:cubicBezTo>
                  <a:pt x="3671079" y="2145200"/>
                  <a:pt x="3662070" y="2131708"/>
                  <a:pt x="3648559" y="2118216"/>
                </a:cubicBezTo>
                <a:lnTo>
                  <a:pt x="3639550" y="2109222"/>
                </a:ln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7567372" y="1807903"/>
                </a:moveTo>
                <a:cubicBezTo>
                  <a:pt x="7634940" y="1897849"/>
                  <a:pt x="7693495" y="2001287"/>
                  <a:pt x="7738539" y="2113719"/>
                </a:cubicBezTo>
                <a:lnTo>
                  <a:pt x="7454765" y="2208162"/>
                </a:lnTo>
                <a:cubicBezTo>
                  <a:pt x="7423232" y="2131708"/>
                  <a:pt x="7387197" y="2059752"/>
                  <a:pt x="7337651" y="1992292"/>
                </a:cubicBezTo>
                <a:lnTo>
                  <a:pt x="7540346" y="1830390"/>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7418730" y="1641508"/>
                </a:moveTo>
                <a:cubicBezTo>
                  <a:pt x="7459267" y="1677486"/>
                  <a:pt x="7495302" y="1717957"/>
                  <a:pt x="7531337" y="1758433"/>
                </a:cubicBezTo>
                <a:lnTo>
                  <a:pt x="7504311" y="1780919"/>
                </a:lnTo>
                <a:lnTo>
                  <a:pt x="7301616" y="1942822"/>
                </a:lnTo>
                <a:cubicBezTo>
                  <a:pt x="7279091" y="1915838"/>
                  <a:pt x="7256572" y="1893352"/>
                  <a:pt x="7229545" y="1866368"/>
                </a:cubicBezTo>
                <a:lnTo>
                  <a:pt x="7400712" y="1668492"/>
                </a:lnTo>
                <a:close/>
                <a:moveTo>
                  <a:pt x="3517929" y="1601028"/>
                </a:moveTo>
                <a:cubicBezTo>
                  <a:pt x="3599008" y="1659492"/>
                  <a:pt x="3671079" y="1735946"/>
                  <a:pt x="3747656" y="1821395"/>
                </a:cubicBezTo>
                <a:lnTo>
                  <a:pt x="3594506" y="2010281"/>
                </a:lnTo>
                <a:cubicBezTo>
                  <a:pt x="3526938" y="1929330"/>
                  <a:pt x="3463877" y="1861871"/>
                  <a:pt x="3391807" y="1803406"/>
                </a:cubicBezTo>
                <a:close/>
                <a:moveTo>
                  <a:pt x="5319685" y="1583043"/>
                </a:moveTo>
                <a:lnTo>
                  <a:pt x="5522380" y="1812400"/>
                </a:lnTo>
                <a:lnTo>
                  <a:pt x="4378265" y="3184070"/>
                </a:lnTo>
                <a:cubicBezTo>
                  <a:pt x="4270160" y="3314492"/>
                  <a:pt x="4184579" y="3404438"/>
                  <a:pt x="4080976" y="3521367"/>
                </a:cubicBezTo>
                <a:cubicBezTo>
                  <a:pt x="3932333" y="3687763"/>
                  <a:pt x="3801704" y="3813687"/>
                  <a:pt x="3580991" y="3935114"/>
                </a:cubicBezTo>
                <a:lnTo>
                  <a:pt x="3463877" y="3692260"/>
                </a:lnTo>
                <a:cubicBezTo>
                  <a:pt x="3477388" y="3683265"/>
                  <a:pt x="3486396" y="3678768"/>
                  <a:pt x="3499912" y="3669773"/>
                </a:cubicBezTo>
                <a:cubicBezTo>
                  <a:pt x="3657563" y="3575335"/>
                  <a:pt x="3774677" y="3449411"/>
                  <a:pt x="3887289" y="3314492"/>
                </a:cubicBezTo>
                <a:cubicBezTo>
                  <a:pt x="3986386" y="3197562"/>
                  <a:pt x="4071967" y="3080633"/>
                  <a:pt x="4171063" y="2959206"/>
                </a:cubicBezTo>
                <a:close/>
                <a:moveTo>
                  <a:pt x="7882679" y="1551562"/>
                </a:moveTo>
                <a:cubicBezTo>
                  <a:pt x="7981775" y="1681984"/>
                  <a:pt x="8062855" y="1825892"/>
                  <a:pt x="8116907" y="1978800"/>
                </a:cubicBezTo>
                <a:lnTo>
                  <a:pt x="7828627" y="2077741"/>
                </a:lnTo>
                <a:cubicBezTo>
                  <a:pt x="7783583" y="1956314"/>
                  <a:pt x="7720521" y="1843881"/>
                  <a:pt x="7643949" y="1744941"/>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6639468" y="1461616"/>
                </a:moveTo>
                <a:cubicBezTo>
                  <a:pt x="6711538" y="1461616"/>
                  <a:pt x="6779107" y="1470611"/>
                  <a:pt x="6846670" y="1493097"/>
                </a:cubicBezTo>
                <a:lnTo>
                  <a:pt x="6842168" y="1506589"/>
                </a:lnTo>
                <a:lnTo>
                  <a:pt x="6792617" y="1672989"/>
                </a:lnTo>
                <a:cubicBezTo>
                  <a:pt x="6743071" y="1659497"/>
                  <a:pt x="6693521" y="1650503"/>
                  <a:pt x="6639468" y="1650503"/>
                </a:cubicBezTo>
                <a:cubicBezTo>
                  <a:pt x="6621451" y="1650503"/>
                  <a:pt x="6607940" y="1650503"/>
                  <a:pt x="6589922" y="1650503"/>
                </a:cubicBezTo>
                <a:lnTo>
                  <a:pt x="6567398" y="1484103"/>
                </a:lnTo>
                <a:lnTo>
                  <a:pt x="6562896" y="1466113"/>
                </a:lnTo>
                <a:cubicBezTo>
                  <a:pt x="6589922" y="1461616"/>
                  <a:pt x="6612442" y="1461616"/>
                  <a:pt x="6639468" y="1461616"/>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7004326" y="1394157"/>
                </a:moveTo>
                <a:cubicBezTo>
                  <a:pt x="7080898" y="1421141"/>
                  <a:pt x="7152968" y="1457119"/>
                  <a:pt x="7225039" y="1497595"/>
                </a:cubicBezTo>
                <a:lnTo>
                  <a:pt x="7067387" y="1749438"/>
                </a:lnTo>
                <a:cubicBezTo>
                  <a:pt x="7017837" y="1722454"/>
                  <a:pt x="6968291" y="1699968"/>
                  <a:pt x="6918740" y="1677486"/>
                </a:cubicBezTo>
                <a:lnTo>
                  <a:pt x="6999819" y="1412146"/>
                </a:lnTo>
                <a:close/>
                <a:moveTo>
                  <a:pt x="5486345" y="1394157"/>
                </a:moveTo>
                <a:lnTo>
                  <a:pt x="5675529" y="1641508"/>
                </a:lnTo>
                <a:cubicBezTo>
                  <a:pt x="5639494" y="1681984"/>
                  <a:pt x="5603459" y="1722454"/>
                  <a:pt x="5562922" y="1767427"/>
                </a:cubicBezTo>
                <a:lnTo>
                  <a:pt x="5360222" y="1533573"/>
                </a:lnTo>
                <a:cubicBezTo>
                  <a:pt x="5396257" y="1488600"/>
                  <a:pt x="5445808" y="1434632"/>
                  <a:pt x="5486345" y="1394157"/>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34156" y="1394157"/>
                  <a:pt x="3351270" y="1443622"/>
                  <a:pt x="3454868" y="1515579"/>
                </a:cubicBezTo>
                <a:lnTo>
                  <a:pt x="3297217" y="1767427"/>
                </a:lnTo>
                <a:cubicBezTo>
                  <a:pt x="3220640" y="1717957"/>
                  <a:pt x="3135054" y="1677482"/>
                  <a:pt x="3040464" y="1654995"/>
                </a:cubicBezTo>
                <a:lnTo>
                  <a:pt x="3099024" y="1394157"/>
                </a:lnTo>
                <a:close/>
                <a:moveTo>
                  <a:pt x="8197986" y="1349184"/>
                </a:moveTo>
                <a:cubicBezTo>
                  <a:pt x="8306091" y="1488600"/>
                  <a:pt x="8396179" y="1646005"/>
                  <a:pt x="8454739" y="1816898"/>
                </a:cubicBezTo>
                <a:lnTo>
                  <a:pt x="8211501" y="1897849"/>
                </a:lnTo>
                <a:cubicBezTo>
                  <a:pt x="8161951" y="1753936"/>
                  <a:pt x="8085379" y="1623519"/>
                  <a:pt x="7995291" y="1506589"/>
                </a:cubicBezTo>
                <a:close/>
                <a:moveTo>
                  <a:pt x="6418755" y="1340189"/>
                </a:moveTo>
                <a:lnTo>
                  <a:pt x="6463799" y="1632513"/>
                </a:lnTo>
                <a:cubicBezTo>
                  <a:pt x="6166510" y="1677486"/>
                  <a:pt x="5936784" y="1893352"/>
                  <a:pt x="5743097" y="2118216"/>
                </a:cubicBezTo>
                <a:cubicBezTo>
                  <a:pt x="5459318" y="2442021"/>
                  <a:pt x="5193562" y="2788308"/>
                  <a:pt x="4918792" y="3116611"/>
                </a:cubicBezTo>
                <a:lnTo>
                  <a:pt x="4918792" y="3121108"/>
                </a:lnTo>
                <a:lnTo>
                  <a:pt x="4729608" y="2923227"/>
                </a:lnTo>
                <a:lnTo>
                  <a:pt x="4806185" y="2828784"/>
                </a:lnTo>
                <a:cubicBezTo>
                  <a:pt x="5062932" y="2522973"/>
                  <a:pt x="5310676" y="2208162"/>
                  <a:pt x="5567424" y="1902346"/>
                </a:cubicBezTo>
                <a:cubicBezTo>
                  <a:pt x="5801652" y="1623519"/>
                  <a:pt x="6040387" y="1394157"/>
                  <a:pt x="6418755" y="1340189"/>
                </a:cubicBezTo>
                <a:close/>
                <a:moveTo>
                  <a:pt x="8900671" y="1335692"/>
                </a:moveTo>
                <a:cubicBezTo>
                  <a:pt x="8918688" y="1380665"/>
                  <a:pt x="8932204" y="1425638"/>
                  <a:pt x="8941212" y="1470611"/>
                </a:cubicBezTo>
                <a:lnTo>
                  <a:pt x="8819592" y="1497595"/>
                </a:lnTo>
                <a:cubicBezTo>
                  <a:pt x="8810583" y="1461616"/>
                  <a:pt x="8801574" y="1425638"/>
                  <a:pt x="8783557" y="1389659"/>
                </a:cubicBez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5049422" y="1299714"/>
                </a:moveTo>
                <a:lnTo>
                  <a:pt x="5216082" y="1497595"/>
                </a:lnTo>
                <a:lnTo>
                  <a:pt x="4189081" y="2747833"/>
                </a:lnTo>
                <a:lnTo>
                  <a:pt x="4013412" y="2554454"/>
                </a:lnTo>
                <a:close/>
                <a:moveTo>
                  <a:pt x="7756556" y="1254741"/>
                </a:moveTo>
                <a:cubicBezTo>
                  <a:pt x="7815115" y="1308708"/>
                  <a:pt x="7869168" y="1362676"/>
                  <a:pt x="7918714" y="1425638"/>
                </a:cubicBezTo>
                <a:lnTo>
                  <a:pt x="7679984" y="1619021"/>
                </a:lnTo>
                <a:cubicBezTo>
                  <a:pt x="7643949" y="1574049"/>
                  <a:pt x="7598905" y="1529076"/>
                  <a:pt x="7558363" y="1488600"/>
                </a:cubicBezTo>
                <a:close/>
                <a:moveTo>
                  <a:pt x="4409798" y="1241249"/>
                </a:moveTo>
                <a:cubicBezTo>
                  <a:pt x="4463851" y="1299714"/>
                  <a:pt x="4517903" y="1367173"/>
                  <a:pt x="4576458" y="1434632"/>
                </a:cubicBezTo>
                <a:lnTo>
                  <a:pt x="4680061" y="1560552"/>
                </a:lnTo>
                <a:lnTo>
                  <a:pt x="4635018" y="1614519"/>
                </a:lnTo>
                <a:lnTo>
                  <a:pt x="4617000" y="1637006"/>
                </a:lnTo>
                <a:lnTo>
                  <a:pt x="4558445" y="1708963"/>
                </a:lnTo>
                <a:lnTo>
                  <a:pt x="4544930" y="1726952"/>
                </a:lnTo>
                <a:lnTo>
                  <a:pt x="4499886" y="1780919"/>
                </a:lnTo>
                <a:lnTo>
                  <a:pt x="4360248" y="1614519"/>
                </a:lnTo>
                <a:cubicBezTo>
                  <a:pt x="4315204" y="1560552"/>
                  <a:pt x="4274667" y="1511082"/>
                  <a:pt x="4229623" y="1461611"/>
                </a:cubicBezTo>
                <a:close/>
                <a:moveTo>
                  <a:pt x="3734140" y="1236751"/>
                </a:moveTo>
                <a:cubicBezTo>
                  <a:pt x="3972875" y="1403151"/>
                  <a:pt x="4193588" y="1668487"/>
                  <a:pt x="4382772" y="1897849"/>
                </a:cubicBezTo>
                <a:lnTo>
                  <a:pt x="4351239" y="1938325"/>
                </a:lnTo>
                <a:lnTo>
                  <a:pt x="4319710" y="1978800"/>
                </a:lnTo>
                <a:lnTo>
                  <a:pt x="4247640" y="2064249"/>
                </a:lnTo>
                <a:lnTo>
                  <a:pt x="4216107" y="2104725"/>
                </a:lnTo>
                <a:lnTo>
                  <a:pt x="4184579" y="2136206"/>
                </a:lnTo>
                <a:cubicBezTo>
                  <a:pt x="4022421" y="1938325"/>
                  <a:pt x="3774682" y="1601028"/>
                  <a:pt x="3590000" y="1466109"/>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7490800" y="1187281"/>
                </a:moveTo>
                <a:cubicBezTo>
                  <a:pt x="7540346" y="1218762"/>
                  <a:pt x="7589896" y="1254741"/>
                  <a:pt x="7634940" y="1295216"/>
                </a:cubicBezTo>
                <a:lnTo>
                  <a:pt x="7436747" y="1529076"/>
                </a:lnTo>
                <a:cubicBezTo>
                  <a:pt x="7400712" y="1497595"/>
                  <a:pt x="7364677" y="1475108"/>
                  <a:pt x="7328642" y="1448124"/>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5243108" y="1052362"/>
                </a:moveTo>
                <a:lnTo>
                  <a:pt x="5432292" y="1299714"/>
                </a:lnTo>
                <a:cubicBezTo>
                  <a:pt x="5391755" y="1340189"/>
                  <a:pt x="5355720" y="1380665"/>
                  <a:pt x="5319685" y="1425638"/>
                </a:cubicBezTo>
                <a:lnTo>
                  <a:pt x="5116985" y="1191779"/>
                </a:lnTo>
                <a:cubicBezTo>
                  <a:pt x="5157527" y="1146806"/>
                  <a:pt x="5202571" y="1092838"/>
                  <a:pt x="5243108" y="1052362"/>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5833185" y="1034373"/>
                </a:moveTo>
                <a:lnTo>
                  <a:pt x="5963810" y="1313205"/>
                </a:lnTo>
                <a:cubicBezTo>
                  <a:pt x="5860211" y="1371670"/>
                  <a:pt x="5765617" y="1443627"/>
                  <a:pt x="5675529" y="1529076"/>
                </a:cubicBezTo>
                <a:lnTo>
                  <a:pt x="5486345" y="1286222"/>
                </a:lnTo>
                <a:cubicBezTo>
                  <a:pt x="5589948" y="1187281"/>
                  <a:pt x="5698053" y="1106330"/>
                  <a:pt x="5833185" y="1034373"/>
                </a:cubicBezTo>
                <a:close/>
                <a:moveTo>
                  <a:pt x="3189112" y="966914"/>
                </a:moveTo>
                <a:cubicBezTo>
                  <a:pt x="3261182" y="984903"/>
                  <a:pt x="3333252" y="1007389"/>
                  <a:pt x="3400815" y="1034373"/>
                </a:cubicBezTo>
                <a:cubicBezTo>
                  <a:pt x="3499912" y="1074849"/>
                  <a:pt x="3590000" y="1119822"/>
                  <a:pt x="3666577" y="1169292"/>
                </a:cubicBezTo>
                <a:lnTo>
                  <a:pt x="3504419" y="1430135"/>
                </a:lnTo>
                <a:cubicBezTo>
                  <a:pt x="3391807" y="1353681"/>
                  <a:pt x="3265684" y="129521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6355694" y="876968"/>
                </a:moveTo>
                <a:lnTo>
                  <a:pt x="6400738" y="1178287"/>
                </a:lnTo>
                <a:cubicBezTo>
                  <a:pt x="6274615" y="1196276"/>
                  <a:pt x="6162003" y="1232254"/>
                  <a:pt x="6062906" y="1281724"/>
                </a:cubicBezTo>
                <a:lnTo>
                  <a:pt x="5936784" y="1007389"/>
                </a:lnTo>
                <a:cubicBezTo>
                  <a:pt x="5968317" y="993898"/>
                  <a:pt x="5999845" y="980406"/>
                  <a:pt x="6035880" y="966914"/>
                </a:cubicBezTo>
                <a:cubicBezTo>
                  <a:pt x="6139483" y="921941"/>
                  <a:pt x="6247589" y="894957"/>
                  <a:pt x="6355694" y="876968"/>
                </a:cubicBezTo>
                <a:close/>
                <a:moveTo>
                  <a:pt x="7179995" y="872471"/>
                </a:moveTo>
                <a:cubicBezTo>
                  <a:pt x="7288100" y="908449"/>
                  <a:pt x="7396205" y="957919"/>
                  <a:pt x="7490800" y="1016384"/>
                </a:cubicBezTo>
                <a:lnTo>
                  <a:pt x="7328642" y="1277227"/>
                </a:lnTo>
                <a:cubicBezTo>
                  <a:pt x="7252065" y="1232254"/>
                  <a:pt x="7170986" y="1191779"/>
                  <a:pt x="7085405" y="1164795"/>
                </a:cubicBezTo>
                <a:close/>
                <a:moveTo>
                  <a:pt x="3936840" y="867973"/>
                </a:moveTo>
                <a:cubicBezTo>
                  <a:pt x="4071971" y="962416"/>
                  <a:pt x="4189086" y="1070352"/>
                  <a:pt x="4306195" y="1196276"/>
                </a:cubicBezTo>
                <a:lnTo>
                  <a:pt x="4117015" y="1430135"/>
                </a:lnTo>
                <a:cubicBezTo>
                  <a:pt x="4008910" y="1313205"/>
                  <a:pt x="3905307" y="1209768"/>
                  <a:pt x="3779184" y="1119822"/>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7698001" y="849984"/>
                </a:moveTo>
                <a:cubicBezTo>
                  <a:pt x="7765565" y="894957"/>
                  <a:pt x="7828627" y="939930"/>
                  <a:pt x="7891687" y="993898"/>
                </a:cubicBezTo>
                <a:lnTo>
                  <a:pt x="7698001" y="1218762"/>
                </a:lnTo>
                <a:cubicBezTo>
                  <a:pt x="7648451" y="1178287"/>
                  <a:pt x="7594398" y="1137811"/>
                  <a:pt x="7540346" y="1101833"/>
                </a:cubicBezTo>
                <a:close/>
                <a:moveTo>
                  <a:pt x="6580913" y="849984"/>
                </a:moveTo>
                <a:lnTo>
                  <a:pt x="6585415" y="849984"/>
                </a:lnTo>
                <a:cubicBezTo>
                  <a:pt x="6589922" y="849984"/>
                  <a:pt x="6598931" y="849984"/>
                  <a:pt x="6603433" y="849984"/>
                </a:cubicBezTo>
                <a:cubicBezTo>
                  <a:pt x="6612442" y="849984"/>
                  <a:pt x="6621451" y="849984"/>
                  <a:pt x="6630459" y="849984"/>
                </a:cubicBezTo>
                <a:cubicBezTo>
                  <a:pt x="6788115" y="849984"/>
                  <a:pt x="6941264" y="872471"/>
                  <a:pt x="7085405" y="917444"/>
                </a:cubicBezTo>
                <a:lnTo>
                  <a:pt x="6995317" y="1209768"/>
                </a:lnTo>
                <a:cubicBezTo>
                  <a:pt x="6878203" y="1173789"/>
                  <a:pt x="6756582" y="1155800"/>
                  <a:pt x="6630459" y="1155800"/>
                </a:cubicBezTo>
                <a:cubicBezTo>
                  <a:pt x="6585415" y="1155800"/>
                  <a:pt x="6540372" y="1160297"/>
                  <a:pt x="6495328" y="1164795"/>
                </a:cubicBezTo>
                <a:lnTo>
                  <a:pt x="6450284" y="858979"/>
                </a:lnTo>
                <a:cubicBezTo>
                  <a:pt x="6490826" y="854481"/>
                  <a:pt x="6535870" y="849984"/>
                  <a:pt x="6580913" y="849984"/>
                </a:cubicBezTo>
                <a:close/>
                <a:moveTo>
                  <a:pt x="8197986" y="840990"/>
                </a:moveTo>
                <a:cubicBezTo>
                  <a:pt x="8252039" y="890460"/>
                  <a:pt x="8301589" y="939930"/>
                  <a:pt x="8346633" y="998395"/>
                </a:cubicBezTo>
                <a:lnTo>
                  <a:pt x="8184475" y="1128816"/>
                </a:lnTo>
                <a:cubicBezTo>
                  <a:pt x="8148440" y="1083843"/>
                  <a:pt x="8103397" y="1038871"/>
                  <a:pt x="8062855" y="998395"/>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8634914" y="778027"/>
                </a:moveTo>
                <a:cubicBezTo>
                  <a:pt x="8666442" y="814006"/>
                  <a:pt x="8697976" y="849984"/>
                  <a:pt x="8720495" y="890460"/>
                </a:cubicBezTo>
                <a:lnTo>
                  <a:pt x="8639416" y="939930"/>
                </a:lnTo>
                <a:cubicBezTo>
                  <a:pt x="8616897" y="908449"/>
                  <a:pt x="8594372" y="876968"/>
                  <a:pt x="8567346" y="845487"/>
                </a:cubicBezTo>
                <a:close/>
                <a:moveTo>
                  <a:pt x="5562922" y="719567"/>
                </a:moveTo>
                <a:lnTo>
                  <a:pt x="5666520" y="912946"/>
                </a:lnTo>
                <a:cubicBezTo>
                  <a:pt x="5644001" y="926438"/>
                  <a:pt x="5621476" y="939930"/>
                  <a:pt x="5598957" y="953422"/>
                </a:cubicBezTo>
                <a:cubicBezTo>
                  <a:pt x="5594450" y="957919"/>
                  <a:pt x="5585441" y="962416"/>
                  <a:pt x="5580939" y="966914"/>
                </a:cubicBezTo>
                <a:cubicBezTo>
                  <a:pt x="5576433" y="971411"/>
                  <a:pt x="5571931" y="971411"/>
                  <a:pt x="5567424" y="975908"/>
                </a:cubicBezTo>
                <a:lnTo>
                  <a:pt x="5562922" y="975908"/>
                </a:lnTo>
                <a:cubicBezTo>
                  <a:pt x="5535895" y="993898"/>
                  <a:pt x="5508869" y="1016384"/>
                  <a:pt x="5481843" y="1038871"/>
                </a:cubicBezTo>
                <a:lnTo>
                  <a:pt x="5342204" y="867973"/>
                </a:lnTo>
                <a:cubicBezTo>
                  <a:pt x="5373737" y="840990"/>
                  <a:pt x="5405266" y="814006"/>
                  <a:pt x="5441301" y="791519"/>
                </a:cubicBezTo>
                <a:lnTo>
                  <a:pt x="5445808" y="791519"/>
                </a:lnTo>
                <a:cubicBezTo>
                  <a:pt x="5450310" y="787022"/>
                  <a:pt x="5454816" y="782525"/>
                  <a:pt x="5463825" y="782525"/>
                </a:cubicBezTo>
                <a:cubicBezTo>
                  <a:pt x="5468327" y="778027"/>
                  <a:pt x="5477336" y="773530"/>
                  <a:pt x="5481843" y="769033"/>
                </a:cubicBezTo>
                <a:cubicBezTo>
                  <a:pt x="5508869" y="751044"/>
                  <a:pt x="5535895" y="733054"/>
                  <a:pt x="5562922" y="719567"/>
                </a:cubicBezTo>
                <a:close/>
                <a:moveTo>
                  <a:pt x="3310728" y="562157"/>
                </a:moveTo>
                <a:cubicBezTo>
                  <a:pt x="3387304" y="580146"/>
                  <a:pt x="3463877" y="602633"/>
                  <a:pt x="3540449" y="634114"/>
                </a:cubicBezTo>
                <a:cubicBezTo>
                  <a:pt x="3648559" y="674590"/>
                  <a:pt x="3738647" y="724060"/>
                  <a:pt x="3819726" y="773530"/>
                </a:cubicBezTo>
                <a:lnTo>
                  <a:pt x="3684594" y="984903"/>
                </a:lnTo>
                <a:cubicBezTo>
                  <a:pt x="3612524" y="939930"/>
                  <a:pt x="3535947" y="899454"/>
                  <a:pt x="3445859" y="867973"/>
                </a:cubicBezTo>
                <a:cubicBezTo>
                  <a:pt x="3382798" y="845487"/>
                  <a:pt x="3319737" y="823000"/>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6292633" y="481211"/>
                </a:moveTo>
                <a:lnTo>
                  <a:pt x="6337676" y="769033"/>
                </a:lnTo>
                <a:cubicBezTo>
                  <a:pt x="6220562" y="787022"/>
                  <a:pt x="6107950" y="818503"/>
                  <a:pt x="5995343" y="863476"/>
                </a:cubicBezTo>
                <a:cubicBezTo>
                  <a:pt x="5959308" y="876968"/>
                  <a:pt x="5927775" y="890460"/>
                  <a:pt x="5896246" y="908449"/>
                </a:cubicBezTo>
                <a:lnTo>
                  <a:pt x="5770124" y="638616"/>
                </a:lnTo>
                <a:cubicBezTo>
                  <a:pt x="5806159" y="620627"/>
                  <a:pt x="5846696" y="602638"/>
                  <a:pt x="5887238" y="589146"/>
                </a:cubicBezTo>
                <a:cubicBezTo>
                  <a:pt x="6017863" y="539676"/>
                  <a:pt x="6152994" y="499200"/>
                  <a:pt x="6292633" y="481211"/>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6851177" y="395762"/>
                </a:moveTo>
                <a:cubicBezTo>
                  <a:pt x="6977300" y="409254"/>
                  <a:pt x="7103422" y="431740"/>
                  <a:pt x="7220537" y="467719"/>
                </a:cubicBezTo>
                <a:lnTo>
                  <a:pt x="7130449" y="751044"/>
                </a:lnTo>
                <a:cubicBezTo>
                  <a:pt x="7031352" y="724060"/>
                  <a:pt x="6932256" y="701578"/>
                  <a:pt x="6828652" y="692584"/>
                </a:cubicBezTo>
                <a:close/>
                <a:moveTo>
                  <a:pt x="8035828" y="382270"/>
                </a:moveTo>
                <a:cubicBezTo>
                  <a:pt x="8076370" y="409254"/>
                  <a:pt x="8112405" y="436238"/>
                  <a:pt x="8148440" y="467719"/>
                </a:cubicBezTo>
                <a:lnTo>
                  <a:pt x="8080872" y="535178"/>
                </a:lnTo>
                <a:cubicBezTo>
                  <a:pt x="8053845" y="508194"/>
                  <a:pt x="8022317" y="485708"/>
                  <a:pt x="7990785" y="463222"/>
                </a:cubicBezTo>
                <a:close/>
                <a:moveTo>
                  <a:pt x="7504311" y="382270"/>
                </a:moveTo>
                <a:cubicBezTo>
                  <a:pt x="7549354" y="395762"/>
                  <a:pt x="7594398" y="418249"/>
                  <a:pt x="7630433" y="440735"/>
                </a:cubicBezTo>
                <a:lnTo>
                  <a:pt x="7580888" y="521686"/>
                </a:lnTo>
                <a:cubicBezTo>
                  <a:pt x="7549354" y="503697"/>
                  <a:pt x="7513319" y="485708"/>
                  <a:pt x="7472782" y="472216"/>
                </a:cubicBezTo>
                <a:close/>
                <a:moveTo>
                  <a:pt x="5851203" y="251849"/>
                </a:moveTo>
                <a:lnTo>
                  <a:pt x="5878229" y="341795"/>
                </a:lnTo>
                <a:cubicBezTo>
                  <a:pt x="5842194" y="355286"/>
                  <a:pt x="5806159" y="368778"/>
                  <a:pt x="5770124" y="386768"/>
                </a:cubicBezTo>
                <a:lnTo>
                  <a:pt x="5720573" y="305816"/>
                </a:lnTo>
                <a:cubicBezTo>
                  <a:pt x="5761115" y="283330"/>
                  <a:pt x="5806159" y="265341"/>
                  <a:pt x="5851203" y="251849"/>
                </a:cubicBezTo>
                <a:close/>
                <a:moveTo>
                  <a:pt x="6607940" y="242854"/>
                </a:moveTo>
                <a:lnTo>
                  <a:pt x="6612442" y="242854"/>
                </a:lnTo>
                <a:cubicBezTo>
                  <a:pt x="6616949" y="242854"/>
                  <a:pt x="6625957" y="242854"/>
                  <a:pt x="6630459" y="242854"/>
                </a:cubicBezTo>
                <a:cubicBezTo>
                  <a:pt x="6639468" y="242854"/>
                  <a:pt x="6643975" y="242854"/>
                  <a:pt x="6652984" y="242854"/>
                </a:cubicBezTo>
                <a:cubicBezTo>
                  <a:pt x="6684512" y="242854"/>
                  <a:pt x="6716045" y="242854"/>
                  <a:pt x="6747573" y="247351"/>
                </a:cubicBezTo>
                <a:lnTo>
                  <a:pt x="6729556" y="463222"/>
                </a:lnTo>
                <a:cubicBezTo>
                  <a:pt x="6702530" y="463222"/>
                  <a:pt x="6680010" y="458724"/>
                  <a:pt x="6652984" y="458724"/>
                </a:cubicBezTo>
                <a:cubicBezTo>
                  <a:pt x="6643975" y="458724"/>
                  <a:pt x="6639468" y="458724"/>
                  <a:pt x="6630459" y="458724"/>
                </a:cubicBezTo>
                <a:cubicBezTo>
                  <a:pt x="6625957" y="458724"/>
                  <a:pt x="6621451" y="458724"/>
                  <a:pt x="6616949" y="458724"/>
                </a:cubicBezTo>
                <a:lnTo>
                  <a:pt x="6612442" y="458724"/>
                </a:lnTo>
                <a:cubicBezTo>
                  <a:pt x="6576407" y="458724"/>
                  <a:pt x="6544878" y="463222"/>
                  <a:pt x="6508843" y="467719"/>
                </a:cubicBezTo>
                <a:lnTo>
                  <a:pt x="6481817" y="251849"/>
                </a:lnTo>
                <a:cubicBezTo>
                  <a:pt x="6522354" y="247351"/>
                  <a:pt x="6567398" y="242854"/>
                  <a:pt x="6607940" y="242854"/>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31000"/>
            </a:schemeClr>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41698255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Person holding tablet in dairy factory">
            <a:extLst>
              <a:ext uri="{FF2B5EF4-FFF2-40B4-BE49-F238E27FC236}">
                <a16:creationId xmlns:a16="http://schemas.microsoft.com/office/drawing/2014/main" id="{FC65BD5B-9034-AB11-8B6E-90E39C78CD41}"/>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
        <p:nvSpPr>
          <p:cNvPr id="5" name="Text Placeholder 4">
            <a:extLst>
              <a:ext uri="{FF2B5EF4-FFF2-40B4-BE49-F238E27FC236}">
                <a16:creationId xmlns:a16="http://schemas.microsoft.com/office/drawing/2014/main" id="{F53E186E-EEE8-784F-BE9F-48BF925F13E9}"/>
              </a:ext>
            </a:extLst>
          </p:cNvPr>
          <p:cNvSpPr>
            <a:spLocks noGrp="1"/>
          </p:cNvSpPr>
          <p:nvPr>
            <p:ph type="body" sz="quarter" idx="17"/>
          </p:nvPr>
        </p:nvSpPr>
        <p:spPr>
          <a:xfrm>
            <a:off x="6731421" y="439689"/>
            <a:ext cx="2066906" cy="582221"/>
          </a:xfrm>
        </p:spPr>
        <p:txBody>
          <a:bodyPr/>
          <a:lstStyle/>
          <a:p>
            <a:r>
              <a:rPr lang="en-US" dirty="0"/>
              <a:t>01</a:t>
            </a:r>
          </a:p>
        </p:txBody>
      </p:sp>
      <p:sp>
        <p:nvSpPr>
          <p:cNvPr id="14" name="Rectangle 13">
            <a:extLst>
              <a:ext uri="{FF2B5EF4-FFF2-40B4-BE49-F238E27FC236}">
                <a16:creationId xmlns:a16="http://schemas.microsoft.com/office/drawing/2014/main" id="{BE59536B-CB14-6A49-9925-C70C0915408D}"/>
              </a:ext>
            </a:extLst>
          </p:cNvPr>
          <p:cNvSpPr/>
          <p:nvPr/>
        </p:nvSpPr>
        <p:spPr>
          <a:xfrm>
            <a:off x="5722297" y="3545408"/>
            <a:ext cx="5660202" cy="5822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Montserrat" panose="00000500000000000000" pitchFamily="50" charset="0"/>
            </a:endParaRPr>
          </a:p>
        </p:txBody>
      </p:sp>
      <p:sp>
        <p:nvSpPr>
          <p:cNvPr id="15" name="TextBox 14">
            <a:extLst>
              <a:ext uri="{FF2B5EF4-FFF2-40B4-BE49-F238E27FC236}">
                <a16:creationId xmlns:a16="http://schemas.microsoft.com/office/drawing/2014/main" id="{04695EEA-D075-3642-8CB0-45ED61E791B1}"/>
              </a:ext>
            </a:extLst>
          </p:cNvPr>
          <p:cNvSpPr txBox="1"/>
          <p:nvPr/>
        </p:nvSpPr>
        <p:spPr>
          <a:xfrm>
            <a:off x="5906320" y="3481298"/>
            <a:ext cx="5597110" cy="646331"/>
          </a:xfrm>
          <a:prstGeom prst="rect">
            <a:avLst/>
          </a:prstGeom>
          <a:noFill/>
        </p:spPr>
        <p:txBody>
          <a:bodyPr wrap="none" rtlCol="0">
            <a:spAutoFit/>
          </a:bodyPr>
          <a:lstStyle/>
          <a:p>
            <a:r>
              <a:rPr lang="en-US" sz="3600" b="1" spc="324" dirty="0">
                <a:solidFill>
                  <a:srgbClr val="60BA47"/>
                </a:solidFill>
                <a:latin typeface="Calibri" panose="020F0502020204030204" pitchFamily="34" charset="0"/>
                <a:cs typeface="Calibri" panose="020F0502020204030204" pitchFamily="34" charset="0"/>
              </a:rPr>
              <a:t>KÄSITE JA MÄÄRITELMÄ</a:t>
            </a:r>
          </a:p>
        </p:txBody>
      </p:sp>
    </p:spTree>
    <p:extLst>
      <p:ext uri="{BB962C8B-B14F-4D97-AF65-F5344CB8AC3E}">
        <p14:creationId xmlns:p14="http://schemas.microsoft.com/office/powerpoint/2010/main" val="35596366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4EDAC37-C3BA-1249-8767-414D489BC914}"/>
              </a:ext>
            </a:extLst>
          </p:cNvPr>
          <p:cNvSpPr>
            <a:spLocks noGrp="1"/>
          </p:cNvSpPr>
          <p:nvPr>
            <p:ph type="body" sz="quarter" idx="18"/>
          </p:nvPr>
        </p:nvSpPr>
        <p:spPr>
          <a:xfrm>
            <a:off x="701136" y="1595713"/>
            <a:ext cx="4990998" cy="3666574"/>
          </a:xfrm>
        </p:spPr>
        <p:txBody>
          <a:bodyPr lIns="91440" tIns="45720" rIns="91440" bIns="45720">
            <a:noAutofit/>
          </a:bodyPr>
          <a:lstStyle/>
          <a:p>
            <a:pPr>
              <a:lnSpc>
                <a:spcPct val="110000"/>
              </a:lnSpc>
              <a:spcBef>
                <a:spcPts val="1200"/>
              </a:spcBef>
            </a:pPr>
            <a:r>
              <a:rPr lang="en-GB" sz="2200" dirty="0"/>
              <a:t>Optimointi tarkoittaa, että jokin saadaan toimimaan parhaalla mahdollisella tavalla. Elintarviketuotannossa se tarkoittaa, että parannetaan tehtävien ja prosessien suorittamista ja niitä tukevia järjestelmiä. </a:t>
            </a:r>
          </a:p>
          <a:p>
            <a:pPr>
              <a:lnSpc>
                <a:spcPct val="110000"/>
              </a:lnSpc>
              <a:spcBef>
                <a:spcPts val="1200"/>
              </a:spcBef>
            </a:pPr>
            <a:r>
              <a:rPr lang="en-GB" sz="2200" dirty="0"/>
              <a:t>Tavoitteena on nostaa tuotantostandardeja sekä laadun että määrän osalta. Se, miten hyvin tässä onnistutaan, riippuu usein siitä, miten hyvin eri toimia koordinoidaan.</a:t>
            </a:r>
            <a:endParaRPr lang="en-US" sz="2200" dirty="0"/>
          </a:p>
          <a:p>
            <a:endParaRPr lang="en-US" dirty="0"/>
          </a:p>
        </p:txBody>
      </p:sp>
      <p:sp>
        <p:nvSpPr>
          <p:cNvPr id="4" name="Text Placeholder 3">
            <a:extLst>
              <a:ext uri="{FF2B5EF4-FFF2-40B4-BE49-F238E27FC236}">
                <a16:creationId xmlns:a16="http://schemas.microsoft.com/office/drawing/2014/main" id="{40EDA134-70F1-C346-A124-7880EF1582DA}"/>
              </a:ext>
            </a:extLst>
          </p:cNvPr>
          <p:cNvSpPr>
            <a:spLocks noGrp="1"/>
          </p:cNvSpPr>
          <p:nvPr>
            <p:ph type="body" sz="quarter" idx="16"/>
          </p:nvPr>
        </p:nvSpPr>
        <p:spPr>
          <a:xfrm>
            <a:off x="701136" y="650590"/>
            <a:ext cx="4990998" cy="992652"/>
          </a:xfrm>
        </p:spPr>
        <p:txBody>
          <a:bodyPr>
            <a:normAutofit/>
          </a:bodyPr>
          <a:lstStyle/>
          <a:p>
            <a:r>
              <a:rPr lang="en-GB" dirty="0"/>
              <a:t>Optimointi</a:t>
            </a:r>
            <a:endParaRPr lang="en-US" dirty="0"/>
          </a:p>
        </p:txBody>
      </p:sp>
      <p:pic>
        <p:nvPicPr>
          <p:cNvPr id="2050" name="Picture 2" descr="Manufacturing process optimization: the role of Artificial Intelligence -  Cefriel">
            <a:extLst>
              <a:ext uri="{FF2B5EF4-FFF2-40B4-BE49-F238E27FC236}">
                <a16:creationId xmlns:a16="http://schemas.microsoft.com/office/drawing/2014/main" id="{62562BB5-29A7-CCBB-7514-82D92E2CEEA2}"/>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b="-1"/>
          <a:stretch/>
        </p:blipFill>
        <p:spPr bwMode="auto">
          <a:xfrm>
            <a:off x="6083676" y="10"/>
            <a:ext cx="5361066" cy="6857990"/>
          </a:xfrm>
          <a:prstGeom prst="rect">
            <a:avLst/>
          </a:prstGeom>
          <a:solidFill>
            <a:srgbClr val="FFFFFF"/>
          </a:solidFill>
        </p:spPr>
      </p:pic>
    </p:spTree>
    <p:extLst>
      <p:ext uri="{BB962C8B-B14F-4D97-AF65-F5344CB8AC3E}">
        <p14:creationId xmlns:p14="http://schemas.microsoft.com/office/powerpoint/2010/main" val="8403110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160E60-2CB4-1221-378E-538B3170044A}"/>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FE6DA0F4-59E6-5200-E3D7-55894445541C}"/>
              </a:ext>
            </a:extLst>
          </p:cNvPr>
          <p:cNvSpPr>
            <a:spLocks noGrp="1"/>
          </p:cNvSpPr>
          <p:nvPr>
            <p:ph type="body" sz="quarter" idx="16"/>
          </p:nvPr>
        </p:nvSpPr>
        <p:spPr>
          <a:xfrm>
            <a:off x="577686" y="425067"/>
            <a:ext cx="10052954" cy="803654"/>
          </a:xfrm>
          <a:prstGeom prst="rect">
            <a:avLst/>
          </a:prstGeom>
        </p:spPr>
        <p:txBody>
          <a:bodyPr/>
          <a:lstStyle/>
          <a:p>
            <a:r>
              <a:rPr lang="en-GB" dirty="0"/>
              <a:t>Pullonkaulan tunnistaminen</a:t>
            </a:r>
            <a:endParaRPr lang="en-US" dirty="0"/>
          </a:p>
        </p:txBody>
      </p:sp>
      <p:sp>
        <p:nvSpPr>
          <p:cNvPr id="3" name="Text Placeholder 2">
            <a:extLst>
              <a:ext uri="{FF2B5EF4-FFF2-40B4-BE49-F238E27FC236}">
                <a16:creationId xmlns:a16="http://schemas.microsoft.com/office/drawing/2014/main" id="{75EC2D17-4C78-7335-8B9E-6FEECB30C27D}"/>
              </a:ext>
            </a:extLst>
          </p:cNvPr>
          <p:cNvSpPr>
            <a:spLocks noGrp="1"/>
          </p:cNvSpPr>
          <p:nvPr>
            <p:ph type="body" sz="quarter" idx="19"/>
          </p:nvPr>
        </p:nvSpPr>
        <p:spPr>
          <a:xfrm>
            <a:off x="577686" y="1153439"/>
            <a:ext cx="10747452" cy="1960422"/>
          </a:xfrm>
          <a:prstGeom prst="rect">
            <a:avLst/>
          </a:prstGeom>
        </p:spPr>
        <p:txBody>
          <a:bodyPr lIns="91440" tIns="45720" rIns="91440" bIns="45720" anchor="t"/>
          <a:lstStyle/>
          <a:p>
            <a:pPr>
              <a:lnSpc>
                <a:spcPct val="100000"/>
              </a:lnSpc>
            </a:pPr>
            <a:r>
              <a:rPr lang="en-US" dirty="0"/>
              <a:t>Pullonkaulalla tarkoitetaan ketjun tuotannossa sitä prosessia, jonka rajallinen kapasiteetti vähentää koko ketjun kapasiteettia (</a:t>
            </a:r>
            <a:r>
              <a:rPr lang="en-US" err="1"/>
              <a:t>Grznar </a:t>
            </a:r>
            <a:r>
              <a:rPr lang="en-US" dirty="0"/>
              <a:t>et. Al, 2019). Pullonkaulat ovat normaaleja, sillä mikään järjestelmä ei ole täydellinen. Pullonkaulojen </a:t>
            </a:r>
            <a:r>
              <a:rPr lang="en-US"/>
              <a:t>vaikutuksen </a:t>
            </a:r>
            <a:r>
              <a:rPr lang="en-US" err="1"/>
              <a:t>minimoiminen </a:t>
            </a:r>
            <a:r>
              <a:rPr lang="en-US" dirty="0"/>
              <a:t>lopulliseen suorituskykyyn on kuitenkin olennaisen tärkeää. Muuten lopputuote ei koskaan heijastaisi sijoitettuja resursseja:</a:t>
            </a:r>
          </a:p>
          <a:p>
            <a:endParaRPr lang="en-US" dirty="0"/>
          </a:p>
        </p:txBody>
      </p:sp>
      <p:pic>
        <p:nvPicPr>
          <p:cNvPr id="5" name="Picture 4" descr="A blue bottle with dots&#10;&#10;AI-generated content may be incorrect.">
            <a:extLst>
              <a:ext uri="{FF2B5EF4-FFF2-40B4-BE49-F238E27FC236}">
                <a16:creationId xmlns:a16="http://schemas.microsoft.com/office/drawing/2014/main" id="{5C927425-93AD-1B17-A878-412A1CA3CD75}"/>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rot="5400000">
            <a:off x="5399076" y="1847468"/>
            <a:ext cx="2155968" cy="6858000"/>
          </a:xfrm>
          <a:prstGeom prst="rect">
            <a:avLst/>
          </a:prstGeom>
        </p:spPr>
      </p:pic>
      <p:pic>
        <p:nvPicPr>
          <p:cNvPr id="6" name="Picture 5" descr="A blue bottle with dots&#10;&#10;AI-generated content may be incorrect.">
            <a:extLst>
              <a:ext uri="{FF2B5EF4-FFF2-40B4-BE49-F238E27FC236}">
                <a16:creationId xmlns:a16="http://schemas.microsoft.com/office/drawing/2014/main" id="{03AA411C-D488-43C2-DED2-9DEC1B194570}"/>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5400000">
            <a:off x="1761750" y="5047231"/>
            <a:ext cx="2155968" cy="458476"/>
          </a:xfrm>
          <a:prstGeom prst="rect">
            <a:avLst/>
          </a:prstGeom>
        </p:spPr>
      </p:pic>
      <p:pic>
        <p:nvPicPr>
          <p:cNvPr id="7" name="Picture 6" descr="A blue bottle with dots&#10;&#10;AI-generated content may be incorrect.">
            <a:extLst>
              <a:ext uri="{FF2B5EF4-FFF2-40B4-BE49-F238E27FC236}">
                <a16:creationId xmlns:a16="http://schemas.microsoft.com/office/drawing/2014/main" id="{AFE4E862-2ABE-F14A-6BB1-63281B31A0C0}"/>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5400000">
            <a:off x="1328717" y="5047227"/>
            <a:ext cx="2155968" cy="458476"/>
          </a:xfrm>
          <a:prstGeom prst="rect">
            <a:avLst/>
          </a:prstGeom>
        </p:spPr>
      </p:pic>
      <p:pic>
        <p:nvPicPr>
          <p:cNvPr id="8" name="Picture 7" descr="A blue bottle with dots&#10;&#10;AI-generated content may be incorrect.">
            <a:extLst>
              <a:ext uri="{FF2B5EF4-FFF2-40B4-BE49-F238E27FC236}">
                <a16:creationId xmlns:a16="http://schemas.microsoft.com/office/drawing/2014/main" id="{0AF473FB-18DB-8E7C-EA68-C0C1005337EA}"/>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rot="5400000">
            <a:off x="9828811" y="4943860"/>
            <a:ext cx="571149" cy="458476"/>
          </a:xfrm>
          <a:prstGeom prst="rect">
            <a:avLst/>
          </a:prstGeom>
        </p:spPr>
      </p:pic>
      <p:sp>
        <p:nvSpPr>
          <p:cNvPr id="10" name="Rectangle 9">
            <a:extLst>
              <a:ext uri="{FF2B5EF4-FFF2-40B4-BE49-F238E27FC236}">
                <a16:creationId xmlns:a16="http://schemas.microsoft.com/office/drawing/2014/main" id="{EDDBAE1F-58C9-86A2-C413-AA99B6920EB4}"/>
              </a:ext>
            </a:extLst>
          </p:cNvPr>
          <p:cNvSpPr/>
          <p:nvPr/>
        </p:nvSpPr>
        <p:spPr>
          <a:xfrm>
            <a:off x="6645416" y="4155324"/>
            <a:ext cx="1817177" cy="2199130"/>
          </a:xfrm>
          <a:prstGeom prst="rect">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CE5124E8-2552-F5F1-C6CC-C6B9D2A1A139}"/>
              </a:ext>
            </a:extLst>
          </p:cNvPr>
          <p:cNvSpPr/>
          <p:nvPr/>
        </p:nvSpPr>
        <p:spPr>
          <a:xfrm>
            <a:off x="2145927" y="4322513"/>
            <a:ext cx="496105" cy="411060"/>
          </a:xfrm>
          <a:prstGeom prst="rect">
            <a:avLst/>
          </a:prstGeom>
          <a:noFill/>
          <a:ln w="19050">
            <a:solidFill>
              <a:srgbClr val="2094D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3" name="Straight Connector 12">
            <a:extLst>
              <a:ext uri="{FF2B5EF4-FFF2-40B4-BE49-F238E27FC236}">
                <a16:creationId xmlns:a16="http://schemas.microsoft.com/office/drawing/2014/main" id="{C05583BC-2697-E23D-9F54-7C882B39EC00}"/>
              </a:ext>
            </a:extLst>
          </p:cNvPr>
          <p:cNvCxnSpPr>
            <a:cxnSpLocks/>
          </p:cNvCxnSpPr>
          <p:nvPr/>
        </p:nvCxnSpPr>
        <p:spPr>
          <a:xfrm flipH="1" flipV="1">
            <a:off x="1922415" y="3924464"/>
            <a:ext cx="456038" cy="39804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 Placeholder 2">
            <a:extLst>
              <a:ext uri="{FF2B5EF4-FFF2-40B4-BE49-F238E27FC236}">
                <a16:creationId xmlns:a16="http://schemas.microsoft.com/office/drawing/2014/main" id="{9DB06064-F05B-A29C-59E0-43DE26DE9584}"/>
              </a:ext>
            </a:extLst>
          </p:cNvPr>
          <p:cNvSpPr txBox="1">
            <a:spLocks/>
          </p:cNvSpPr>
          <p:nvPr/>
        </p:nvSpPr>
        <p:spPr>
          <a:xfrm>
            <a:off x="1069538" y="3556481"/>
            <a:ext cx="2618542" cy="421216"/>
          </a:xfrm>
          <a:prstGeom prst="rect">
            <a:avLst/>
          </a:prstGeom>
        </p:spPr>
        <p:txBody>
          <a:bodyPr/>
          <a:lstStyle>
            <a:lvl1pPr marL="228600" indent="-228600" algn="l" defTabSz="914400" rtl="0" eaLnBrk="1" latinLnBrk="0" hangingPunct="1">
              <a:lnSpc>
                <a:spcPts val="2480"/>
              </a:lnSpc>
              <a:spcBef>
                <a:spcPts val="0"/>
              </a:spcBef>
              <a:buFont typeface="Arial" panose="020B0604020202020204" pitchFamily="34" charset="0"/>
              <a:buNone/>
              <a:defRPr sz="2400" b="0" i="0" kern="1200" spc="0">
                <a:solidFill>
                  <a:srgbClr val="09465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solidFill>
                  <a:srgbClr val="2094D2"/>
                </a:solidFill>
              </a:rPr>
              <a:t>Tuotantotoiminta</a:t>
            </a:r>
            <a:endParaRPr lang="en-US" sz="3600" dirty="0">
              <a:solidFill>
                <a:srgbClr val="2094D2"/>
              </a:solidFill>
            </a:endParaRPr>
          </a:p>
        </p:txBody>
      </p:sp>
      <p:cxnSp>
        <p:nvCxnSpPr>
          <p:cNvPr id="17" name="Straight Connector 16">
            <a:extLst>
              <a:ext uri="{FF2B5EF4-FFF2-40B4-BE49-F238E27FC236}">
                <a16:creationId xmlns:a16="http://schemas.microsoft.com/office/drawing/2014/main" id="{4115259F-7CD5-3C67-C581-9175640DEBBE}"/>
              </a:ext>
            </a:extLst>
          </p:cNvPr>
          <p:cNvCxnSpPr>
            <a:cxnSpLocks/>
          </p:cNvCxnSpPr>
          <p:nvPr/>
        </p:nvCxnSpPr>
        <p:spPr>
          <a:xfrm flipV="1">
            <a:off x="7638225" y="3734108"/>
            <a:ext cx="0" cy="421216"/>
          </a:xfrm>
          <a:prstGeom prst="line">
            <a:avLst/>
          </a:prstGeom>
          <a:ln>
            <a:solidFill>
              <a:srgbClr val="012A2A"/>
            </a:solidFill>
          </a:ln>
        </p:spPr>
        <p:style>
          <a:lnRef idx="1">
            <a:schemeClr val="accent1"/>
          </a:lnRef>
          <a:fillRef idx="0">
            <a:schemeClr val="accent1"/>
          </a:fillRef>
          <a:effectRef idx="0">
            <a:schemeClr val="accent1"/>
          </a:effectRef>
          <a:fontRef idx="minor">
            <a:schemeClr val="tx1"/>
          </a:fontRef>
        </p:style>
      </p:cxnSp>
      <p:sp>
        <p:nvSpPr>
          <p:cNvPr id="20" name="Text Placeholder 2">
            <a:extLst>
              <a:ext uri="{FF2B5EF4-FFF2-40B4-BE49-F238E27FC236}">
                <a16:creationId xmlns:a16="http://schemas.microsoft.com/office/drawing/2014/main" id="{2CF164CD-F23C-7F47-57F2-15642DB7F12A}"/>
              </a:ext>
            </a:extLst>
          </p:cNvPr>
          <p:cNvSpPr txBox="1">
            <a:spLocks/>
          </p:cNvSpPr>
          <p:nvPr/>
        </p:nvSpPr>
        <p:spPr>
          <a:xfrm>
            <a:off x="7077700" y="3418460"/>
            <a:ext cx="1542043" cy="421216"/>
          </a:xfrm>
          <a:prstGeom prst="rect">
            <a:avLst/>
          </a:prstGeom>
        </p:spPr>
        <p:txBody>
          <a:bodyPr/>
          <a:lstStyle>
            <a:lvl1pPr marL="228600" indent="-228600" algn="l" defTabSz="914400" rtl="0" eaLnBrk="1" latinLnBrk="0" hangingPunct="1">
              <a:lnSpc>
                <a:spcPts val="2480"/>
              </a:lnSpc>
              <a:spcBef>
                <a:spcPts val="0"/>
              </a:spcBef>
              <a:buFont typeface="Arial" panose="020B0604020202020204" pitchFamily="34" charset="0"/>
              <a:buNone/>
              <a:defRPr sz="2400" b="0" i="0" kern="1200" spc="0">
                <a:solidFill>
                  <a:srgbClr val="09465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solidFill>
                  <a:srgbClr val="012A2A"/>
                </a:solidFill>
              </a:rPr>
              <a:t>Pullonkaula</a:t>
            </a:r>
            <a:endParaRPr lang="en-US" dirty="0">
              <a:solidFill>
                <a:srgbClr val="012A2A"/>
              </a:solidFill>
            </a:endParaRPr>
          </a:p>
        </p:txBody>
      </p:sp>
      <p:sp>
        <p:nvSpPr>
          <p:cNvPr id="21" name="Text Placeholder 2">
            <a:extLst>
              <a:ext uri="{FF2B5EF4-FFF2-40B4-BE49-F238E27FC236}">
                <a16:creationId xmlns:a16="http://schemas.microsoft.com/office/drawing/2014/main" id="{1BB10CB8-68EC-06D7-A49B-D24FBE59A3D8}"/>
              </a:ext>
            </a:extLst>
          </p:cNvPr>
          <p:cNvSpPr txBox="1">
            <a:spLocks/>
          </p:cNvSpPr>
          <p:nvPr/>
        </p:nvSpPr>
        <p:spPr>
          <a:xfrm>
            <a:off x="4061651" y="3503248"/>
            <a:ext cx="2492998" cy="421216"/>
          </a:xfrm>
          <a:prstGeom prst="rect">
            <a:avLst/>
          </a:prstGeom>
        </p:spPr>
        <p:txBody>
          <a:bodyPr/>
          <a:lstStyle>
            <a:lvl1pPr marL="228600" indent="-228600" algn="l" defTabSz="914400" rtl="0" eaLnBrk="1" latinLnBrk="0" hangingPunct="1">
              <a:lnSpc>
                <a:spcPts val="2480"/>
              </a:lnSpc>
              <a:spcBef>
                <a:spcPts val="0"/>
              </a:spcBef>
              <a:buFont typeface="Arial" panose="020B0604020202020204" pitchFamily="34" charset="0"/>
              <a:buNone/>
              <a:defRPr sz="2400" b="0" i="0" kern="1200" spc="0">
                <a:solidFill>
                  <a:srgbClr val="09465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dirty="0"/>
              <a:t>Ketjutuotanto</a:t>
            </a:r>
            <a:endParaRPr lang="en-US" sz="3600" b="1" dirty="0"/>
          </a:p>
        </p:txBody>
      </p:sp>
      <p:sp>
        <p:nvSpPr>
          <p:cNvPr id="22" name="Arrow: Right 21">
            <a:extLst>
              <a:ext uri="{FF2B5EF4-FFF2-40B4-BE49-F238E27FC236}">
                <a16:creationId xmlns:a16="http://schemas.microsoft.com/office/drawing/2014/main" id="{11BC548A-6024-E6F1-6D8B-46CCE176A184}"/>
              </a:ext>
            </a:extLst>
          </p:cNvPr>
          <p:cNvSpPr/>
          <p:nvPr/>
        </p:nvSpPr>
        <p:spPr>
          <a:xfrm>
            <a:off x="4585635" y="3893539"/>
            <a:ext cx="977219" cy="163173"/>
          </a:xfrm>
          <a:prstGeom prst="rightArrow">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FFC000"/>
              </a:solidFill>
            </a:endParaRPr>
          </a:p>
        </p:txBody>
      </p:sp>
      <p:sp>
        <p:nvSpPr>
          <p:cNvPr id="23" name="Rectangle 22">
            <a:extLst>
              <a:ext uri="{FF2B5EF4-FFF2-40B4-BE49-F238E27FC236}">
                <a16:creationId xmlns:a16="http://schemas.microsoft.com/office/drawing/2014/main" id="{75E8D1EC-3BF4-F414-6753-7076DBD80E29}"/>
              </a:ext>
            </a:extLst>
          </p:cNvPr>
          <p:cNvSpPr/>
          <p:nvPr/>
        </p:nvSpPr>
        <p:spPr>
          <a:xfrm>
            <a:off x="2075162" y="4073533"/>
            <a:ext cx="1529591" cy="2199130"/>
          </a:xfrm>
          <a:prstGeom prst="rect">
            <a:avLst/>
          </a:prstGeom>
          <a:noFill/>
          <a:ln w="190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5D253FE1-EA48-D3BD-E70C-0BB21CF42FBB}"/>
              </a:ext>
            </a:extLst>
          </p:cNvPr>
          <p:cNvSpPr/>
          <p:nvPr/>
        </p:nvSpPr>
        <p:spPr>
          <a:xfrm>
            <a:off x="8868622" y="4901042"/>
            <a:ext cx="1529591" cy="699545"/>
          </a:xfrm>
          <a:prstGeom prst="rect">
            <a:avLst/>
          </a:prstGeom>
          <a:noFill/>
          <a:ln w="190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5" name="Straight Connector 24">
            <a:extLst>
              <a:ext uri="{FF2B5EF4-FFF2-40B4-BE49-F238E27FC236}">
                <a16:creationId xmlns:a16="http://schemas.microsoft.com/office/drawing/2014/main" id="{8503141D-53E7-C4A1-1A40-04E61BE3629B}"/>
              </a:ext>
            </a:extLst>
          </p:cNvPr>
          <p:cNvCxnSpPr>
            <a:cxnSpLocks/>
          </p:cNvCxnSpPr>
          <p:nvPr/>
        </p:nvCxnSpPr>
        <p:spPr>
          <a:xfrm flipH="1">
            <a:off x="1391648" y="4942760"/>
            <a:ext cx="683514"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8F5F4500-B785-87E2-4307-F2A62714B87F}"/>
              </a:ext>
            </a:extLst>
          </p:cNvPr>
          <p:cNvCxnSpPr>
            <a:cxnSpLocks/>
          </p:cNvCxnSpPr>
          <p:nvPr/>
        </p:nvCxnSpPr>
        <p:spPr>
          <a:xfrm flipV="1">
            <a:off x="9865553" y="4068144"/>
            <a:ext cx="446535" cy="832897"/>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
        <p:nvSpPr>
          <p:cNvPr id="29" name="Text Placeholder 2">
            <a:extLst>
              <a:ext uri="{FF2B5EF4-FFF2-40B4-BE49-F238E27FC236}">
                <a16:creationId xmlns:a16="http://schemas.microsoft.com/office/drawing/2014/main" id="{DD83F9DF-C40A-D0EF-F7DE-0D6887A7712F}"/>
              </a:ext>
            </a:extLst>
          </p:cNvPr>
          <p:cNvSpPr txBox="1">
            <a:spLocks/>
          </p:cNvSpPr>
          <p:nvPr/>
        </p:nvSpPr>
        <p:spPr>
          <a:xfrm>
            <a:off x="834046" y="4690434"/>
            <a:ext cx="758238" cy="421216"/>
          </a:xfrm>
          <a:prstGeom prst="rect">
            <a:avLst/>
          </a:prstGeom>
        </p:spPr>
        <p:txBody>
          <a:bodyPr lIns="91440" tIns="45720" rIns="91440" bIns="45720" anchor="t"/>
          <a:lstStyle>
            <a:lvl1pPr marL="228600" indent="-228600" algn="l" defTabSz="914400" rtl="0" eaLnBrk="1" latinLnBrk="0" hangingPunct="1">
              <a:lnSpc>
                <a:spcPts val="2480"/>
              </a:lnSpc>
              <a:spcBef>
                <a:spcPts val="0"/>
              </a:spcBef>
              <a:buFont typeface="Arial" panose="020B0604020202020204" pitchFamily="34" charset="0"/>
              <a:buNone/>
              <a:defRPr sz="2400" b="0" i="0" kern="1200" spc="0">
                <a:solidFill>
                  <a:srgbClr val="09465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dirty="0"/>
              <a:t>Tulo</a:t>
            </a:r>
            <a:endParaRPr lang="en-US" b="1" dirty="0"/>
          </a:p>
        </p:txBody>
      </p:sp>
      <p:sp>
        <p:nvSpPr>
          <p:cNvPr id="30" name="Text Placeholder 2">
            <a:extLst>
              <a:ext uri="{FF2B5EF4-FFF2-40B4-BE49-F238E27FC236}">
                <a16:creationId xmlns:a16="http://schemas.microsoft.com/office/drawing/2014/main" id="{B732D973-AD9A-DEEE-DBBF-94811EC2995F}"/>
              </a:ext>
            </a:extLst>
          </p:cNvPr>
          <p:cNvSpPr txBox="1">
            <a:spLocks/>
          </p:cNvSpPr>
          <p:nvPr/>
        </p:nvSpPr>
        <p:spPr>
          <a:xfrm>
            <a:off x="9987362" y="3767089"/>
            <a:ext cx="1083577" cy="421216"/>
          </a:xfrm>
          <a:prstGeom prst="rect">
            <a:avLst/>
          </a:prstGeom>
        </p:spPr>
        <p:txBody>
          <a:bodyPr/>
          <a:lstStyle>
            <a:lvl1pPr marL="228600" indent="-228600" algn="l" defTabSz="914400" rtl="0" eaLnBrk="1" latinLnBrk="0" hangingPunct="1">
              <a:lnSpc>
                <a:spcPts val="2480"/>
              </a:lnSpc>
              <a:spcBef>
                <a:spcPts val="0"/>
              </a:spcBef>
              <a:buFont typeface="Arial" panose="020B0604020202020204" pitchFamily="34" charset="0"/>
              <a:buNone/>
              <a:defRPr sz="2400" b="0" i="0" kern="1200" spc="0">
                <a:solidFill>
                  <a:srgbClr val="09465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solidFill>
                  <a:srgbClr val="FFC000"/>
                </a:solidFill>
              </a:rPr>
              <a:t>Lähtö</a:t>
            </a:r>
            <a:endParaRPr lang="en-US" dirty="0">
              <a:solidFill>
                <a:srgbClr val="FFC000"/>
              </a:solidFill>
            </a:endParaRPr>
          </a:p>
        </p:txBody>
      </p:sp>
    </p:spTree>
    <p:extLst>
      <p:ext uri="{BB962C8B-B14F-4D97-AF65-F5344CB8AC3E}">
        <p14:creationId xmlns:p14="http://schemas.microsoft.com/office/powerpoint/2010/main" val="35636300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8640B2-1175-82DA-8BF0-C898C82C8F19}"/>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43E4E59C-C212-E20F-361B-4F600076E735}"/>
              </a:ext>
            </a:extLst>
          </p:cNvPr>
          <p:cNvSpPr>
            <a:spLocks noGrp="1"/>
          </p:cNvSpPr>
          <p:nvPr>
            <p:ph type="body" sz="quarter" idx="16"/>
          </p:nvPr>
        </p:nvSpPr>
        <p:spPr>
          <a:xfrm>
            <a:off x="577215" y="420271"/>
            <a:ext cx="10052954" cy="803654"/>
          </a:xfrm>
          <a:prstGeom prst="rect">
            <a:avLst/>
          </a:prstGeom>
        </p:spPr>
        <p:txBody>
          <a:bodyPr lIns="91440" tIns="45720" rIns="91440" bIns="45720" anchor="t">
            <a:noAutofit/>
          </a:bodyPr>
          <a:lstStyle/>
          <a:p>
            <a:r>
              <a:rPr lang="en-GB" dirty="0"/>
              <a:t>Jätehuoltojärjestelmät</a:t>
            </a:r>
          </a:p>
          <a:p>
            <a:endParaRPr lang="en-GB" dirty="0">
              <a:ea typeface="Calibri"/>
              <a:cs typeface="Calibri"/>
            </a:endParaRPr>
          </a:p>
        </p:txBody>
      </p:sp>
      <p:sp>
        <p:nvSpPr>
          <p:cNvPr id="3" name="Text Placeholder 2">
            <a:extLst>
              <a:ext uri="{FF2B5EF4-FFF2-40B4-BE49-F238E27FC236}">
                <a16:creationId xmlns:a16="http://schemas.microsoft.com/office/drawing/2014/main" id="{7FCA3C94-58FA-4FD1-83D5-3D4B3DC20C3B}"/>
              </a:ext>
            </a:extLst>
          </p:cNvPr>
          <p:cNvSpPr>
            <a:spLocks noGrp="1"/>
          </p:cNvSpPr>
          <p:nvPr>
            <p:ph type="body" sz="quarter" idx="19"/>
          </p:nvPr>
        </p:nvSpPr>
        <p:spPr>
          <a:xfrm>
            <a:off x="663592" y="1192564"/>
            <a:ext cx="10579671" cy="5107772"/>
          </a:xfrm>
          <a:prstGeom prst="rect">
            <a:avLst/>
          </a:prstGeom>
        </p:spPr>
        <p:txBody>
          <a:bodyPr/>
          <a:lstStyle/>
          <a:p>
            <a:pPr>
              <a:lnSpc>
                <a:spcPct val="150000"/>
              </a:lnSpc>
            </a:pPr>
            <a:endParaRPr lang="en-US" dirty="0"/>
          </a:p>
          <a:p>
            <a:endParaRPr lang="en-US" dirty="0"/>
          </a:p>
        </p:txBody>
      </p:sp>
      <p:sp>
        <p:nvSpPr>
          <p:cNvPr id="2" name="Text Placeholder 2">
            <a:extLst>
              <a:ext uri="{FF2B5EF4-FFF2-40B4-BE49-F238E27FC236}">
                <a16:creationId xmlns:a16="http://schemas.microsoft.com/office/drawing/2014/main" id="{8EAD1F78-479B-E472-3FEA-5DA8DEA0520F}"/>
              </a:ext>
            </a:extLst>
          </p:cNvPr>
          <p:cNvSpPr txBox="1">
            <a:spLocks/>
          </p:cNvSpPr>
          <p:nvPr/>
        </p:nvSpPr>
        <p:spPr>
          <a:xfrm>
            <a:off x="577686" y="966576"/>
            <a:ext cx="10751954" cy="5471153"/>
          </a:xfrm>
          <a:prstGeom prst="rect">
            <a:avLst/>
          </a:prstGeom>
        </p:spPr>
        <p:txBody>
          <a:bodyPr lIns="91440" tIns="45720" rIns="91440" bIns="45720" anchor="t"/>
          <a:lstStyle>
            <a:lvl1pPr marL="228600" indent="-228600" algn="l" defTabSz="914400" rtl="0" eaLnBrk="1" latinLnBrk="0" hangingPunct="1">
              <a:lnSpc>
                <a:spcPts val="2480"/>
              </a:lnSpc>
              <a:spcBef>
                <a:spcPts val="0"/>
              </a:spcBef>
              <a:buFont typeface="Arial" panose="020B0604020202020204" pitchFamily="34" charset="0"/>
              <a:buNone/>
              <a:defRPr sz="2400" b="0" i="0" kern="1200" spc="0">
                <a:solidFill>
                  <a:srgbClr val="09465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sz="2200" dirty="0"/>
              <a:t>Elintarvikealalla hävikki voi hidastaa toimintaa ja maksaa rahaa. Siksi monet pientuottajat käyttävät jätehuoltojärjestelmiä havaitakseen ongelmat (pullonkaulat) ja löytääkseen parempia tapoja käsitellä jätettä. </a:t>
            </a:r>
          </a:p>
          <a:p>
            <a:pPr>
              <a:lnSpc>
                <a:spcPct val="100000"/>
              </a:lnSpc>
            </a:pPr>
            <a:endParaRPr lang="en-GB" sz="2200" dirty="0"/>
          </a:p>
          <a:p>
            <a:pPr>
              <a:lnSpc>
                <a:spcPct val="100000"/>
              </a:lnSpc>
            </a:pPr>
            <a:r>
              <a:rPr lang="en-GB" sz="2200" dirty="0"/>
              <a:t>Näiden järjestelmien avulla voidaan vähentää käyttämättömien ainesosien määrää tai muuttaa ylijäämämateriaalit arvokkaiksi.</a:t>
            </a:r>
          </a:p>
          <a:p>
            <a:pPr>
              <a:lnSpc>
                <a:spcPct val="100000"/>
              </a:lnSpc>
            </a:pPr>
            <a:r>
              <a:rPr lang="en-GB" sz="2200" dirty="0"/>
              <a:t>Tärkeä osa tätä on </a:t>
            </a:r>
            <a:r>
              <a:rPr lang="en-GB" sz="2200" b="1" dirty="0"/>
              <a:t>jätevirran </a:t>
            </a:r>
            <a:r>
              <a:rPr lang="en-GB" sz="2200" dirty="0"/>
              <a:t>tunteminen </a:t>
            </a:r>
            <a:r>
              <a:rPr lang="en-GB" sz="2200" b="1" dirty="0"/>
              <a:t>- se </a:t>
            </a:r>
            <a:r>
              <a:rPr lang="en-GB" sz="2200" dirty="0"/>
              <a:t>tarkoittaa koko jätteen kulkua siitä, mistä se alkaa ja mihin se päätyy. Kun ymmärrät tämän, voit tehdä älykkäämpiä päätöksiä, leikata kustannuksia ja pyörittää tuotantoasi tehokkaammin.</a:t>
            </a:r>
          </a:p>
          <a:p>
            <a:pPr>
              <a:lnSpc>
                <a:spcPct val="100000"/>
              </a:lnSpc>
            </a:pPr>
            <a:endParaRPr lang="en-US" sz="2200" dirty="0"/>
          </a:p>
          <a:p>
            <a:pPr marL="342900" indent="-342900">
              <a:lnSpc>
                <a:spcPct val="100000"/>
              </a:lnSpc>
              <a:buFont typeface="Arial" panose="020B0604020202020204" pitchFamily="34" charset="0"/>
              <a:buChar char="•"/>
            </a:pPr>
            <a:r>
              <a:rPr lang="en-US" sz="2200" dirty="0"/>
              <a:t>Jätevirran kartoitus</a:t>
            </a:r>
          </a:p>
          <a:p>
            <a:pPr marL="342900" indent="-342900">
              <a:lnSpc>
                <a:spcPct val="100000"/>
              </a:lnSpc>
              <a:buFont typeface="Arial" panose="020B0604020202020204" pitchFamily="34" charset="0"/>
              <a:buChar char="•"/>
            </a:pPr>
            <a:r>
              <a:rPr lang="en-US" sz="2200" dirty="0"/>
              <a:t>Jätteen painon mittaaminen</a:t>
            </a:r>
          </a:p>
          <a:p>
            <a:pPr marL="342900" indent="-342900">
              <a:lnSpc>
                <a:spcPct val="100000"/>
              </a:lnSpc>
              <a:buFont typeface="Arial" panose="020B0604020202020204" pitchFamily="34" charset="0"/>
              <a:buChar char="•"/>
            </a:pPr>
            <a:r>
              <a:rPr lang="en-US" sz="2200" dirty="0"/>
              <a:t>Jätteiden syiden tunnistaminen</a:t>
            </a:r>
          </a:p>
          <a:p>
            <a:pPr marL="342900" indent="-342900">
              <a:lnSpc>
                <a:spcPct val="100000"/>
              </a:lnSpc>
              <a:buFont typeface="Arial" panose="020B0604020202020204" pitchFamily="34" charset="0"/>
              <a:buChar char="•"/>
            </a:pPr>
            <a:r>
              <a:rPr lang="en-US" sz="2200" dirty="0"/>
              <a:t>Analyysi ja päätelmät toteutettavista toimista</a:t>
            </a:r>
          </a:p>
          <a:p>
            <a:pPr marL="342900" indent="-342900">
              <a:lnSpc>
                <a:spcPct val="100000"/>
              </a:lnSpc>
              <a:buFont typeface="Arial" panose="020B0604020202020204" pitchFamily="34" charset="0"/>
              <a:buChar char="•"/>
            </a:pPr>
            <a:r>
              <a:rPr lang="en-US" sz="2200" dirty="0"/>
              <a:t>Täytäntöönpano</a:t>
            </a:r>
          </a:p>
          <a:p>
            <a:pPr marL="342900" indent="-342900">
              <a:lnSpc>
                <a:spcPct val="100000"/>
              </a:lnSpc>
              <a:buFont typeface="Arial" panose="020B0604020202020204" pitchFamily="34" charset="0"/>
              <a:buChar char="•"/>
            </a:pPr>
            <a:r>
              <a:rPr lang="en-US" sz="2200" dirty="0"/>
              <a:t>Tulevien jätevirtojen seuranta ja kartoitus</a:t>
            </a:r>
          </a:p>
        </p:txBody>
      </p:sp>
      <p:pic>
        <p:nvPicPr>
          <p:cNvPr id="3074" name="Picture 2" descr="Food processing | Definition, Purpose, Examples, &amp; Facts | Britannica">
            <a:extLst>
              <a:ext uri="{FF2B5EF4-FFF2-40B4-BE49-F238E27FC236}">
                <a16:creationId xmlns:a16="http://schemas.microsoft.com/office/drawing/2014/main" id="{CA17E451-53D5-872B-86F4-0DA61B37810D}"/>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042842" y="4388886"/>
            <a:ext cx="2953107" cy="20153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85519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374E5A1-7E43-42F3-6EBF-4DEC450A2487}"/>
              </a:ext>
            </a:extLst>
          </p:cNvPr>
          <p:cNvSpPr>
            <a:spLocks noGrp="1"/>
          </p:cNvSpPr>
          <p:nvPr>
            <p:ph type="body" sz="quarter" idx="16"/>
          </p:nvPr>
        </p:nvSpPr>
        <p:spPr>
          <a:xfrm>
            <a:off x="2143243" y="472317"/>
            <a:ext cx="8040508" cy="803654"/>
          </a:xfrm>
        </p:spPr>
        <p:txBody>
          <a:bodyPr/>
          <a:lstStyle/>
          <a:p>
            <a:r>
              <a:rPr lang="en-US" dirty="0"/>
              <a:t>Jätevirran ymmärtäminen</a:t>
            </a:r>
          </a:p>
        </p:txBody>
      </p:sp>
      <p:sp>
        <p:nvSpPr>
          <p:cNvPr id="4" name="Arrow: Pentagon 3">
            <a:extLst>
              <a:ext uri="{FF2B5EF4-FFF2-40B4-BE49-F238E27FC236}">
                <a16:creationId xmlns:a16="http://schemas.microsoft.com/office/drawing/2014/main" id="{A2621288-9DB5-C537-AD8B-A6AB88F9EA28}"/>
              </a:ext>
            </a:extLst>
          </p:cNvPr>
          <p:cNvSpPr/>
          <p:nvPr/>
        </p:nvSpPr>
        <p:spPr>
          <a:xfrm>
            <a:off x="609363" y="3750482"/>
            <a:ext cx="2521494" cy="2150805"/>
          </a:xfrm>
          <a:prstGeom prst="homePlate">
            <a:avLst/>
          </a:prstGeom>
          <a:solidFill>
            <a:srgbClr val="ED7D3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Chevron 4">
            <a:extLst>
              <a:ext uri="{FF2B5EF4-FFF2-40B4-BE49-F238E27FC236}">
                <a16:creationId xmlns:a16="http://schemas.microsoft.com/office/drawing/2014/main" id="{DD9028BB-B6FA-1D0B-A48F-E16BC53B2A4B}"/>
              </a:ext>
            </a:extLst>
          </p:cNvPr>
          <p:cNvSpPr/>
          <p:nvPr/>
        </p:nvSpPr>
        <p:spPr>
          <a:xfrm>
            <a:off x="2127219" y="3740641"/>
            <a:ext cx="2396611" cy="2150805"/>
          </a:xfrm>
          <a:prstGeom prst="chevron">
            <a:avLst/>
          </a:prstGeom>
          <a:solidFill>
            <a:srgbClr val="ED7D3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Arrow: Chevron 5">
            <a:extLst>
              <a:ext uri="{FF2B5EF4-FFF2-40B4-BE49-F238E27FC236}">
                <a16:creationId xmlns:a16="http://schemas.microsoft.com/office/drawing/2014/main" id="{EC751608-B5E7-A507-0CB6-64D05E0D6CA7}"/>
              </a:ext>
            </a:extLst>
          </p:cNvPr>
          <p:cNvSpPr/>
          <p:nvPr/>
        </p:nvSpPr>
        <p:spPr>
          <a:xfrm>
            <a:off x="3528966" y="3740640"/>
            <a:ext cx="2359739" cy="2150805"/>
          </a:xfrm>
          <a:prstGeom prst="chevron">
            <a:avLst/>
          </a:prstGeom>
          <a:solidFill>
            <a:srgbClr val="ED7D3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Arrow: Chevron 6">
            <a:extLst>
              <a:ext uri="{FF2B5EF4-FFF2-40B4-BE49-F238E27FC236}">
                <a16:creationId xmlns:a16="http://schemas.microsoft.com/office/drawing/2014/main" id="{3F65EB2E-110A-61F6-96D5-C19569E49E7D}"/>
              </a:ext>
            </a:extLst>
          </p:cNvPr>
          <p:cNvSpPr/>
          <p:nvPr/>
        </p:nvSpPr>
        <p:spPr>
          <a:xfrm>
            <a:off x="4898345" y="3731182"/>
            <a:ext cx="2605547" cy="2150803"/>
          </a:xfrm>
          <a:prstGeom prst="chevron">
            <a:avLst/>
          </a:prstGeom>
          <a:solidFill>
            <a:srgbClr val="ED7D3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5203057E-AA65-82AE-4A8E-1A846B5722B3}"/>
              </a:ext>
            </a:extLst>
          </p:cNvPr>
          <p:cNvSpPr/>
          <p:nvPr/>
        </p:nvSpPr>
        <p:spPr>
          <a:xfrm>
            <a:off x="6513532" y="3740640"/>
            <a:ext cx="2605547" cy="2150804"/>
          </a:xfrm>
          <a:prstGeom prst="chevron">
            <a:avLst/>
          </a:prstGeom>
          <a:solidFill>
            <a:srgbClr val="ED7D3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B47474E-EAFC-9191-A428-DC4042C5DDDD}"/>
              </a:ext>
            </a:extLst>
          </p:cNvPr>
          <p:cNvSpPr/>
          <p:nvPr/>
        </p:nvSpPr>
        <p:spPr>
          <a:xfrm>
            <a:off x="8128719" y="3740642"/>
            <a:ext cx="3118605" cy="2150804"/>
          </a:xfrm>
          <a:prstGeom prst="chevron">
            <a:avLst/>
          </a:prstGeom>
          <a:solidFill>
            <a:srgbClr val="ED7D3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TextBox 9">
            <a:extLst>
              <a:ext uri="{FF2B5EF4-FFF2-40B4-BE49-F238E27FC236}">
                <a16:creationId xmlns:a16="http://schemas.microsoft.com/office/drawing/2014/main" id="{58A2C146-8DC3-01AB-ADE4-5DCBC1CF53F3}"/>
              </a:ext>
            </a:extLst>
          </p:cNvPr>
          <p:cNvSpPr txBox="1"/>
          <p:nvPr/>
        </p:nvSpPr>
        <p:spPr>
          <a:xfrm>
            <a:off x="944676" y="4234162"/>
            <a:ext cx="1508233"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solidFill>
                  <a:schemeClr val="bg2"/>
                </a:solidFill>
                <a:ea typeface="Calibri"/>
                <a:cs typeface="Calibri"/>
              </a:rPr>
              <a:t>Jätevirran kartoitus</a:t>
            </a:r>
            <a:endParaRPr lang="en-US" b="1" dirty="0">
              <a:solidFill>
                <a:schemeClr val="bg2"/>
              </a:solidFill>
            </a:endParaRPr>
          </a:p>
        </p:txBody>
      </p:sp>
      <p:sp>
        <p:nvSpPr>
          <p:cNvPr id="11" name="TextBox 10">
            <a:extLst>
              <a:ext uri="{FF2B5EF4-FFF2-40B4-BE49-F238E27FC236}">
                <a16:creationId xmlns:a16="http://schemas.microsoft.com/office/drawing/2014/main" id="{C55026C5-9D40-E241-AE24-155892F2F985}"/>
              </a:ext>
            </a:extLst>
          </p:cNvPr>
          <p:cNvSpPr txBox="1"/>
          <p:nvPr/>
        </p:nvSpPr>
        <p:spPr>
          <a:xfrm>
            <a:off x="9158630" y="4226600"/>
            <a:ext cx="1897720"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solidFill>
                  <a:schemeClr val="bg2"/>
                </a:solidFill>
                <a:ea typeface="Calibri"/>
                <a:cs typeface="Calibri"/>
              </a:rPr>
              <a:t>Tulevien jätevirtojen seuranta ja kartoitus</a:t>
            </a:r>
            <a:endParaRPr lang="en-US" b="1" dirty="0">
              <a:solidFill>
                <a:schemeClr val="bg2"/>
              </a:solidFill>
            </a:endParaRPr>
          </a:p>
        </p:txBody>
      </p:sp>
      <p:sp>
        <p:nvSpPr>
          <p:cNvPr id="12" name="TextBox 11">
            <a:extLst>
              <a:ext uri="{FF2B5EF4-FFF2-40B4-BE49-F238E27FC236}">
                <a16:creationId xmlns:a16="http://schemas.microsoft.com/office/drawing/2014/main" id="{98CBBED3-43AE-3916-F831-B4A19DA2668A}"/>
              </a:ext>
            </a:extLst>
          </p:cNvPr>
          <p:cNvSpPr txBox="1"/>
          <p:nvPr/>
        </p:nvSpPr>
        <p:spPr>
          <a:xfrm>
            <a:off x="6513532" y="5938705"/>
            <a:ext cx="2407905"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solidFill>
                  <a:srgbClr val="09465E"/>
                </a:solidFill>
                <a:ea typeface="Calibri"/>
                <a:cs typeface="Calibri"/>
              </a:rPr>
              <a:t>Täytäntöönpano</a:t>
            </a:r>
            <a:endParaRPr lang="en-US" b="1" dirty="0"/>
          </a:p>
        </p:txBody>
      </p:sp>
      <p:sp>
        <p:nvSpPr>
          <p:cNvPr id="13" name="TextBox 12">
            <a:extLst>
              <a:ext uri="{FF2B5EF4-FFF2-40B4-BE49-F238E27FC236}">
                <a16:creationId xmlns:a16="http://schemas.microsoft.com/office/drawing/2014/main" id="{28FA03C8-3563-5E25-CAD2-72EE755DF279}"/>
              </a:ext>
            </a:extLst>
          </p:cNvPr>
          <p:cNvSpPr txBox="1"/>
          <p:nvPr/>
        </p:nvSpPr>
        <p:spPr>
          <a:xfrm>
            <a:off x="4473754" y="2801281"/>
            <a:ext cx="2802191"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dirty="0">
                <a:solidFill>
                  <a:srgbClr val="09465E"/>
                </a:solidFill>
                <a:ea typeface="Calibri"/>
                <a:cs typeface="Calibri"/>
              </a:rPr>
              <a:t>Analyysi ja päätelmät toteutettavista toimista</a:t>
            </a:r>
            <a:endParaRPr lang="en-US" b="1" dirty="0"/>
          </a:p>
        </p:txBody>
      </p:sp>
      <p:sp>
        <p:nvSpPr>
          <p:cNvPr id="14" name="TextBox 13">
            <a:extLst>
              <a:ext uri="{FF2B5EF4-FFF2-40B4-BE49-F238E27FC236}">
                <a16:creationId xmlns:a16="http://schemas.microsoft.com/office/drawing/2014/main" id="{9C026559-48B7-6646-87D6-059523746DF5}"/>
              </a:ext>
            </a:extLst>
          </p:cNvPr>
          <p:cNvSpPr txBox="1"/>
          <p:nvPr/>
        </p:nvSpPr>
        <p:spPr>
          <a:xfrm>
            <a:off x="2759582" y="6008197"/>
            <a:ext cx="3468593"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dirty="0">
                <a:solidFill>
                  <a:srgbClr val="09465E"/>
                </a:solidFill>
                <a:ea typeface="Calibri"/>
                <a:cs typeface="Calibri"/>
              </a:rPr>
              <a:t>Tunnistetaan jätteen syyt</a:t>
            </a:r>
            <a:endParaRPr lang="en-US" b="1" dirty="0"/>
          </a:p>
        </p:txBody>
      </p:sp>
      <p:sp>
        <p:nvSpPr>
          <p:cNvPr id="15" name="TextBox 14">
            <a:extLst>
              <a:ext uri="{FF2B5EF4-FFF2-40B4-BE49-F238E27FC236}">
                <a16:creationId xmlns:a16="http://schemas.microsoft.com/office/drawing/2014/main" id="{B94C7C59-C3A3-4795-4466-9BE9355A791B}"/>
              </a:ext>
            </a:extLst>
          </p:cNvPr>
          <p:cNvSpPr txBox="1"/>
          <p:nvPr/>
        </p:nvSpPr>
        <p:spPr>
          <a:xfrm>
            <a:off x="2002787" y="2756800"/>
            <a:ext cx="2090426"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dirty="0">
                <a:solidFill>
                  <a:srgbClr val="09465E"/>
                </a:solidFill>
                <a:ea typeface="Calibri"/>
                <a:cs typeface="Calibri"/>
              </a:rPr>
              <a:t>Jätteen painon mittaaminen</a:t>
            </a:r>
            <a:endParaRPr lang="en-US" b="1" dirty="0"/>
          </a:p>
        </p:txBody>
      </p:sp>
      <p:cxnSp>
        <p:nvCxnSpPr>
          <p:cNvPr id="17" name="Straight Connector 16">
            <a:extLst>
              <a:ext uri="{FF2B5EF4-FFF2-40B4-BE49-F238E27FC236}">
                <a16:creationId xmlns:a16="http://schemas.microsoft.com/office/drawing/2014/main" id="{B3D286B4-7367-D5A0-351D-464A861FF643}"/>
              </a:ext>
            </a:extLst>
          </p:cNvPr>
          <p:cNvCxnSpPr>
            <a:cxnSpLocks/>
            <a:stCxn id="15" idx="2"/>
          </p:cNvCxnSpPr>
          <p:nvPr/>
        </p:nvCxnSpPr>
        <p:spPr>
          <a:xfrm>
            <a:off x="3048000" y="3464686"/>
            <a:ext cx="0" cy="1045009"/>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0D7AD8E-291B-44A6-A8BD-C703C5312D8E}"/>
              </a:ext>
            </a:extLst>
          </p:cNvPr>
          <p:cNvCxnSpPr>
            <a:cxnSpLocks/>
          </p:cNvCxnSpPr>
          <p:nvPr/>
        </p:nvCxnSpPr>
        <p:spPr>
          <a:xfrm>
            <a:off x="4473754" y="5201473"/>
            <a:ext cx="26482" cy="9372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A910109-E3B5-EB81-543D-DE34D874A620}"/>
              </a:ext>
            </a:extLst>
          </p:cNvPr>
          <p:cNvCxnSpPr>
            <a:cxnSpLocks/>
            <a:stCxn id="13" idx="2"/>
          </p:cNvCxnSpPr>
          <p:nvPr/>
        </p:nvCxnSpPr>
        <p:spPr>
          <a:xfrm>
            <a:off x="5874850" y="3509167"/>
            <a:ext cx="56483" cy="893522"/>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397C543-DE34-4ED5-C6BE-B8C4428601EB}"/>
              </a:ext>
            </a:extLst>
          </p:cNvPr>
          <p:cNvCxnSpPr/>
          <p:nvPr/>
        </p:nvCxnSpPr>
        <p:spPr>
          <a:xfrm>
            <a:off x="7843361" y="5300201"/>
            <a:ext cx="0" cy="737232"/>
          </a:xfrm>
          <a:prstGeom prst="line">
            <a:avLst/>
          </a:prstGeom>
        </p:spPr>
        <p:style>
          <a:lnRef idx="1">
            <a:schemeClr val="accent1"/>
          </a:lnRef>
          <a:fillRef idx="0">
            <a:schemeClr val="accent1"/>
          </a:fillRef>
          <a:effectRef idx="0">
            <a:schemeClr val="accent1"/>
          </a:effectRef>
          <a:fontRef idx="minor">
            <a:schemeClr val="tx1"/>
          </a:fontRef>
        </p:style>
      </p:cxnSp>
      <p:pic>
        <p:nvPicPr>
          <p:cNvPr id="22" name="Picture 21" descr="A black background with a person holding a light bulb&#10;&#10;AI-generated content may be incorrect.">
            <a:extLst>
              <a:ext uri="{FF2B5EF4-FFF2-40B4-BE49-F238E27FC236}">
                <a16:creationId xmlns:a16="http://schemas.microsoft.com/office/drawing/2014/main" id="{53AE9DCD-713F-1398-568B-CF4AE5A90623}"/>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73641" y="4356113"/>
            <a:ext cx="1260028" cy="803654"/>
          </a:xfrm>
          <a:prstGeom prst="rect">
            <a:avLst/>
          </a:prstGeom>
        </p:spPr>
      </p:pic>
      <p:pic>
        <p:nvPicPr>
          <p:cNvPr id="23" name="Picture 22" descr="A black background with a person holding a light bulb&#10;&#10;AI-generated content may be incorrect.">
            <a:extLst>
              <a:ext uri="{FF2B5EF4-FFF2-40B4-BE49-F238E27FC236}">
                <a16:creationId xmlns:a16="http://schemas.microsoft.com/office/drawing/2014/main" id="{E0D59B0D-32B6-29AC-54F5-822BDE4C123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4473754" y="4470975"/>
            <a:ext cx="1260028" cy="737232"/>
          </a:xfrm>
          <a:prstGeom prst="rect">
            <a:avLst/>
          </a:prstGeom>
        </p:spPr>
      </p:pic>
      <p:pic>
        <p:nvPicPr>
          <p:cNvPr id="24" name="Picture 23" descr="A black background with a person holding a light bulb&#10;&#10;AI-generated content may be incorrect.">
            <a:extLst>
              <a:ext uri="{FF2B5EF4-FFF2-40B4-BE49-F238E27FC236}">
                <a16:creationId xmlns:a16="http://schemas.microsoft.com/office/drawing/2014/main" id="{3EA9D1A0-BAF4-AA0D-CBE2-499ED82DC152}"/>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5940508" y="4228359"/>
            <a:ext cx="1054948" cy="1128816"/>
          </a:xfrm>
          <a:prstGeom prst="rect">
            <a:avLst/>
          </a:prstGeom>
        </p:spPr>
      </p:pic>
      <p:pic>
        <p:nvPicPr>
          <p:cNvPr id="25" name="Picture 24" descr="A black background with a person holding a light bulb&#10;&#10;AI-generated content may be incorrect.">
            <a:extLst>
              <a:ext uri="{FF2B5EF4-FFF2-40B4-BE49-F238E27FC236}">
                <a16:creationId xmlns:a16="http://schemas.microsoft.com/office/drawing/2014/main" id="{56D6C8CE-7720-92B7-10CC-73C0C0EA2DCB}"/>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7668169" y="4250912"/>
            <a:ext cx="1029911" cy="1083710"/>
          </a:xfrm>
          <a:prstGeom prst="rect">
            <a:avLst/>
          </a:prstGeom>
        </p:spPr>
      </p:pic>
      <p:sp>
        <p:nvSpPr>
          <p:cNvPr id="27" name="TextBox 26">
            <a:extLst>
              <a:ext uri="{FF2B5EF4-FFF2-40B4-BE49-F238E27FC236}">
                <a16:creationId xmlns:a16="http://schemas.microsoft.com/office/drawing/2014/main" id="{6B1BF15D-F21F-07BB-3B1E-AEA304235C10}"/>
              </a:ext>
            </a:extLst>
          </p:cNvPr>
          <p:cNvSpPr txBox="1"/>
          <p:nvPr/>
        </p:nvSpPr>
        <p:spPr>
          <a:xfrm>
            <a:off x="609363" y="1185000"/>
            <a:ext cx="10156675" cy="1200329"/>
          </a:xfrm>
          <a:prstGeom prst="rect">
            <a:avLst/>
          </a:prstGeom>
          <a:noFill/>
        </p:spPr>
        <p:txBody>
          <a:bodyPr wrap="square">
            <a:spAutoFit/>
          </a:bodyPr>
          <a:lstStyle/>
          <a:p>
            <a:pPr algn="just"/>
            <a:r>
              <a:rPr lang="en-GB" sz="2400" dirty="0">
                <a:solidFill>
                  <a:srgbClr val="09465E"/>
                </a:solidFill>
              </a:rPr>
              <a:t>Jätevirran ymmärtäminen on olennaisen tärkeää, koska sen avulla voit tunnistaa mahdollisuuksia vähentää kustannuksia, parantaa resurssitehokkuutta, minimoida ympäristövaikutuksia ja löytää mahdollisuuksia uudelleenkäyttöön tai hyödyntämiseen.</a:t>
            </a:r>
          </a:p>
        </p:txBody>
      </p:sp>
    </p:spTree>
    <p:extLst>
      <p:ext uri="{BB962C8B-B14F-4D97-AF65-F5344CB8AC3E}">
        <p14:creationId xmlns:p14="http://schemas.microsoft.com/office/powerpoint/2010/main" val="36948918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F30F6B-5922-ADB6-B4EC-54C885850751}"/>
            </a:ext>
          </a:extLst>
        </p:cNvPr>
        <p:cNvGrpSpPr/>
        <p:nvPr/>
      </p:nvGrpSpPr>
      <p:grpSpPr>
        <a:xfrm>
          <a:off x="0" y="0"/>
          <a:ext cx="0" cy="0"/>
          <a:chOff x="0" y="0"/>
          <a:chExt cx="0" cy="0"/>
        </a:xfrm>
      </p:grpSpPr>
      <p:pic>
        <p:nvPicPr>
          <p:cNvPr id="7" name="Picture Placeholder 6" descr="A group of people in a lab&#10;&#10;AI-generated content may be incorrect.">
            <a:extLst>
              <a:ext uri="{FF2B5EF4-FFF2-40B4-BE49-F238E27FC236}">
                <a16:creationId xmlns:a16="http://schemas.microsoft.com/office/drawing/2014/main" id="{D5D7FDCD-F52C-60B3-AB89-7718E032210E}"/>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rcRect/>
          <a:stretch>
            <a:fillRect/>
          </a:stretch>
        </p:blipFill>
        <p:spPr>
          <a:xfrm>
            <a:off x="238772" y="2626822"/>
            <a:ext cx="7423669" cy="3396829"/>
          </a:xfrm>
        </p:spPr>
      </p:pic>
      <p:sp>
        <p:nvSpPr>
          <p:cNvPr id="5" name="Text Placeholder 4">
            <a:extLst>
              <a:ext uri="{FF2B5EF4-FFF2-40B4-BE49-F238E27FC236}">
                <a16:creationId xmlns:a16="http://schemas.microsoft.com/office/drawing/2014/main" id="{5D61970A-B083-34CB-3D43-3819E037AD9F}"/>
              </a:ext>
            </a:extLst>
          </p:cNvPr>
          <p:cNvSpPr>
            <a:spLocks noGrp="1"/>
          </p:cNvSpPr>
          <p:nvPr>
            <p:ph type="body" sz="quarter" idx="17"/>
          </p:nvPr>
        </p:nvSpPr>
        <p:spPr>
          <a:xfrm>
            <a:off x="6731421" y="439689"/>
            <a:ext cx="2066906" cy="582221"/>
          </a:xfrm>
        </p:spPr>
        <p:txBody>
          <a:bodyPr/>
          <a:lstStyle/>
          <a:p>
            <a:r>
              <a:rPr lang="en-US" dirty="0"/>
              <a:t>02</a:t>
            </a:r>
          </a:p>
        </p:txBody>
      </p:sp>
      <p:sp>
        <p:nvSpPr>
          <p:cNvPr id="14" name="Rectangle 13">
            <a:extLst>
              <a:ext uri="{FF2B5EF4-FFF2-40B4-BE49-F238E27FC236}">
                <a16:creationId xmlns:a16="http://schemas.microsoft.com/office/drawing/2014/main" id="{F3C2AB1D-A0BC-F694-5245-3BEC16853489}"/>
              </a:ext>
            </a:extLst>
          </p:cNvPr>
          <p:cNvSpPr/>
          <p:nvPr/>
        </p:nvSpPr>
        <p:spPr>
          <a:xfrm>
            <a:off x="5135337" y="3429000"/>
            <a:ext cx="6038800" cy="698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Montserrat" panose="00000500000000000000" pitchFamily="50" charset="0"/>
            </a:endParaRPr>
          </a:p>
        </p:txBody>
      </p:sp>
      <p:sp>
        <p:nvSpPr>
          <p:cNvPr id="15" name="TextBox 14">
            <a:extLst>
              <a:ext uri="{FF2B5EF4-FFF2-40B4-BE49-F238E27FC236}">
                <a16:creationId xmlns:a16="http://schemas.microsoft.com/office/drawing/2014/main" id="{D2207E37-7932-3D5C-0445-FB323DEFA0C9}"/>
              </a:ext>
            </a:extLst>
          </p:cNvPr>
          <p:cNvSpPr txBox="1"/>
          <p:nvPr/>
        </p:nvSpPr>
        <p:spPr>
          <a:xfrm>
            <a:off x="5135337" y="3481298"/>
            <a:ext cx="6216702" cy="646331"/>
          </a:xfrm>
          <a:prstGeom prst="rect">
            <a:avLst/>
          </a:prstGeom>
          <a:noFill/>
        </p:spPr>
        <p:txBody>
          <a:bodyPr wrap="none" rtlCol="0">
            <a:spAutoFit/>
          </a:bodyPr>
          <a:lstStyle/>
          <a:p>
            <a:r>
              <a:rPr lang="en-US" sz="3600" b="1" spc="324" dirty="0">
                <a:solidFill>
                  <a:srgbClr val="60BA47"/>
                </a:solidFill>
                <a:latin typeface="Calibri" panose="020F0502020204030204" pitchFamily="34" charset="0"/>
                <a:cs typeface="Calibri" panose="020F0502020204030204" pitchFamily="34" charset="0"/>
              </a:rPr>
              <a:t>OPTIMOINTIPROSESSIT</a:t>
            </a:r>
          </a:p>
        </p:txBody>
      </p:sp>
    </p:spTree>
    <p:extLst>
      <p:ext uri="{BB962C8B-B14F-4D97-AF65-F5344CB8AC3E}">
        <p14:creationId xmlns:p14="http://schemas.microsoft.com/office/powerpoint/2010/main" val="24765333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D98E83-BB3D-41B0-F2FE-D96A1E74767B}"/>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C8F4AD15-DA61-32B4-EAE3-672DF784038A}"/>
              </a:ext>
            </a:extLst>
          </p:cNvPr>
          <p:cNvSpPr>
            <a:spLocks noGrp="1"/>
          </p:cNvSpPr>
          <p:nvPr>
            <p:ph type="body" sz="quarter" idx="18"/>
          </p:nvPr>
        </p:nvSpPr>
        <p:spPr>
          <a:xfrm>
            <a:off x="403528" y="979755"/>
            <a:ext cx="5680147" cy="5085358"/>
          </a:xfrm>
        </p:spPr>
        <p:txBody>
          <a:bodyPr lIns="91440" tIns="45720" rIns="91440" bIns="45720">
            <a:noAutofit/>
          </a:bodyPr>
          <a:lstStyle/>
          <a:p>
            <a:pPr>
              <a:lnSpc>
                <a:spcPct val="110000"/>
              </a:lnSpc>
            </a:pPr>
            <a:r>
              <a:rPr lang="en-US" dirty="0"/>
              <a:t>Tuotannon </a:t>
            </a:r>
            <a:r>
              <a:rPr lang="en-US" dirty="0" err="1"/>
              <a:t>maksimointi </a:t>
            </a:r>
            <a:r>
              <a:rPr lang="en-US" dirty="0"/>
              <a:t>edellyttää konkreettisia strategioita, mutta on olennaisen tärkeää sitoutua prosessien </a:t>
            </a:r>
            <a:r>
              <a:rPr lang="en-US" dirty="0" err="1"/>
              <a:t>optimointiin </a:t>
            </a:r>
            <a:r>
              <a:rPr lang="en-US" dirty="0"/>
              <a:t>kestävän ja tehokkaan elintarvikehallinnon varmistamiseksi, jotta voidaan välttää jätettä ja tehostaa panosten käyttöä. </a:t>
            </a:r>
          </a:p>
          <a:p>
            <a:pPr>
              <a:lnSpc>
                <a:spcPct val="110000"/>
              </a:lnSpc>
            </a:pPr>
            <a:r>
              <a:rPr lang="en-US" dirty="0"/>
              <a:t>Ensin on tärkeää selvittää, missä ja miten jätettä syntyy, jotta toteutetut ratkaisut perustuisivat niiden erityistapauksiin ja räätälöityihin tapauksiin. Suurin osa tehottomuudesta esiintyy kriittisissä vaiheissa (Dewi et.al, 2021):   </a:t>
            </a:r>
          </a:p>
        </p:txBody>
      </p:sp>
      <p:sp>
        <p:nvSpPr>
          <p:cNvPr id="4" name="Text Placeholder 3">
            <a:extLst>
              <a:ext uri="{FF2B5EF4-FFF2-40B4-BE49-F238E27FC236}">
                <a16:creationId xmlns:a16="http://schemas.microsoft.com/office/drawing/2014/main" id="{8E34EB32-20A2-4D9D-FC28-98DFB01B66D7}"/>
              </a:ext>
            </a:extLst>
          </p:cNvPr>
          <p:cNvSpPr>
            <a:spLocks noGrp="1"/>
          </p:cNvSpPr>
          <p:nvPr>
            <p:ph type="body" sz="quarter" idx="16"/>
          </p:nvPr>
        </p:nvSpPr>
        <p:spPr>
          <a:xfrm>
            <a:off x="403529" y="291082"/>
            <a:ext cx="4990998" cy="992652"/>
          </a:xfrm>
        </p:spPr>
        <p:txBody>
          <a:bodyPr>
            <a:normAutofit/>
          </a:bodyPr>
          <a:lstStyle/>
          <a:p>
            <a:r>
              <a:rPr lang="en-GB" dirty="0"/>
              <a:t>Miksi jätettä syntyy?</a:t>
            </a:r>
            <a:endParaRPr lang="en-US" dirty="0"/>
          </a:p>
        </p:txBody>
      </p:sp>
      <p:pic>
        <p:nvPicPr>
          <p:cNvPr id="4098" name="Picture 2" descr="Food is waste in American restaurants – How to solve a super-sized problem?  - Recycle Track Systems">
            <a:extLst>
              <a:ext uri="{FF2B5EF4-FFF2-40B4-BE49-F238E27FC236}">
                <a16:creationId xmlns:a16="http://schemas.microsoft.com/office/drawing/2014/main" id="{80311B6E-5AFC-F801-775F-8250A8E1EBFB}"/>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p:blipFill>
        <p:spPr bwMode="auto">
          <a:xfrm>
            <a:off x="6083676" y="10"/>
            <a:ext cx="5361066" cy="6857990"/>
          </a:xfrm>
          <a:prstGeom prst="rect">
            <a:avLst/>
          </a:prstGeom>
          <a:solidFill>
            <a:srgbClr val="FFFFFF"/>
          </a:solidFill>
        </p:spPr>
      </p:pic>
    </p:spTree>
    <p:extLst>
      <p:ext uri="{BB962C8B-B14F-4D97-AF65-F5344CB8AC3E}">
        <p14:creationId xmlns:p14="http://schemas.microsoft.com/office/powerpoint/2010/main" val="2261573796"/>
      </p:ext>
    </p:extLst>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d7a7d2cd-df7e-4745-bde0-17e5b7a43ab2" xsi:nil="true"/>
    <lcf76f155ced4ddcb4097134ff3c332f xmlns="c90da0c0-d638-440e-806c-9eaade8987c8">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947AC497626534B880599881CCBB6C8" ma:contentTypeVersion="15" ma:contentTypeDescription="Create a new document." ma:contentTypeScope="" ma:versionID="585a4356692c66b091367eab73698f34">
  <xsd:schema xmlns:xsd="http://www.w3.org/2001/XMLSchema" xmlns:xs="http://www.w3.org/2001/XMLSchema" xmlns:p="http://schemas.microsoft.com/office/2006/metadata/properties" xmlns:ns2="c90da0c0-d638-440e-806c-9eaade8987c8" xmlns:ns3="d7a7d2cd-df7e-4745-bde0-17e5b7a43ab2" targetNamespace="http://schemas.microsoft.com/office/2006/metadata/properties" ma:root="true" ma:fieldsID="3fa49066718843e788d1018ad13ec468" ns2:_="" ns3:_="">
    <xsd:import namespace="c90da0c0-d638-440e-806c-9eaade8987c8"/>
    <xsd:import namespace="d7a7d2cd-df7e-4745-bde0-17e5b7a43ab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0da0c0-d638-440e-806c-9eaade8987c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87ca0dbe-6da4-4ec3-9a57-0e4c939697f2"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7a7d2cd-df7e-4745-bde0-17e5b7a43ab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3051324f-5bb6-414c-b559-e6f5bad1caf0}" ma:internalName="TaxCatchAll" ma:showField="CatchAllData" ma:web="d7a7d2cd-df7e-4745-bde0-17e5b7a43ab2">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4C694AF-FF7F-4AAA-9F78-44F6B83EA027}">
  <ds:schemaRefs>
    <ds:schemaRef ds:uri="http://purl.org/dc/terms/"/>
    <ds:schemaRef ds:uri="http://schemas.microsoft.com/office/2006/documentManagement/types"/>
    <ds:schemaRef ds:uri="http://purl.org/dc/dcmitype/"/>
    <ds:schemaRef ds:uri="c90da0c0-d638-440e-806c-9eaade8987c8"/>
    <ds:schemaRef ds:uri="http://purl.org/dc/elements/1.1/"/>
    <ds:schemaRef ds:uri="http://schemas.microsoft.com/office/2006/metadata/properties"/>
    <ds:schemaRef ds:uri="http://schemas.openxmlformats.org/package/2006/metadata/core-properties"/>
    <ds:schemaRef ds:uri="http://schemas.microsoft.com/office/infopath/2007/PartnerControls"/>
    <ds:schemaRef ds:uri="d7a7d2cd-df7e-4745-bde0-17e5b7a43ab2"/>
    <ds:schemaRef ds:uri="http://www.w3.org/XML/1998/namespace"/>
  </ds:schemaRefs>
</ds:datastoreItem>
</file>

<file path=customXml/itemProps2.xml><?xml version="1.0" encoding="utf-8"?>
<ds:datastoreItem xmlns:ds="http://schemas.openxmlformats.org/officeDocument/2006/customXml" ds:itemID="{ADFA6794-60D8-423E-89AA-F479EADCB73D}">
  <ds:schemaRefs>
    <ds:schemaRef ds:uri="http://schemas.microsoft.com/sharepoint/v3/contenttype/forms"/>
  </ds:schemaRefs>
</ds:datastoreItem>
</file>

<file path=customXml/itemProps3.xml><?xml version="1.0" encoding="utf-8"?>
<ds:datastoreItem xmlns:ds="http://schemas.openxmlformats.org/officeDocument/2006/customXml" ds:itemID="{8856110E-70F8-44E8-BDBE-0AE04679350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90da0c0-d638-440e-806c-9eaade8987c8"/>
    <ds:schemaRef ds:uri="d7a7d2cd-df7e-4745-bde0-17e5b7a43ab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5597</TotalTime>
  <Words>1612</Words>
  <Application>Microsoft Office PowerPoint</Application>
  <PresentationFormat>Laajakuva</PresentationFormat>
  <Paragraphs>265</Paragraphs>
  <Slides>27</Slides>
  <Notes>11</Notes>
  <HiddenSlides>0</HiddenSlides>
  <MMClips>3</MMClips>
  <ScaleCrop>false</ScaleCrop>
  <HeadingPairs>
    <vt:vector size="6" baseType="variant">
      <vt:variant>
        <vt:lpstr>Käytetyt fontit</vt:lpstr>
      </vt:variant>
      <vt:variant>
        <vt:i4>5</vt:i4>
      </vt:variant>
      <vt:variant>
        <vt:lpstr>Teema</vt:lpstr>
      </vt:variant>
      <vt:variant>
        <vt:i4>1</vt:i4>
      </vt:variant>
      <vt:variant>
        <vt:lpstr>Dian otsikot</vt:lpstr>
      </vt:variant>
      <vt:variant>
        <vt:i4>27</vt:i4>
      </vt:variant>
    </vt:vector>
  </HeadingPairs>
  <TitlesOfParts>
    <vt:vector size="33" baseType="lpstr">
      <vt:lpstr>Arial</vt:lpstr>
      <vt:lpstr>Calibri</vt:lpstr>
      <vt:lpstr>Lato</vt:lpstr>
      <vt:lpstr>Montserrat</vt:lpstr>
      <vt:lpstr>Montserrat Light</vt:lpstr>
      <vt:lpstr>Office Theme</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keywords>, docId:9FAF4C825335538F79A74F4A2459323C</cp:keywords>
  <cp:lastModifiedBy>Anna-Maria Saarela</cp:lastModifiedBy>
  <cp:revision>459</cp:revision>
  <dcterms:created xsi:type="dcterms:W3CDTF">2020-10-14T13:32:04Z</dcterms:created>
  <dcterms:modified xsi:type="dcterms:W3CDTF">2025-05-26T16:43:33Z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0x010100F947AC497626534B880599881CCBB6C8</vt:lpwstr>
  </property>
  <property fmtid="{D5CDD505-2E9C-101B-9397-08002B2CF9AE}" pid="3" name="MediaServiceImageTags">
    <vt:lpwstr/>
  </property>
</Properties>
</file>