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3"/>
  </p:sldMasterIdLst>
  <p:notesMasterIdLst>
    <p:notesMasterId r:id="rId38"/>
  </p:notesMasterIdLst>
  <p:sldIdLst>
    <p:sldId id="4345" r:id="rId4"/>
    <p:sldId id="4437" r:id="rId5"/>
    <p:sldId id="4352" r:id="rId6"/>
    <p:sldId id="4420" r:id="rId7"/>
    <p:sldId id="4422" r:id="rId8"/>
    <p:sldId id="4423" r:id="rId9"/>
    <p:sldId id="4430" r:id="rId10"/>
    <p:sldId id="4431" r:id="rId11"/>
    <p:sldId id="4438" r:id="rId12"/>
    <p:sldId id="4366" r:id="rId13"/>
    <p:sldId id="4417" r:id="rId14"/>
    <p:sldId id="4418" r:id="rId15"/>
    <p:sldId id="4368" r:id="rId16"/>
    <p:sldId id="4421" r:id="rId17"/>
    <p:sldId id="4432" r:id="rId18"/>
    <p:sldId id="4371" r:id="rId19"/>
    <p:sldId id="4372" r:id="rId20"/>
    <p:sldId id="4433" r:id="rId21"/>
    <p:sldId id="4373" r:id="rId22"/>
    <p:sldId id="4439" r:id="rId23"/>
    <p:sldId id="4419" r:id="rId24"/>
    <p:sldId id="4379" r:id="rId25"/>
    <p:sldId id="4440" r:id="rId26"/>
    <p:sldId id="4377" r:id="rId27"/>
    <p:sldId id="4383" r:id="rId28"/>
    <p:sldId id="4434" r:id="rId29"/>
    <p:sldId id="4380" r:id="rId30"/>
    <p:sldId id="4435" r:id="rId31"/>
    <p:sldId id="4441" r:id="rId32"/>
    <p:sldId id="4384" r:id="rId33"/>
    <p:sldId id="4436" r:id="rId34"/>
    <p:sldId id="4385" r:id="rId35"/>
    <p:sldId id="4340" r:id="rId36"/>
    <p:sldId id="4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1853C1"/>
    <a:srgbClr val="ED7D31"/>
    <a:srgbClr val="E25684"/>
    <a:srgbClr val="E79419"/>
    <a:srgbClr val="F26650"/>
    <a:srgbClr val="2094D2"/>
    <a:srgbClr val="3CB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1ED99-42AA-4DC5-9183-7F1165BAC479}" v="24" dt="2025-05-19T11:05:14.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7" autoAdjust="0"/>
  </p:normalViewPr>
  <p:slideViewPr>
    <p:cSldViewPr snapToGrid="0">
      <p:cViewPr varScale="1">
        <p:scale>
          <a:sx n="85" d="100"/>
          <a:sy n="85" d="100"/>
        </p:scale>
        <p:origin x="30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oreno" userId="2baaacd2-93c9-44a9-abb3-500652c382de" providerId="ADAL" clId="{E7608771-3B01-4DD8-BB20-E5D0EA3142AB}"/>
    <pc:docChg chg="undo redo custSel addSld delSld modSld sldOrd">
      <pc:chgData name="Pablo Moreno" userId="2baaacd2-93c9-44a9-abb3-500652c382de" providerId="ADAL" clId="{E7608771-3B01-4DD8-BB20-E5D0EA3142AB}" dt="2025-04-23T15:40:28.331" v="1873" actId="47"/>
      <pc:docMkLst>
        <pc:docMk/>
      </pc:docMkLst>
      <pc:sldChg chg="addSp delSp modSp mod">
        <pc:chgData name="Pablo Moreno" userId="2baaacd2-93c9-44a9-abb3-500652c382de" providerId="ADAL" clId="{E7608771-3B01-4DD8-BB20-E5D0EA3142AB}" dt="2025-04-23T14:42:42.896" v="758" actId="171"/>
        <pc:sldMkLst>
          <pc:docMk/>
          <pc:sldMk cId="2445639838" sldId="4345"/>
        </pc:sldMkLst>
        <pc:picChg chg="add mod ord">
          <ac:chgData name="Pablo Moreno" userId="2baaacd2-93c9-44a9-abb3-500652c382de" providerId="ADAL" clId="{E7608771-3B01-4DD8-BB20-E5D0EA3142AB}" dt="2025-04-23T14:42:42.896" v="758" actId="171"/>
          <ac:picMkLst>
            <pc:docMk/>
            <pc:sldMk cId="2445639838" sldId="4345"/>
            <ac:picMk id="6" creationId="{15F17992-CF02-446E-926E-6A59948C47E3}"/>
          </ac:picMkLst>
        </pc:picChg>
      </pc:sldChg>
      <pc:sldChg chg="del">
        <pc:chgData name="Pablo Moreno" userId="2baaacd2-93c9-44a9-abb3-500652c382de" providerId="ADAL" clId="{E7608771-3B01-4DD8-BB20-E5D0EA3142AB}" dt="2025-04-23T14:37:27.541" v="380" actId="47"/>
        <pc:sldMkLst>
          <pc:docMk/>
          <pc:sldMk cId="2187614672" sldId="4369"/>
        </pc:sldMkLst>
      </pc:sldChg>
      <pc:sldChg chg="addSp delSp modSp mod">
        <pc:chgData name="Pablo Moreno" userId="2baaacd2-93c9-44a9-abb3-500652c382de" providerId="ADAL" clId="{E7608771-3B01-4DD8-BB20-E5D0EA3142AB}" dt="2025-04-23T14:41:49.154" v="749" actId="167"/>
        <pc:sldMkLst>
          <pc:docMk/>
          <pc:sldMk cId="2167932646" sldId="4371"/>
        </pc:sldMkLst>
        <pc:picChg chg="add mod ord">
          <ac:chgData name="Pablo Moreno" userId="2baaacd2-93c9-44a9-abb3-500652c382de" providerId="ADAL" clId="{E7608771-3B01-4DD8-BB20-E5D0EA3142AB}" dt="2025-04-23T14:41:49.154" v="749" actId="167"/>
          <ac:picMkLst>
            <pc:docMk/>
            <pc:sldMk cId="2167932646" sldId="4371"/>
            <ac:picMk id="4" creationId="{F09CEB9A-4681-E3BD-4546-F087E8F064EA}"/>
          </ac:picMkLst>
        </pc:picChg>
      </pc:sldChg>
      <pc:sldChg chg="modSp mod">
        <pc:chgData name="Pablo Moreno" userId="2baaacd2-93c9-44a9-abb3-500652c382de" providerId="ADAL" clId="{E7608771-3B01-4DD8-BB20-E5D0EA3142AB}" dt="2025-04-23T15:39:41.765" v="1872" actId="20577"/>
        <pc:sldMkLst>
          <pc:docMk/>
          <pc:sldMk cId="1846110267" sldId="4372"/>
        </pc:sldMkLst>
        <pc:spChg chg="mod">
          <ac:chgData name="Pablo Moreno" userId="2baaacd2-93c9-44a9-abb3-500652c382de" providerId="ADAL" clId="{E7608771-3B01-4DD8-BB20-E5D0EA3142AB}" dt="2025-04-23T15:39:41.765" v="1872" actId="20577"/>
          <ac:spMkLst>
            <pc:docMk/>
            <pc:sldMk cId="1846110267" sldId="4372"/>
            <ac:spMk id="2" creationId="{411862E6-173F-E2F0-F55D-3BB6543C25A3}"/>
          </ac:spMkLst>
        </pc:spChg>
        <pc:spChg chg="mod">
          <ac:chgData name="Pablo Moreno" userId="2baaacd2-93c9-44a9-abb3-500652c382de" providerId="ADAL" clId="{E7608771-3B01-4DD8-BB20-E5D0EA3142AB}" dt="2025-04-23T14:43:42.207" v="764" actId="1076"/>
          <ac:spMkLst>
            <pc:docMk/>
            <pc:sldMk cId="1846110267" sldId="4372"/>
            <ac:spMk id="3" creationId="{E7032B8E-FB82-BFFB-DD35-85FC5D68A3F4}"/>
          </ac:spMkLst>
        </pc:spChg>
        <pc:spChg chg="mod">
          <ac:chgData name="Pablo Moreno" userId="2baaacd2-93c9-44a9-abb3-500652c382de" providerId="ADAL" clId="{E7608771-3B01-4DD8-BB20-E5D0EA3142AB}" dt="2025-04-23T14:43:32.596" v="762" actId="1076"/>
          <ac:spMkLst>
            <pc:docMk/>
            <pc:sldMk cId="1846110267" sldId="4372"/>
            <ac:spMk id="5" creationId="{7680318A-B703-8830-4999-3727C15B8E43}"/>
          </ac:spMkLst>
        </pc:spChg>
      </pc:sldChg>
      <pc:sldChg chg="addSp delSp modSp mod">
        <pc:chgData name="Pablo Moreno" userId="2baaacd2-93c9-44a9-abb3-500652c382de" providerId="ADAL" clId="{E7608771-3B01-4DD8-BB20-E5D0EA3142AB}" dt="2025-04-23T15:03:27.832" v="1109" actId="1076"/>
        <pc:sldMkLst>
          <pc:docMk/>
          <pc:sldMk cId="2825681658" sldId="4373"/>
        </pc:sldMkLst>
        <pc:spChg chg="add mod">
          <ac:chgData name="Pablo Moreno" userId="2baaacd2-93c9-44a9-abb3-500652c382de" providerId="ADAL" clId="{E7608771-3B01-4DD8-BB20-E5D0EA3142AB}" dt="2025-04-23T14:55:02.146" v="984" actId="14100"/>
          <ac:spMkLst>
            <pc:docMk/>
            <pc:sldMk cId="2825681658" sldId="4373"/>
            <ac:spMk id="19" creationId="{6CF29BD2-EEC2-5318-D4D7-84F8E8B32D3D}"/>
          </ac:spMkLst>
        </pc:spChg>
        <pc:spChg chg="add mod">
          <ac:chgData name="Pablo Moreno" userId="2baaacd2-93c9-44a9-abb3-500652c382de" providerId="ADAL" clId="{E7608771-3B01-4DD8-BB20-E5D0EA3142AB}" dt="2025-04-23T15:02:16.118" v="1101" actId="207"/>
          <ac:spMkLst>
            <pc:docMk/>
            <pc:sldMk cId="2825681658" sldId="4373"/>
            <ac:spMk id="24" creationId="{82846A47-813A-DBA2-7827-2E2EE57ECB1D}"/>
          </ac:spMkLst>
        </pc:spChg>
        <pc:spChg chg="add mod">
          <ac:chgData name="Pablo Moreno" userId="2baaacd2-93c9-44a9-abb3-500652c382de" providerId="ADAL" clId="{E7608771-3B01-4DD8-BB20-E5D0EA3142AB}" dt="2025-04-23T15:02:01.192" v="1096" actId="207"/>
          <ac:spMkLst>
            <pc:docMk/>
            <pc:sldMk cId="2825681658" sldId="4373"/>
            <ac:spMk id="25" creationId="{0AB820D3-7841-98C6-440C-B030F8906A9A}"/>
          </ac:spMkLst>
        </pc:spChg>
        <pc:spChg chg="add mod">
          <ac:chgData name="Pablo Moreno" userId="2baaacd2-93c9-44a9-abb3-500652c382de" providerId="ADAL" clId="{E7608771-3B01-4DD8-BB20-E5D0EA3142AB}" dt="2025-04-23T15:03:08.849" v="1107" actId="14100"/>
          <ac:spMkLst>
            <pc:docMk/>
            <pc:sldMk cId="2825681658" sldId="4373"/>
            <ac:spMk id="28" creationId="{A75458B4-AB09-0E97-F114-C004A52ADA55}"/>
          </ac:spMkLst>
        </pc:spChg>
        <pc:spChg chg="add mod">
          <ac:chgData name="Pablo Moreno" userId="2baaacd2-93c9-44a9-abb3-500652c382de" providerId="ADAL" clId="{E7608771-3B01-4DD8-BB20-E5D0EA3142AB}" dt="2025-04-23T15:02:22.059" v="1103" actId="207"/>
          <ac:spMkLst>
            <pc:docMk/>
            <pc:sldMk cId="2825681658" sldId="4373"/>
            <ac:spMk id="29" creationId="{BFF616D3-40DC-BC59-36C1-3FC9687BBB64}"/>
          </ac:spMkLst>
        </pc:spChg>
        <pc:spChg chg="add mod">
          <ac:chgData name="Pablo Moreno" userId="2baaacd2-93c9-44a9-abb3-500652c382de" providerId="ADAL" clId="{E7608771-3B01-4DD8-BB20-E5D0EA3142AB}" dt="2025-04-23T14:55:42.021" v="1000" actId="1076"/>
          <ac:spMkLst>
            <pc:docMk/>
            <pc:sldMk cId="2825681658" sldId="4373"/>
            <ac:spMk id="30" creationId="{D3C86441-777B-8E60-3C3A-D4E9D52EBAD2}"/>
          </ac:spMkLst>
        </pc:spChg>
        <pc:spChg chg="add mod">
          <ac:chgData name="Pablo Moreno" userId="2baaacd2-93c9-44a9-abb3-500652c382de" providerId="ADAL" clId="{E7608771-3B01-4DD8-BB20-E5D0EA3142AB}" dt="2025-04-23T15:03:08.849" v="1107" actId="14100"/>
          <ac:spMkLst>
            <pc:docMk/>
            <pc:sldMk cId="2825681658" sldId="4373"/>
            <ac:spMk id="38" creationId="{D04A63E6-8524-C916-6C93-7354EF0F5A43}"/>
          </ac:spMkLst>
        </pc:spChg>
        <pc:spChg chg="add mod">
          <ac:chgData name="Pablo Moreno" userId="2baaacd2-93c9-44a9-abb3-500652c382de" providerId="ADAL" clId="{E7608771-3B01-4DD8-BB20-E5D0EA3142AB}" dt="2025-04-23T15:03:08.849" v="1107" actId="14100"/>
          <ac:spMkLst>
            <pc:docMk/>
            <pc:sldMk cId="2825681658" sldId="4373"/>
            <ac:spMk id="41" creationId="{652FD8D3-AF57-F2A0-806A-0AD568E90F2C}"/>
          </ac:spMkLst>
        </pc:spChg>
        <pc:spChg chg="add mod">
          <ac:chgData name="Pablo Moreno" userId="2baaacd2-93c9-44a9-abb3-500652c382de" providerId="ADAL" clId="{E7608771-3B01-4DD8-BB20-E5D0EA3142AB}" dt="2025-04-23T15:02:18.907" v="1102" actId="14100"/>
          <ac:spMkLst>
            <pc:docMk/>
            <pc:sldMk cId="2825681658" sldId="4373"/>
            <ac:spMk id="42" creationId="{C0268965-4F19-91C3-F1E4-93D4D8BF9B57}"/>
          </ac:spMkLst>
        </pc:spChg>
        <pc:spChg chg="add mod">
          <ac:chgData name="Pablo Moreno" userId="2baaacd2-93c9-44a9-abb3-500652c382de" providerId="ADAL" clId="{E7608771-3B01-4DD8-BB20-E5D0EA3142AB}" dt="2025-04-23T15:03:08.849" v="1107" actId="14100"/>
          <ac:spMkLst>
            <pc:docMk/>
            <pc:sldMk cId="2825681658" sldId="4373"/>
            <ac:spMk id="49" creationId="{F51C8A50-ACDC-3194-75C0-E2F3A3DD0DF4}"/>
          </ac:spMkLst>
        </pc:spChg>
        <pc:spChg chg="add mod">
          <ac:chgData name="Pablo Moreno" userId="2baaacd2-93c9-44a9-abb3-500652c382de" providerId="ADAL" clId="{E7608771-3B01-4DD8-BB20-E5D0EA3142AB}" dt="2025-04-23T15:00:27.892" v="1084" actId="113"/>
          <ac:spMkLst>
            <pc:docMk/>
            <pc:sldMk cId="2825681658" sldId="4373"/>
            <ac:spMk id="50" creationId="{52F8FBF2-A6FC-866A-3E8E-A3458C4E0A7D}"/>
          </ac:spMkLst>
        </pc:spChg>
        <pc:spChg chg="add mod">
          <ac:chgData name="Pablo Moreno" userId="2baaacd2-93c9-44a9-abb3-500652c382de" providerId="ADAL" clId="{E7608771-3B01-4DD8-BB20-E5D0EA3142AB}" dt="2025-04-23T15:00:58.422" v="1088" actId="113"/>
          <ac:spMkLst>
            <pc:docMk/>
            <pc:sldMk cId="2825681658" sldId="4373"/>
            <ac:spMk id="51" creationId="{6772B60A-0187-3772-0C4B-77ED76A9E89F}"/>
          </ac:spMkLst>
        </pc:spChg>
        <pc:spChg chg="mod">
          <ac:chgData name="Pablo Moreno" userId="2baaacd2-93c9-44a9-abb3-500652c382de" providerId="ADAL" clId="{E7608771-3B01-4DD8-BB20-E5D0EA3142AB}" dt="2025-04-23T15:03:27.832" v="1109" actId="1076"/>
          <ac:spMkLst>
            <pc:docMk/>
            <pc:sldMk cId="2825681658" sldId="4373"/>
            <ac:spMk id="66" creationId="{5543DD3A-C4C7-830D-C373-08D543966A99}"/>
          </ac:spMkLst>
        </pc:spChg>
      </pc:sldChg>
      <pc:sldChg chg="modSp del mod">
        <pc:chgData name="Pablo Moreno" userId="2baaacd2-93c9-44a9-abb3-500652c382de" providerId="ADAL" clId="{E7608771-3B01-4DD8-BB20-E5D0EA3142AB}" dt="2025-04-23T15:13:53.127" v="1511" actId="47"/>
        <pc:sldMkLst>
          <pc:docMk/>
          <pc:sldMk cId="2115712076" sldId="4374"/>
        </pc:sldMkLst>
      </pc:sldChg>
      <pc:sldChg chg="del">
        <pc:chgData name="Pablo Moreno" userId="2baaacd2-93c9-44a9-abb3-500652c382de" providerId="ADAL" clId="{E7608771-3B01-4DD8-BB20-E5D0EA3142AB}" dt="2025-04-23T15:40:28.331" v="1873" actId="47"/>
        <pc:sldMkLst>
          <pc:docMk/>
          <pc:sldMk cId="528879005" sldId="4376"/>
        </pc:sldMkLst>
      </pc:sldChg>
      <pc:sldChg chg="addSp delSp modSp mod">
        <pc:chgData name="Pablo Moreno" userId="2baaacd2-93c9-44a9-abb3-500652c382de" providerId="ADAL" clId="{E7608771-3B01-4DD8-BB20-E5D0EA3142AB}" dt="2025-04-23T15:21:19.401" v="1692" actId="1076"/>
        <pc:sldMkLst>
          <pc:docMk/>
          <pc:sldMk cId="630378941" sldId="4377"/>
        </pc:sldMkLst>
        <pc:picChg chg="add mod ord">
          <ac:chgData name="Pablo Moreno" userId="2baaacd2-93c9-44a9-abb3-500652c382de" providerId="ADAL" clId="{E7608771-3B01-4DD8-BB20-E5D0EA3142AB}" dt="2025-04-23T15:21:19.401" v="1692" actId="1076"/>
          <ac:picMkLst>
            <pc:docMk/>
            <pc:sldMk cId="630378941" sldId="4377"/>
            <ac:picMk id="7" creationId="{78E94B65-FE4D-FF78-60EE-0A595D281250}"/>
          </ac:picMkLst>
        </pc:picChg>
      </pc:sldChg>
      <pc:sldChg chg="addSp delSp modSp mod">
        <pc:chgData name="Pablo Moreno" userId="2baaacd2-93c9-44a9-abb3-500652c382de" providerId="ADAL" clId="{E7608771-3B01-4DD8-BB20-E5D0EA3142AB}" dt="2025-04-23T15:17:45.793" v="1590" actId="478"/>
        <pc:sldMkLst>
          <pc:docMk/>
          <pc:sldMk cId="4271947211" sldId="4379"/>
        </pc:sldMkLst>
        <pc:picChg chg="ord">
          <ac:chgData name="Pablo Moreno" userId="2baaacd2-93c9-44a9-abb3-500652c382de" providerId="ADAL" clId="{E7608771-3B01-4DD8-BB20-E5D0EA3142AB}" dt="2025-04-23T15:17:32.164" v="1588" actId="171"/>
          <ac:picMkLst>
            <pc:docMk/>
            <pc:sldMk cId="4271947211" sldId="4379"/>
            <ac:picMk id="10" creationId="{A5053842-4A83-8236-D62C-FDC3E8F44588}"/>
          </ac:picMkLst>
        </pc:picChg>
      </pc:sldChg>
      <pc:sldChg chg="delSp modSp mod">
        <pc:chgData name="Pablo Moreno" userId="2baaacd2-93c9-44a9-abb3-500652c382de" providerId="ADAL" clId="{E7608771-3B01-4DD8-BB20-E5D0EA3142AB}" dt="2025-04-23T15:25:31.950" v="1747" actId="20577"/>
        <pc:sldMkLst>
          <pc:docMk/>
          <pc:sldMk cId="2149925715" sldId="4380"/>
        </pc:sldMkLst>
        <pc:spChg chg="mod">
          <ac:chgData name="Pablo Moreno" userId="2baaacd2-93c9-44a9-abb3-500652c382de" providerId="ADAL" clId="{E7608771-3B01-4DD8-BB20-E5D0EA3142AB}" dt="2025-04-23T15:25:31.950" v="1747" actId="20577"/>
          <ac:spMkLst>
            <pc:docMk/>
            <pc:sldMk cId="2149925715" sldId="4380"/>
            <ac:spMk id="3" creationId="{040EC48E-6442-F773-7C6F-F5E31CE0C90A}"/>
          </ac:spMkLst>
        </pc:spChg>
      </pc:sldChg>
      <pc:sldChg chg="delSp modSp mod modCm">
        <pc:chgData name="Pablo Moreno" userId="2baaacd2-93c9-44a9-abb3-500652c382de" providerId="ADAL" clId="{E7608771-3B01-4DD8-BB20-E5D0EA3142AB}" dt="2025-04-23T15:24:29.419" v="1735" actId="1076"/>
        <pc:sldMkLst>
          <pc:docMk/>
          <pc:sldMk cId="2952969968" sldId="4383"/>
        </pc:sldMkLst>
        <pc:spChg chg="mod">
          <ac:chgData name="Pablo Moreno" userId="2baaacd2-93c9-44a9-abb3-500652c382de" providerId="ADAL" clId="{E7608771-3B01-4DD8-BB20-E5D0EA3142AB}" dt="2025-04-23T15:24:29.419" v="1735" actId="1076"/>
          <ac:spMkLst>
            <pc:docMk/>
            <pc:sldMk cId="2952969968" sldId="4383"/>
            <ac:spMk id="3" creationId="{84FAD120-4200-E81F-862C-68BABDBCB1DE}"/>
          </ac:spMkLst>
        </pc:spChg>
        <pc:extLst>
          <p:ext xmlns:p="http://schemas.openxmlformats.org/presentationml/2006/main" uri="{D6D511B9-2390-475A-947B-AFAB55BFBCF1}">
            <pc226:cmChg xmlns:pc226="http://schemas.microsoft.com/office/powerpoint/2022/06/main/command" chg="mod">
              <pc226:chgData name="Pablo Moreno" userId="2baaacd2-93c9-44a9-abb3-500652c382de" providerId="ADAL" clId="{E7608771-3B01-4DD8-BB20-E5D0EA3142AB}" dt="2025-04-23T15:24:23.481" v="1734" actId="20577"/>
              <pc2:cmMkLst xmlns:pc2="http://schemas.microsoft.com/office/powerpoint/2019/9/main/command">
                <pc:docMk/>
                <pc:sldMk cId="2952969968" sldId="4383"/>
                <pc2:cmMk id="{544A5E2E-D1F0-4921-A567-715D387EE3E0}"/>
              </pc2:cmMkLst>
            </pc226:cmChg>
          </p:ext>
        </pc:extLst>
      </pc:sldChg>
      <pc:sldChg chg="delSp modSp mod">
        <pc:chgData name="Pablo Moreno" userId="2baaacd2-93c9-44a9-abb3-500652c382de" providerId="ADAL" clId="{E7608771-3B01-4DD8-BB20-E5D0EA3142AB}" dt="2025-04-23T15:28:00.677" v="1842" actId="20577"/>
        <pc:sldMkLst>
          <pc:docMk/>
          <pc:sldMk cId="2191307271" sldId="4384"/>
        </pc:sldMkLst>
        <pc:spChg chg="mod">
          <ac:chgData name="Pablo Moreno" userId="2baaacd2-93c9-44a9-abb3-500652c382de" providerId="ADAL" clId="{E7608771-3B01-4DD8-BB20-E5D0EA3142AB}" dt="2025-04-23T15:26:39.249" v="1772" actId="20577"/>
          <ac:spMkLst>
            <pc:docMk/>
            <pc:sldMk cId="2191307271" sldId="4384"/>
            <ac:spMk id="3" creationId="{F27D23B0-BD1B-3EE7-7560-59FE5B2AE8D5}"/>
          </ac:spMkLst>
        </pc:spChg>
        <pc:spChg chg="mod">
          <ac:chgData name="Pablo Moreno" userId="2baaacd2-93c9-44a9-abb3-500652c382de" providerId="ADAL" clId="{E7608771-3B01-4DD8-BB20-E5D0EA3142AB}" dt="2025-04-23T15:28:00.677" v="1842" actId="20577"/>
          <ac:spMkLst>
            <pc:docMk/>
            <pc:sldMk cId="2191307271" sldId="4384"/>
            <ac:spMk id="4" creationId="{A8B15AC3-1592-C4FF-1E29-B786D1A035F0}"/>
          </ac:spMkLst>
        </pc:spChg>
      </pc:sldChg>
      <pc:sldChg chg="addSp delSp modSp mod modNotesTx">
        <pc:chgData name="Pablo Moreno" userId="2baaacd2-93c9-44a9-abb3-500652c382de" providerId="ADAL" clId="{E7608771-3B01-4DD8-BB20-E5D0EA3142AB}" dt="2025-04-23T15:36:18.555" v="1870"/>
        <pc:sldMkLst>
          <pc:docMk/>
          <pc:sldMk cId="3713064964" sldId="4385"/>
        </pc:sldMkLst>
        <pc:spChg chg="mod">
          <ac:chgData name="Pablo Moreno" userId="2baaacd2-93c9-44a9-abb3-500652c382de" providerId="ADAL" clId="{E7608771-3B01-4DD8-BB20-E5D0EA3142AB}" dt="2025-04-23T15:35:59.640" v="1868" actId="20577"/>
          <ac:spMkLst>
            <pc:docMk/>
            <pc:sldMk cId="3713064964" sldId="4385"/>
            <ac:spMk id="3" creationId="{0A6D2928-6762-1086-FFD9-F3F6DD450080}"/>
          </ac:spMkLst>
        </pc:spChg>
        <pc:picChg chg="add mod modCrop">
          <ac:chgData name="Pablo Moreno" userId="2baaacd2-93c9-44a9-abb3-500652c382de" providerId="ADAL" clId="{E7608771-3B01-4DD8-BB20-E5D0EA3142AB}" dt="2025-04-23T15:35:32.673" v="1855" actId="1076"/>
          <ac:picMkLst>
            <pc:docMk/>
            <pc:sldMk cId="3713064964" sldId="4385"/>
            <ac:picMk id="4" creationId="{0BEEF160-6A74-D642-3813-6808CF0B52B2}"/>
          </ac:picMkLst>
        </pc:picChg>
      </pc:sldChg>
      <pc:sldChg chg="addSp delSp modSp mod">
        <pc:chgData name="Pablo Moreno" userId="2baaacd2-93c9-44a9-abb3-500652c382de" providerId="ADAL" clId="{E7608771-3B01-4DD8-BB20-E5D0EA3142AB}" dt="2025-04-23T15:20:04.928" v="1680" actId="1076"/>
        <pc:sldMkLst>
          <pc:docMk/>
          <pc:sldMk cId="3589472046" sldId="4419"/>
        </pc:sldMkLst>
        <pc:spChg chg="mod">
          <ac:chgData name="Pablo Moreno" userId="2baaacd2-93c9-44a9-abb3-500652c382de" providerId="ADAL" clId="{E7608771-3B01-4DD8-BB20-E5D0EA3142AB}" dt="2025-04-23T15:05:03.823" v="1123" actId="1076"/>
          <ac:spMkLst>
            <pc:docMk/>
            <pc:sldMk cId="3589472046" sldId="4419"/>
            <ac:spMk id="2" creationId="{65803CA5-213F-8A81-C6F4-6E3F2A002DEF}"/>
          </ac:spMkLst>
        </pc:spChg>
        <pc:spChg chg="add mod">
          <ac:chgData name="Pablo Moreno" userId="2baaacd2-93c9-44a9-abb3-500652c382de" providerId="ADAL" clId="{E7608771-3B01-4DD8-BB20-E5D0EA3142AB}" dt="2025-04-23T15:13:28.363" v="1509" actId="1076"/>
          <ac:spMkLst>
            <pc:docMk/>
            <pc:sldMk cId="3589472046" sldId="4419"/>
            <ac:spMk id="3" creationId="{C3C42628-E4A9-F0E2-264C-A59CF6A1BA19}"/>
          </ac:spMkLst>
        </pc:spChg>
        <pc:spChg chg="mod">
          <ac:chgData name="Pablo Moreno" userId="2baaacd2-93c9-44a9-abb3-500652c382de" providerId="ADAL" clId="{E7608771-3B01-4DD8-BB20-E5D0EA3142AB}" dt="2025-04-23T15:08:42.834" v="1390" actId="14100"/>
          <ac:spMkLst>
            <pc:docMk/>
            <pc:sldMk cId="3589472046" sldId="4419"/>
            <ac:spMk id="4" creationId="{0D8F2315-6CD8-D8ED-5C4F-18C9D0B54D07}"/>
          </ac:spMkLst>
        </pc:spChg>
        <pc:spChg chg="mod">
          <ac:chgData name="Pablo Moreno" userId="2baaacd2-93c9-44a9-abb3-500652c382de" providerId="ADAL" clId="{E7608771-3B01-4DD8-BB20-E5D0EA3142AB}" dt="2025-04-23T15:16:01.985" v="1580" actId="14100"/>
          <ac:spMkLst>
            <pc:docMk/>
            <pc:sldMk cId="3589472046" sldId="4419"/>
            <ac:spMk id="5" creationId="{C247BBD6-45CB-CE5F-CA71-E57C8EEF881F}"/>
          </ac:spMkLst>
        </pc:spChg>
        <pc:spChg chg="add del mod">
          <ac:chgData name="Pablo Moreno" userId="2baaacd2-93c9-44a9-abb3-500652c382de" providerId="ADAL" clId="{E7608771-3B01-4DD8-BB20-E5D0EA3142AB}" dt="2025-04-23T15:15:14.044" v="1562" actId="14100"/>
          <ac:spMkLst>
            <pc:docMk/>
            <pc:sldMk cId="3589472046" sldId="4419"/>
            <ac:spMk id="6" creationId="{702DC119-A34F-001A-1343-18937E4ABD38}"/>
          </ac:spMkLst>
        </pc:spChg>
        <pc:spChg chg="mod">
          <ac:chgData name="Pablo Moreno" userId="2baaacd2-93c9-44a9-abb3-500652c382de" providerId="ADAL" clId="{E7608771-3B01-4DD8-BB20-E5D0EA3142AB}" dt="2025-04-23T15:16:08.782" v="1581" actId="14100"/>
          <ac:spMkLst>
            <pc:docMk/>
            <pc:sldMk cId="3589472046" sldId="4419"/>
            <ac:spMk id="7" creationId="{7D9F0D79-A59F-C3BC-E283-9372AD7E16A1}"/>
          </ac:spMkLst>
        </pc:spChg>
        <pc:spChg chg="mod">
          <ac:chgData name="Pablo Moreno" userId="2baaacd2-93c9-44a9-abb3-500652c382de" providerId="ADAL" clId="{E7608771-3B01-4DD8-BB20-E5D0EA3142AB}" dt="2025-04-23T15:12:48.488" v="1490" actId="1076"/>
          <ac:spMkLst>
            <pc:docMk/>
            <pc:sldMk cId="3589472046" sldId="4419"/>
            <ac:spMk id="63" creationId="{E6F68340-54FF-23F9-0214-2A1BC022F7CD}"/>
          </ac:spMkLst>
        </pc:spChg>
        <pc:spChg chg="mod">
          <ac:chgData name="Pablo Moreno" userId="2baaacd2-93c9-44a9-abb3-500652c382de" providerId="ADAL" clId="{E7608771-3B01-4DD8-BB20-E5D0EA3142AB}" dt="2025-04-23T15:10:48.505" v="1445" actId="1076"/>
          <ac:spMkLst>
            <pc:docMk/>
            <pc:sldMk cId="3589472046" sldId="4419"/>
            <ac:spMk id="64" creationId="{5BC93395-422D-FF32-B44B-1A64ACFB9193}"/>
          </ac:spMkLst>
        </pc:spChg>
        <pc:spChg chg="mod">
          <ac:chgData name="Pablo Moreno" userId="2baaacd2-93c9-44a9-abb3-500652c382de" providerId="ADAL" clId="{E7608771-3B01-4DD8-BB20-E5D0EA3142AB}" dt="2025-04-23T15:13:20.393" v="1507" actId="14100"/>
          <ac:spMkLst>
            <pc:docMk/>
            <pc:sldMk cId="3589472046" sldId="4419"/>
            <ac:spMk id="67" creationId="{F81724E0-E466-0138-8BB6-587B22EE398C}"/>
          </ac:spMkLst>
        </pc:spChg>
        <pc:spChg chg="add del mod">
          <ac:chgData name="Pablo Moreno" userId="2baaacd2-93c9-44a9-abb3-500652c382de" providerId="ADAL" clId="{E7608771-3B01-4DD8-BB20-E5D0EA3142AB}" dt="2025-04-23T15:14:27.931" v="1523" actId="1076"/>
          <ac:spMkLst>
            <pc:docMk/>
            <pc:sldMk cId="3589472046" sldId="4419"/>
            <ac:spMk id="71" creationId="{427181B9-97AD-7A86-0635-E7B8A014F344}"/>
          </ac:spMkLst>
        </pc:spChg>
        <pc:spChg chg="add mod">
          <ac:chgData name="Pablo Moreno" userId="2baaacd2-93c9-44a9-abb3-500652c382de" providerId="ADAL" clId="{E7608771-3B01-4DD8-BB20-E5D0EA3142AB}" dt="2025-04-23T15:14:32.105" v="1526" actId="1076"/>
          <ac:spMkLst>
            <pc:docMk/>
            <pc:sldMk cId="3589472046" sldId="4419"/>
            <ac:spMk id="72" creationId="{1C24DE7C-CBF2-EC14-F5EA-A2307BA9D15C}"/>
          </ac:spMkLst>
        </pc:spChg>
        <pc:spChg chg="add mod">
          <ac:chgData name="Pablo Moreno" userId="2baaacd2-93c9-44a9-abb3-500652c382de" providerId="ADAL" clId="{E7608771-3B01-4DD8-BB20-E5D0EA3142AB}" dt="2025-04-23T15:13:23.886" v="1508" actId="14100"/>
          <ac:spMkLst>
            <pc:docMk/>
            <pc:sldMk cId="3589472046" sldId="4419"/>
            <ac:spMk id="75" creationId="{EEFFC263-B758-CDE7-9C8D-339B574017B2}"/>
          </ac:spMkLst>
        </pc:spChg>
        <pc:spChg chg="add mod">
          <ac:chgData name="Pablo Moreno" userId="2baaacd2-93c9-44a9-abb3-500652c382de" providerId="ADAL" clId="{E7608771-3B01-4DD8-BB20-E5D0EA3142AB}" dt="2025-04-23T15:16:23.751" v="1583" actId="207"/>
          <ac:spMkLst>
            <pc:docMk/>
            <pc:sldMk cId="3589472046" sldId="4419"/>
            <ac:spMk id="78" creationId="{94F1F1B6-B11C-11E3-D388-537F4FD230F0}"/>
          </ac:spMkLst>
        </pc:spChg>
        <pc:spChg chg="add mod">
          <ac:chgData name="Pablo Moreno" userId="2baaacd2-93c9-44a9-abb3-500652c382de" providerId="ADAL" clId="{E7608771-3B01-4DD8-BB20-E5D0EA3142AB}" dt="2025-04-23T15:15:56.177" v="1578" actId="14100"/>
          <ac:spMkLst>
            <pc:docMk/>
            <pc:sldMk cId="3589472046" sldId="4419"/>
            <ac:spMk id="79" creationId="{D798E9FD-0B40-E424-126B-33047F59F84F}"/>
          </ac:spMkLst>
        </pc:spChg>
        <pc:spChg chg="add mod">
          <ac:chgData name="Pablo Moreno" userId="2baaacd2-93c9-44a9-abb3-500652c382de" providerId="ADAL" clId="{E7608771-3B01-4DD8-BB20-E5D0EA3142AB}" dt="2025-04-23T15:12:56.014" v="1503" actId="20577"/>
          <ac:spMkLst>
            <pc:docMk/>
            <pc:sldMk cId="3589472046" sldId="4419"/>
            <ac:spMk id="80" creationId="{05422474-D9C3-64A0-40DD-D10A4B03CB85}"/>
          </ac:spMkLst>
        </pc:spChg>
        <pc:spChg chg="add mod">
          <ac:chgData name="Pablo Moreno" userId="2baaacd2-93c9-44a9-abb3-500652c382de" providerId="ADAL" clId="{E7608771-3B01-4DD8-BB20-E5D0EA3142AB}" dt="2025-04-23T15:16:34.551" v="1585" actId="1076"/>
          <ac:spMkLst>
            <pc:docMk/>
            <pc:sldMk cId="3589472046" sldId="4419"/>
            <ac:spMk id="82" creationId="{6E0C2821-6D98-5F7C-B50E-8ED38C98EB34}"/>
          </ac:spMkLst>
        </pc:spChg>
        <pc:spChg chg="add mod">
          <ac:chgData name="Pablo Moreno" userId="2baaacd2-93c9-44a9-abb3-500652c382de" providerId="ADAL" clId="{E7608771-3B01-4DD8-BB20-E5D0EA3142AB}" dt="2025-04-23T15:15:42.287" v="1575" actId="403"/>
          <ac:spMkLst>
            <pc:docMk/>
            <pc:sldMk cId="3589472046" sldId="4419"/>
            <ac:spMk id="83" creationId="{69FD1AF0-4641-D251-EAB4-27524A29C113}"/>
          </ac:spMkLst>
        </pc:spChg>
        <pc:spChg chg="add mod">
          <ac:chgData name="Pablo Moreno" userId="2baaacd2-93c9-44a9-abb3-500652c382de" providerId="ADAL" clId="{E7608771-3B01-4DD8-BB20-E5D0EA3142AB}" dt="2025-04-23T15:18:58.050" v="1657" actId="1076"/>
          <ac:spMkLst>
            <pc:docMk/>
            <pc:sldMk cId="3589472046" sldId="4419"/>
            <ac:spMk id="85" creationId="{9FF58097-893C-CB0E-3E9E-BA8822408794}"/>
          </ac:spMkLst>
        </pc:spChg>
        <pc:spChg chg="add mod">
          <ac:chgData name="Pablo Moreno" userId="2baaacd2-93c9-44a9-abb3-500652c382de" providerId="ADAL" clId="{E7608771-3B01-4DD8-BB20-E5D0EA3142AB}" dt="2025-04-23T15:18:41.670" v="1645" actId="1076"/>
          <ac:spMkLst>
            <pc:docMk/>
            <pc:sldMk cId="3589472046" sldId="4419"/>
            <ac:spMk id="87" creationId="{B811038D-6EEA-D4CD-0E7A-94FEB2DF0527}"/>
          </ac:spMkLst>
        </pc:spChg>
        <pc:spChg chg="add mod">
          <ac:chgData name="Pablo Moreno" userId="2baaacd2-93c9-44a9-abb3-500652c382de" providerId="ADAL" clId="{E7608771-3B01-4DD8-BB20-E5D0EA3142AB}" dt="2025-04-23T15:19:30.054" v="1668" actId="1076"/>
          <ac:spMkLst>
            <pc:docMk/>
            <pc:sldMk cId="3589472046" sldId="4419"/>
            <ac:spMk id="89" creationId="{422491B9-BBF7-B8CC-1B97-5607BAD0DC30}"/>
          </ac:spMkLst>
        </pc:spChg>
        <pc:spChg chg="add mod">
          <ac:chgData name="Pablo Moreno" userId="2baaacd2-93c9-44a9-abb3-500652c382de" providerId="ADAL" clId="{E7608771-3B01-4DD8-BB20-E5D0EA3142AB}" dt="2025-04-23T15:20:04.928" v="1680" actId="1076"/>
          <ac:spMkLst>
            <pc:docMk/>
            <pc:sldMk cId="3589472046" sldId="4419"/>
            <ac:spMk id="91" creationId="{CDD63EC1-F0B1-850D-909A-20D69523EC32}"/>
          </ac:spMkLst>
        </pc:spChg>
      </pc:sldChg>
      <pc:sldChg chg="modSp mod">
        <pc:chgData name="Pablo Moreno" userId="2baaacd2-93c9-44a9-abb3-500652c382de" providerId="ADAL" clId="{E7608771-3B01-4DD8-BB20-E5D0EA3142AB}" dt="2025-04-23T15:39:04.394" v="1871" actId="207"/>
        <pc:sldMkLst>
          <pc:docMk/>
          <pc:sldMk cId="1630396534" sldId="4420"/>
        </pc:sldMkLst>
        <pc:spChg chg="mod">
          <ac:chgData name="Pablo Moreno" userId="2baaacd2-93c9-44a9-abb3-500652c382de" providerId="ADAL" clId="{E7608771-3B01-4DD8-BB20-E5D0EA3142AB}" dt="2025-04-23T15:39:04.394" v="1871" actId="207"/>
          <ac:spMkLst>
            <pc:docMk/>
            <pc:sldMk cId="1630396534" sldId="4420"/>
            <ac:spMk id="2" creationId="{8C32E2DC-7977-A4D2-86EB-AD3CC10CC956}"/>
          </ac:spMkLst>
        </pc:spChg>
      </pc:sldChg>
      <pc:sldChg chg="addSp delSp modSp add mod modAnim">
        <pc:chgData name="Pablo Moreno" userId="2baaacd2-93c9-44a9-abb3-500652c382de" providerId="ADAL" clId="{E7608771-3B01-4DD8-BB20-E5D0EA3142AB}" dt="2025-04-23T14:35:18.013" v="340" actId="1076"/>
        <pc:sldMkLst>
          <pc:docMk/>
          <pc:sldMk cId="2588731664" sldId="4421"/>
        </pc:sldMkLst>
        <pc:spChg chg="mod">
          <ac:chgData name="Pablo Moreno" userId="2baaacd2-93c9-44a9-abb3-500652c382de" providerId="ADAL" clId="{E7608771-3B01-4DD8-BB20-E5D0EA3142AB}" dt="2025-04-23T14:35:18.013" v="340" actId="1076"/>
          <ac:spMkLst>
            <pc:docMk/>
            <pc:sldMk cId="2588731664" sldId="4421"/>
            <ac:spMk id="2" creationId="{28043193-CD1D-DFC3-2312-5C9ADFD8CAED}"/>
          </ac:spMkLst>
        </pc:spChg>
        <pc:spChg chg="mod">
          <ac:chgData name="Pablo Moreno" userId="2baaacd2-93c9-44a9-abb3-500652c382de" providerId="ADAL" clId="{E7608771-3B01-4DD8-BB20-E5D0EA3142AB}" dt="2025-04-23T14:32:10.085" v="52" actId="1076"/>
          <ac:spMkLst>
            <pc:docMk/>
            <pc:sldMk cId="2588731664" sldId="4421"/>
            <ac:spMk id="4" creationId="{C43F6C2C-C0AE-2BF2-C812-E28E03816AB1}"/>
          </ac:spMkLst>
        </pc:spChg>
        <pc:spChg chg="mod">
          <ac:chgData name="Pablo Moreno" userId="2baaacd2-93c9-44a9-abb3-500652c382de" providerId="ADAL" clId="{E7608771-3B01-4DD8-BB20-E5D0EA3142AB}" dt="2025-04-23T14:33:30.171" v="69" actId="1076"/>
          <ac:spMkLst>
            <pc:docMk/>
            <pc:sldMk cId="2588731664" sldId="4421"/>
            <ac:spMk id="12" creationId="{E4A94A4A-1BBB-21F9-6EFC-D3B65C285D60}"/>
          </ac:spMkLst>
        </pc:spChg>
        <pc:spChg chg="add mod">
          <ac:chgData name="Pablo Moreno" userId="2baaacd2-93c9-44a9-abb3-500652c382de" providerId="ADAL" clId="{E7608771-3B01-4DD8-BB20-E5D0EA3142AB}" dt="2025-04-23T14:35:12.644" v="339" actId="123"/>
          <ac:spMkLst>
            <pc:docMk/>
            <pc:sldMk cId="2588731664" sldId="4421"/>
            <ac:spMk id="13" creationId="{4B05784C-EE9E-5E50-917F-7A160E9FB992}"/>
          </ac:spMkLst>
        </pc:spChg>
        <pc:picChg chg="add mod">
          <ac:chgData name="Pablo Moreno" userId="2baaacd2-93c9-44a9-abb3-500652c382de" providerId="ADAL" clId="{E7608771-3B01-4DD8-BB20-E5D0EA3142AB}" dt="2025-04-23T14:32:57.102" v="60" actId="1076"/>
          <ac:picMkLst>
            <pc:docMk/>
            <pc:sldMk cId="2588731664" sldId="4421"/>
            <ac:picMk id="5" creationId="{B8C09814-337F-78F8-D986-0ED896FE4023}"/>
          </ac:picMkLst>
        </pc:picChg>
      </pc:sldChg>
      <pc:sldChg chg="addSp delSp modSp add mod delAnim modAnim">
        <pc:chgData name="Pablo Moreno" userId="2baaacd2-93c9-44a9-abb3-500652c382de" providerId="ADAL" clId="{E7608771-3B01-4DD8-BB20-E5D0EA3142AB}" dt="2025-04-23T14:39:18.662" v="746" actId="1076"/>
        <pc:sldMkLst>
          <pc:docMk/>
          <pc:sldMk cId="1855039130" sldId="4432"/>
        </pc:sldMkLst>
        <pc:spChg chg="mod">
          <ac:chgData name="Pablo Moreno" userId="2baaacd2-93c9-44a9-abb3-500652c382de" providerId="ADAL" clId="{E7608771-3B01-4DD8-BB20-E5D0EA3142AB}" dt="2025-04-23T14:37:20.144" v="379" actId="14100"/>
          <ac:spMkLst>
            <pc:docMk/>
            <pc:sldMk cId="1855039130" sldId="4432"/>
            <ac:spMk id="2" creationId="{24B27926-6DAA-168E-E2F6-FECB8366D77C}"/>
          </ac:spMkLst>
        </pc:spChg>
        <pc:spChg chg="mod">
          <ac:chgData name="Pablo Moreno" userId="2baaacd2-93c9-44a9-abb3-500652c382de" providerId="ADAL" clId="{E7608771-3B01-4DD8-BB20-E5D0EA3142AB}" dt="2025-04-23T14:36:15.462" v="375" actId="1076"/>
          <ac:spMkLst>
            <pc:docMk/>
            <pc:sldMk cId="1855039130" sldId="4432"/>
            <ac:spMk id="4" creationId="{CC77D0EB-5E62-6BEC-A2E0-A2B0490B794C}"/>
          </ac:spMkLst>
        </pc:spChg>
        <pc:spChg chg="mod">
          <ac:chgData name="Pablo Moreno" userId="2baaacd2-93c9-44a9-abb3-500652c382de" providerId="ADAL" clId="{E7608771-3B01-4DD8-BB20-E5D0EA3142AB}" dt="2025-04-23T14:36:18.821" v="376" actId="1076"/>
          <ac:spMkLst>
            <pc:docMk/>
            <pc:sldMk cId="1855039130" sldId="4432"/>
            <ac:spMk id="12" creationId="{B6A33ABE-6217-3CC1-519F-18E950AF5E95}"/>
          </ac:spMkLst>
        </pc:spChg>
        <pc:spChg chg="mod">
          <ac:chgData name="Pablo Moreno" userId="2baaacd2-93c9-44a9-abb3-500652c382de" providerId="ADAL" clId="{E7608771-3B01-4DD8-BB20-E5D0EA3142AB}" dt="2025-04-23T14:39:18.662" v="746" actId="1076"/>
          <ac:spMkLst>
            <pc:docMk/>
            <pc:sldMk cId="1855039130" sldId="4432"/>
            <ac:spMk id="13" creationId="{32F03FCF-E829-0BDE-C394-4BADBA9737DF}"/>
          </ac:spMkLst>
        </pc:spChg>
        <pc:picChg chg="add mod">
          <ac:chgData name="Pablo Moreno" userId="2baaacd2-93c9-44a9-abb3-500652c382de" providerId="ADAL" clId="{E7608771-3B01-4DD8-BB20-E5D0EA3142AB}" dt="2025-04-23T14:35:50.085" v="347" actId="1076"/>
          <ac:picMkLst>
            <pc:docMk/>
            <pc:sldMk cId="1855039130" sldId="4432"/>
            <ac:picMk id="3" creationId="{4EC8871D-6064-9615-5FFC-75DFF1268721}"/>
          </ac:picMkLst>
        </pc:picChg>
      </pc:sldChg>
      <pc:sldChg chg="delSp modSp add mod ord">
        <pc:chgData name="Pablo Moreno" userId="2baaacd2-93c9-44a9-abb3-500652c382de" providerId="ADAL" clId="{E7608771-3B01-4DD8-BB20-E5D0EA3142AB}" dt="2025-04-23T14:50:14.579" v="901"/>
        <pc:sldMkLst>
          <pc:docMk/>
          <pc:sldMk cId="524726026" sldId="4433"/>
        </pc:sldMkLst>
        <pc:spChg chg="mod">
          <ac:chgData name="Pablo Moreno" userId="2baaacd2-93c9-44a9-abb3-500652c382de" providerId="ADAL" clId="{E7608771-3B01-4DD8-BB20-E5D0EA3142AB}" dt="2025-04-23T14:44:22.975" v="774" actId="1076"/>
          <ac:spMkLst>
            <pc:docMk/>
            <pc:sldMk cId="524726026" sldId="4433"/>
            <ac:spMk id="4" creationId="{14353F8A-140D-6A77-A8DF-9BB46C2E5378}"/>
          </ac:spMkLst>
        </pc:spChg>
        <pc:spChg chg="mod">
          <ac:chgData name="Pablo Moreno" userId="2baaacd2-93c9-44a9-abb3-500652c382de" providerId="ADAL" clId="{E7608771-3B01-4DD8-BB20-E5D0EA3142AB}" dt="2025-04-23T14:44:16.772" v="773" actId="1076"/>
          <ac:spMkLst>
            <pc:docMk/>
            <pc:sldMk cId="524726026" sldId="4433"/>
            <ac:spMk id="10" creationId="{7835211C-99A5-3A18-AC0B-8C65AEEAD1D9}"/>
          </ac:spMkLst>
        </pc:spChg>
        <pc:spChg chg="mod">
          <ac:chgData name="Pablo Moreno" userId="2baaacd2-93c9-44a9-abb3-500652c382de" providerId="ADAL" clId="{E7608771-3B01-4DD8-BB20-E5D0EA3142AB}" dt="2025-04-23T14:44:16.772" v="773" actId="1076"/>
          <ac:spMkLst>
            <pc:docMk/>
            <pc:sldMk cId="524726026" sldId="4433"/>
            <ac:spMk id="53" creationId="{3B1FD099-F886-527E-700B-5A299D6F6FA2}"/>
          </ac:spMkLst>
        </pc:spChg>
        <pc:spChg chg="mod">
          <ac:chgData name="Pablo Moreno" userId="2baaacd2-93c9-44a9-abb3-500652c382de" providerId="ADAL" clId="{E7608771-3B01-4DD8-BB20-E5D0EA3142AB}" dt="2025-04-23T14:45:16.357" v="790" actId="1076"/>
          <ac:spMkLst>
            <pc:docMk/>
            <pc:sldMk cId="524726026" sldId="4433"/>
            <ac:spMk id="55" creationId="{A9661A23-F417-952E-7DD5-F89194953160}"/>
          </ac:spMkLst>
        </pc:spChg>
        <pc:spChg chg="mod">
          <ac:chgData name="Pablo Moreno" userId="2baaacd2-93c9-44a9-abb3-500652c382de" providerId="ADAL" clId="{E7608771-3B01-4DD8-BB20-E5D0EA3142AB}" dt="2025-04-23T14:50:04.078" v="899" actId="1076"/>
          <ac:spMkLst>
            <pc:docMk/>
            <pc:sldMk cId="524726026" sldId="4433"/>
            <ac:spMk id="56" creationId="{96B1904B-2546-89ED-CC40-50A5F08F7B09}"/>
          </ac:spMkLst>
        </pc:spChg>
        <pc:spChg chg="mod">
          <ac:chgData name="Pablo Moreno" userId="2baaacd2-93c9-44a9-abb3-500652c382de" providerId="ADAL" clId="{E7608771-3B01-4DD8-BB20-E5D0EA3142AB}" dt="2025-04-23T14:44:16.772" v="773" actId="1076"/>
          <ac:spMkLst>
            <pc:docMk/>
            <pc:sldMk cId="524726026" sldId="4433"/>
            <ac:spMk id="57" creationId="{883FD4C7-6D24-AD16-4F29-E9731028BBC5}"/>
          </ac:spMkLst>
        </pc:spChg>
        <pc:spChg chg="mod">
          <ac:chgData name="Pablo Moreno" userId="2baaacd2-93c9-44a9-abb3-500652c382de" providerId="ADAL" clId="{E7608771-3B01-4DD8-BB20-E5D0EA3142AB}" dt="2025-04-23T14:48:26.035" v="856" actId="1076"/>
          <ac:spMkLst>
            <pc:docMk/>
            <pc:sldMk cId="524726026" sldId="4433"/>
            <ac:spMk id="58" creationId="{DC1C26CA-482A-8382-E184-7B80589155F1}"/>
          </ac:spMkLst>
        </pc:spChg>
        <pc:spChg chg="mod">
          <ac:chgData name="Pablo Moreno" userId="2baaacd2-93c9-44a9-abb3-500652c382de" providerId="ADAL" clId="{E7608771-3B01-4DD8-BB20-E5D0EA3142AB}" dt="2025-04-23T14:48:55.820" v="878" actId="1076"/>
          <ac:spMkLst>
            <pc:docMk/>
            <pc:sldMk cId="524726026" sldId="4433"/>
            <ac:spMk id="59" creationId="{786F697E-CBAE-8C09-88A3-EEA0FFFE8514}"/>
          </ac:spMkLst>
        </pc:spChg>
        <pc:spChg chg="mod ord">
          <ac:chgData name="Pablo Moreno" userId="2baaacd2-93c9-44a9-abb3-500652c382de" providerId="ADAL" clId="{E7608771-3B01-4DD8-BB20-E5D0EA3142AB}" dt="2025-04-23T14:49:58.244" v="898" actId="171"/>
          <ac:spMkLst>
            <pc:docMk/>
            <pc:sldMk cId="524726026" sldId="4433"/>
            <ac:spMk id="62" creationId="{CF37ABB0-7BDE-4816-DC8B-CFEFF5855A3A}"/>
          </ac:spMkLst>
        </pc:spChg>
        <pc:spChg chg="mod ord">
          <ac:chgData name="Pablo Moreno" userId="2baaacd2-93c9-44a9-abb3-500652c382de" providerId="ADAL" clId="{E7608771-3B01-4DD8-BB20-E5D0EA3142AB}" dt="2025-04-23T14:49:43.848" v="892" actId="1076"/>
          <ac:spMkLst>
            <pc:docMk/>
            <pc:sldMk cId="524726026" sldId="4433"/>
            <ac:spMk id="63" creationId="{9F0BFA2E-1BDF-66FA-78CC-DC3DCB889CF7}"/>
          </ac:spMkLst>
        </pc:spChg>
        <pc:spChg chg="mod">
          <ac:chgData name="Pablo Moreno" userId="2baaacd2-93c9-44a9-abb3-500652c382de" providerId="ADAL" clId="{E7608771-3B01-4DD8-BB20-E5D0EA3142AB}" dt="2025-04-23T14:48:49.383" v="873" actId="1076"/>
          <ac:spMkLst>
            <pc:docMk/>
            <pc:sldMk cId="524726026" sldId="4433"/>
            <ac:spMk id="64" creationId="{DD38A820-644D-B293-7591-FAA800866836}"/>
          </ac:spMkLst>
        </pc:spChg>
        <pc:spChg chg="mod">
          <ac:chgData name="Pablo Moreno" userId="2baaacd2-93c9-44a9-abb3-500652c382de" providerId="ADAL" clId="{E7608771-3B01-4DD8-BB20-E5D0EA3142AB}" dt="2025-04-23T14:45:03.479" v="788" actId="1076"/>
          <ac:spMkLst>
            <pc:docMk/>
            <pc:sldMk cId="524726026" sldId="4433"/>
            <ac:spMk id="65" creationId="{6D3A32A6-7BA5-DF5A-8E8D-2F5890CDE0BF}"/>
          </ac:spMkLst>
        </pc:spChg>
      </pc:sldChg>
      <pc:sldChg chg="addSp delSp modSp add mod">
        <pc:chgData name="Pablo Moreno" userId="2baaacd2-93c9-44a9-abb3-500652c382de" providerId="ADAL" clId="{E7608771-3B01-4DD8-BB20-E5D0EA3142AB}" dt="2025-04-23T15:27:33.401" v="1797" actId="20577"/>
        <pc:sldMkLst>
          <pc:docMk/>
          <pc:sldMk cId="2802794023" sldId="4434"/>
        </pc:sldMkLst>
        <pc:spChg chg="mod">
          <ac:chgData name="Pablo Moreno" userId="2baaacd2-93c9-44a9-abb3-500652c382de" providerId="ADAL" clId="{E7608771-3B01-4DD8-BB20-E5D0EA3142AB}" dt="2025-04-23T15:23:55.347" v="1724" actId="1076"/>
          <ac:spMkLst>
            <pc:docMk/>
            <pc:sldMk cId="2802794023" sldId="4434"/>
            <ac:spMk id="2" creationId="{A1562188-A009-607F-7914-2704540E69FD}"/>
          </ac:spMkLst>
        </pc:spChg>
        <pc:spChg chg="mod">
          <ac:chgData name="Pablo Moreno" userId="2baaacd2-93c9-44a9-abb3-500652c382de" providerId="ADAL" clId="{E7608771-3B01-4DD8-BB20-E5D0EA3142AB}" dt="2025-04-23T15:27:33.401" v="1797" actId="20577"/>
          <ac:spMkLst>
            <pc:docMk/>
            <pc:sldMk cId="2802794023" sldId="4434"/>
            <ac:spMk id="4" creationId="{3126402B-4578-4CBD-CCDB-9EADD1269529}"/>
          </ac:spMkLst>
        </pc:spChg>
        <pc:spChg chg="mod">
          <ac:chgData name="Pablo Moreno" userId="2baaacd2-93c9-44a9-abb3-500652c382de" providerId="ADAL" clId="{E7608771-3B01-4DD8-BB20-E5D0EA3142AB}" dt="2025-04-23T15:24:01.626" v="1725" actId="1076"/>
          <ac:spMkLst>
            <pc:docMk/>
            <pc:sldMk cId="2802794023" sldId="4434"/>
            <ac:spMk id="10" creationId="{C9778742-B181-3D7C-6E21-BC3D47F639C1}"/>
          </ac:spMkLst>
        </pc:spChg>
        <pc:picChg chg="mod">
          <ac:chgData name="Pablo Moreno" userId="2baaacd2-93c9-44a9-abb3-500652c382de" providerId="ADAL" clId="{E7608771-3B01-4DD8-BB20-E5D0EA3142AB}" dt="2025-04-23T15:24:05.327" v="1726" actId="1076"/>
          <ac:picMkLst>
            <pc:docMk/>
            <pc:sldMk cId="2802794023" sldId="4434"/>
            <ac:picMk id="6" creationId="{3E34A5C5-FD78-E65D-4F2B-7E42907883EE}"/>
          </ac:picMkLst>
        </pc:picChg>
      </pc:sldChg>
      <pc:sldChg chg="addSp delSp modSp add mod">
        <pc:chgData name="Pablo Moreno" userId="2baaacd2-93c9-44a9-abb3-500652c382de" providerId="ADAL" clId="{E7608771-3B01-4DD8-BB20-E5D0EA3142AB}" dt="2025-04-23T15:27:38.749" v="1811" actId="20577"/>
        <pc:sldMkLst>
          <pc:docMk/>
          <pc:sldMk cId="2751732023" sldId="4435"/>
        </pc:sldMkLst>
        <pc:spChg chg="mod">
          <ac:chgData name="Pablo Moreno" userId="2baaacd2-93c9-44a9-abb3-500652c382de" providerId="ADAL" clId="{E7608771-3B01-4DD8-BB20-E5D0EA3142AB}" dt="2025-04-23T15:25:53.434" v="1759" actId="1076"/>
          <ac:spMkLst>
            <pc:docMk/>
            <pc:sldMk cId="2751732023" sldId="4435"/>
            <ac:spMk id="2" creationId="{3A9CDF4B-EB51-E2D8-CC2B-62339A9810C2}"/>
          </ac:spMkLst>
        </pc:spChg>
        <pc:spChg chg="mod">
          <ac:chgData name="Pablo Moreno" userId="2baaacd2-93c9-44a9-abb3-500652c382de" providerId="ADAL" clId="{E7608771-3B01-4DD8-BB20-E5D0EA3142AB}" dt="2025-04-23T15:27:38.749" v="1811" actId="20577"/>
          <ac:spMkLst>
            <pc:docMk/>
            <pc:sldMk cId="2751732023" sldId="4435"/>
            <ac:spMk id="4" creationId="{C117FA82-0CA5-7BFB-D0CD-6A9D88276AC0}"/>
          </ac:spMkLst>
        </pc:spChg>
        <pc:spChg chg="mod">
          <ac:chgData name="Pablo Moreno" userId="2baaacd2-93c9-44a9-abb3-500652c382de" providerId="ADAL" clId="{E7608771-3B01-4DD8-BB20-E5D0EA3142AB}" dt="2025-04-23T15:26:03.852" v="1763" actId="1076"/>
          <ac:spMkLst>
            <pc:docMk/>
            <pc:sldMk cId="2751732023" sldId="4435"/>
            <ac:spMk id="10" creationId="{F2AE5438-A2E0-041E-B51E-557D683C7EE2}"/>
          </ac:spMkLst>
        </pc:spChg>
        <pc:picChg chg="mod">
          <ac:chgData name="Pablo Moreno" userId="2baaacd2-93c9-44a9-abb3-500652c382de" providerId="ADAL" clId="{E7608771-3B01-4DD8-BB20-E5D0EA3142AB}" dt="2025-04-23T15:25:55.814" v="1760" actId="1076"/>
          <ac:picMkLst>
            <pc:docMk/>
            <pc:sldMk cId="2751732023" sldId="4435"/>
            <ac:picMk id="8" creationId="{DC2DB5E7-D393-8A54-BC7D-3E2C959381B7}"/>
          </ac:picMkLst>
        </pc:picChg>
      </pc:sldChg>
      <pc:sldChg chg="addSp delSp modSp add mod">
        <pc:chgData name="Pablo Moreno" userId="2baaacd2-93c9-44a9-abb3-500652c382de" providerId="ADAL" clId="{E7608771-3B01-4DD8-BB20-E5D0EA3142AB}" dt="2025-04-23T15:27:55.906" v="1839" actId="14100"/>
        <pc:sldMkLst>
          <pc:docMk/>
          <pc:sldMk cId="2137453761" sldId="4436"/>
        </pc:sldMkLst>
        <pc:spChg chg="mod">
          <ac:chgData name="Pablo Moreno" userId="2baaacd2-93c9-44a9-abb3-500652c382de" providerId="ADAL" clId="{E7608771-3B01-4DD8-BB20-E5D0EA3142AB}" dt="2025-04-23T15:26:52.326" v="1779" actId="403"/>
          <ac:spMkLst>
            <pc:docMk/>
            <pc:sldMk cId="2137453761" sldId="4436"/>
            <ac:spMk id="2" creationId="{AE1447B9-EE56-DAD5-92C7-04BD6A7CFDD6}"/>
          </ac:spMkLst>
        </pc:spChg>
        <pc:spChg chg="mod">
          <ac:chgData name="Pablo Moreno" userId="2baaacd2-93c9-44a9-abb3-500652c382de" providerId="ADAL" clId="{E7608771-3B01-4DD8-BB20-E5D0EA3142AB}" dt="2025-04-23T15:27:55.906" v="1839" actId="14100"/>
          <ac:spMkLst>
            <pc:docMk/>
            <pc:sldMk cId="2137453761" sldId="4436"/>
            <ac:spMk id="4" creationId="{22CFE872-1F14-F13E-D362-4B23657CF577}"/>
          </ac:spMkLst>
        </pc:spChg>
        <pc:spChg chg="mod">
          <ac:chgData name="Pablo Moreno" userId="2baaacd2-93c9-44a9-abb3-500652c382de" providerId="ADAL" clId="{E7608771-3B01-4DD8-BB20-E5D0EA3142AB}" dt="2025-04-23T15:27:04.218" v="1783" actId="1076"/>
          <ac:spMkLst>
            <pc:docMk/>
            <pc:sldMk cId="2137453761" sldId="4436"/>
            <ac:spMk id="10" creationId="{EBD3EA6B-A0A6-0237-8D05-2FC5E52A099C}"/>
          </ac:spMkLst>
        </pc:spChg>
        <pc:picChg chg="mod">
          <ac:chgData name="Pablo Moreno" userId="2baaacd2-93c9-44a9-abb3-500652c382de" providerId="ADAL" clId="{E7608771-3B01-4DD8-BB20-E5D0EA3142AB}" dt="2025-04-23T15:26:55.502" v="1780" actId="1076"/>
          <ac:picMkLst>
            <pc:docMk/>
            <pc:sldMk cId="2137453761" sldId="4436"/>
            <ac:picMk id="12" creationId="{7B5A0341-8C75-D2D0-CC8A-2FDB491EEB60}"/>
          </ac:picMkLst>
        </pc:picChg>
      </pc:sldChg>
    </pc:docChg>
  </pc:docChgLst>
  <pc:docChgLst>
    <pc:chgData name="Pablo Moreno" userId="2baaacd2-93c9-44a9-abb3-500652c382de" providerId="ADAL" clId="{7741ED99-42AA-4DC5-9183-7F1165BAC479}"/>
    <pc:docChg chg="undo custSel addSld delSld modSld sldOrd">
      <pc:chgData name="Pablo Moreno" userId="2baaacd2-93c9-44a9-abb3-500652c382de" providerId="ADAL" clId="{7741ED99-42AA-4DC5-9183-7F1165BAC479}" dt="2025-05-19T11:11:46.494" v="879" actId="1076"/>
      <pc:docMkLst>
        <pc:docMk/>
      </pc:docMkLst>
      <pc:sldChg chg="add del">
        <pc:chgData name="Pablo Moreno" userId="2baaacd2-93c9-44a9-abb3-500652c382de" providerId="ADAL" clId="{7741ED99-42AA-4DC5-9183-7F1165BAC479}" dt="2025-05-19T10:45:39.807" v="441" actId="47"/>
        <pc:sldMkLst>
          <pc:docMk/>
          <pc:sldMk cId="1332625997" sldId="261"/>
        </pc:sldMkLst>
      </pc:sldChg>
      <pc:sldChg chg="addSp delSp modSp mod">
        <pc:chgData name="Pablo Moreno" userId="2baaacd2-93c9-44a9-abb3-500652c382de" providerId="ADAL" clId="{7741ED99-42AA-4DC5-9183-7F1165BAC479}" dt="2025-05-19T11:09:27.264" v="874" actId="14100"/>
        <pc:sldMkLst>
          <pc:docMk/>
          <pc:sldMk cId="4169825511" sldId="4263"/>
        </pc:sldMkLst>
        <pc:spChg chg="mod ord">
          <ac:chgData name="Pablo Moreno" userId="2baaacd2-93c9-44a9-abb3-500652c382de" providerId="ADAL" clId="{7741ED99-42AA-4DC5-9183-7F1165BAC479}" dt="2025-05-19T11:09:14.693" v="872" actId="166"/>
          <ac:spMkLst>
            <pc:docMk/>
            <pc:sldMk cId="4169825511" sldId="4263"/>
            <ac:spMk id="2" creationId="{DD8D6BEE-FB04-4441-B82D-ACD42807E3F8}"/>
          </ac:spMkLst>
        </pc:spChg>
        <pc:spChg chg="add del mod">
          <ac:chgData name="Pablo Moreno" userId="2baaacd2-93c9-44a9-abb3-500652c382de" providerId="ADAL" clId="{7741ED99-42AA-4DC5-9183-7F1165BAC479}" dt="2025-05-19T11:07:01.865" v="846" actId="478"/>
          <ac:spMkLst>
            <pc:docMk/>
            <pc:sldMk cId="4169825511" sldId="4263"/>
            <ac:spMk id="4" creationId="{28B8B7C5-37C6-5460-6BE7-BABA15217B30}"/>
          </ac:spMkLst>
        </pc:spChg>
        <pc:spChg chg="add del mod ord">
          <ac:chgData name="Pablo Moreno" userId="2baaacd2-93c9-44a9-abb3-500652c382de" providerId="ADAL" clId="{7741ED99-42AA-4DC5-9183-7F1165BAC479}" dt="2025-05-19T11:08:48.463" v="867" actId="1076"/>
          <ac:spMkLst>
            <pc:docMk/>
            <pc:sldMk cId="4169825511" sldId="4263"/>
            <ac:spMk id="12" creationId="{EB12E266-1B84-41B4-60C2-28FF9CEEBCBC}"/>
          </ac:spMkLst>
        </pc:spChg>
        <pc:spChg chg="mod">
          <ac:chgData name="Pablo Moreno" userId="2baaacd2-93c9-44a9-abb3-500652c382de" providerId="ADAL" clId="{7741ED99-42AA-4DC5-9183-7F1165BAC479}" dt="2025-05-19T11:09:08.355" v="871" actId="1076"/>
          <ac:spMkLst>
            <pc:docMk/>
            <pc:sldMk cId="4169825511" sldId="4263"/>
            <ac:spMk id="13" creationId="{35AF0D03-1AEA-261D-065C-94292D9C3F78}"/>
          </ac:spMkLst>
        </pc:spChg>
        <pc:picChg chg="add del mod ord modCrop">
          <ac:chgData name="Pablo Moreno" userId="2baaacd2-93c9-44a9-abb3-500652c382de" providerId="ADAL" clId="{7741ED99-42AA-4DC5-9183-7F1165BAC479}" dt="2025-05-19T11:09:27.264" v="874" actId="14100"/>
          <ac:picMkLst>
            <pc:docMk/>
            <pc:sldMk cId="4169825511" sldId="4263"/>
            <ac:picMk id="5" creationId="{E6A27B07-23FC-5751-03DE-E2D7D5C7DE03}"/>
          </ac:picMkLst>
        </pc:picChg>
        <pc:picChg chg="del">
          <ac:chgData name="Pablo Moreno" userId="2baaacd2-93c9-44a9-abb3-500652c382de" providerId="ADAL" clId="{7741ED99-42AA-4DC5-9183-7F1165BAC479}" dt="2025-05-19T11:05:04.525" v="830" actId="478"/>
          <ac:picMkLst>
            <pc:docMk/>
            <pc:sldMk cId="4169825511" sldId="4263"/>
            <ac:picMk id="9" creationId="{6F00EF53-2849-CD3F-44DE-4F05B272EB06}"/>
          </ac:picMkLst>
        </pc:picChg>
      </pc:sldChg>
      <pc:sldChg chg="del">
        <pc:chgData name="Pablo Moreno" userId="2baaacd2-93c9-44a9-abb3-500652c382de" providerId="ADAL" clId="{7741ED99-42AA-4DC5-9183-7F1165BAC479}" dt="2025-05-19T11:07:44.820" v="857" actId="47"/>
        <pc:sldMkLst>
          <pc:docMk/>
          <pc:sldMk cId="903574441" sldId="4300"/>
        </pc:sldMkLst>
      </pc:sldChg>
      <pc:sldChg chg="modSp del mod">
        <pc:chgData name="Pablo Moreno" userId="2baaacd2-93c9-44a9-abb3-500652c382de" providerId="ADAL" clId="{7741ED99-42AA-4DC5-9183-7F1165BAC479}" dt="2025-05-19T10:33:29.536" v="24" actId="47"/>
        <pc:sldMkLst>
          <pc:docMk/>
          <pc:sldMk cId="30286005" sldId="4306"/>
        </pc:sldMkLst>
        <pc:spChg chg="mod">
          <ac:chgData name="Pablo Moreno" userId="2baaacd2-93c9-44a9-abb3-500652c382de" providerId="ADAL" clId="{7741ED99-42AA-4DC5-9183-7F1165BAC479}" dt="2025-05-19T10:32:43.071" v="8"/>
          <ac:spMkLst>
            <pc:docMk/>
            <pc:sldMk cId="30286005" sldId="4306"/>
            <ac:spMk id="21" creationId="{E66C7987-60BB-DC47-A0C2-99C652EF4EF7}"/>
          </ac:spMkLst>
        </pc:spChg>
      </pc:sldChg>
      <pc:sldChg chg="modSp mod">
        <pc:chgData name="Pablo Moreno" userId="2baaacd2-93c9-44a9-abb3-500652c382de" providerId="ADAL" clId="{7741ED99-42AA-4DC5-9183-7F1165BAC479}" dt="2025-05-19T11:05:35.806" v="836" actId="1076"/>
        <pc:sldMkLst>
          <pc:docMk/>
          <pc:sldMk cId="2445639838" sldId="4345"/>
        </pc:sldMkLst>
        <pc:picChg chg="mod">
          <ac:chgData name="Pablo Moreno" userId="2baaacd2-93c9-44a9-abb3-500652c382de" providerId="ADAL" clId="{7741ED99-42AA-4DC5-9183-7F1165BAC479}" dt="2025-05-19T11:05:35.806" v="836" actId="1076"/>
          <ac:picMkLst>
            <pc:docMk/>
            <pc:sldMk cId="2445639838" sldId="4345"/>
            <ac:picMk id="6" creationId="{15F17992-CF02-446E-926E-6A59948C47E3}"/>
          </ac:picMkLst>
        </pc:picChg>
      </pc:sldChg>
      <pc:sldChg chg="modSp del">
        <pc:chgData name="Pablo Moreno" userId="2baaacd2-93c9-44a9-abb3-500652c382de" providerId="ADAL" clId="{7741ED99-42AA-4DC5-9183-7F1165BAC479}" dt="2025-05-19T10:33:28.606" v="23" actId="47"/>
        <pc:sldMkLst>
          <pc:docMk/>
          <pc:sldMk cId="3993980374" sldId="4347"/>
        </pc:sldMkLst>
        <pc:spChg chg="mod">
          <ac:chgData name="Pablo Moreno" userId="2baaacd2-93c9-44a9-abb3-500652c382de" providerId="ADAL" clId="{7741ED99-42AA-4DC5-9183-7F1165BAC479}" dt="2025-05-19T10:32:06.488" v="1" actId="20578"/>
          <ac:spMkLst>
            <pc:docMk/>
            <pc:sldMk cId="3993980374" sldId="4347"/>
            <ac:spMk id="9" creationId="{4BCA7494-017B-CC48-9BEC-8F31D90E2329}"/>
          </ac:spMkLst>
        </pc:spChg>
      </pc:sldChg>
      <pc:sldChg chg="modSp mod">
        <pc:chgData name="Pablo Moreno" userId="2baaacd2-93c9-44a9-abb3-500652c382de" providerId="ADAL" clId="{7741ED99-42AA-4DC5-9183-7F1165BAC479}" dt="2025-05-19T10:33:53.636" v="65" actId="1076"/>
        <pc:sldMkLst>
          <pc:docMk/>
          <pc:sldMk cId="3559636693" sldId="4352"/>
        </pc:sldMkLst>
        <pc:spChg chg="mod">
          <ac:chgData name="Pablo Moreno" userId="2baaacd2-93c9-44a9-abb3-500652c382de" providerId="ADAL" clId="{7741ED99-42AA-4DC5-9183-7F1165BAC479}" dt="2025-05-19T10:33:41.650" v="61" actId="14100"/>
          <ac:spMkLst>
            <pc:docMk/>
            <pc:sldMk cId="3559636693" sldId="4352"/>
            <ac:spMk id="14" creationId="{BE59536B-CB14-6A49-9925-C70C0915408D}"/>
          </ac:spMkLst>
        </pc:spChg>
        <pc:spChg chg="mod">
          <ac:chgData name="Pablo Moreno" userId="2baaacd2-93c9-44a9-abb3-500652c382de" providerId="ADAL" clId="{7741ED99-42AA-4DC5-9183-7F1165BAC479}" dt="2025-05-19T10:33:53.636" v="65" actId="1076"/>
          <ac:spMkLst>
            <pc:docMk/>
            <pc:sldMk cId="3559636693" sldId="4352"/>
            <ac:spMk id="15" creationId="{04695EEA-D075-3642-8CB0-45ED61E791B1}"/>
          </ac:spMkLst>
        </pc:spChg>
      </pc:sldChg>
      <pc:sldChg chg="modSp mod">
        <pc:chgData name="Pablo Moreno" userId="2baaacd2-93c9-44a9-abb3-500652c382de" providerId="ADAL" clId="{7741ED99-42AA-4DC5-9183-7F1165BAC479}" dt="2025-05-19T10:37:36.577" v="118" actId="14100"/>
        <pc:sldMkLst>
          <pc:docMk/>
          <pc:sldMk cId="2840469004" sldId="4366"/>
        </pc:sldMkLst>
        <pc:spChg chg="mod">
          <ac:chgData name="Pablo Moreno" userId="2baaacd2-93c9-44a9-abb3-500652c382de" providerId="ADAL" clId="{7741ED99-42AA-4DC5-9183-7F1165BAC479}" dt="2025-05-19T10:37:36.577" v="118" actId="14100"/>
          <ac:spMkLst>
            <pc:docMk/>
            <pc:sldMk cId="2840469004" sldId="4366"/>
            <ac:spMk id="14" creationId="{72562939-738E-FB21-A25D-599F65FCBD3E}"/>
          </ac:spMkLst>
        </pc:spChg>
        <pc:spChg chg="mod">
          <ac:chgData name="Pablo Moreno" userId="2baaacd2-93c9-44a9-abb3-500652c382de" providerId="ADAL" clId="{7741ED99-42AA-4DC5-9183-7F1165BAC479}" dt="2025-05-19T10:37:30.551" v="115" actId="14100"/>
          <ac:spMkLst>
            <pc:docMk/>
            <pc:sldMk cId="2840469004" sldId="4366"/>
            <ac:spMk id="15" creationId="{A1880C5C-3AD2-941C-FE3F-69A3CC1F8610}"/>
          </ac:spMkLst>
        </pc:spChg>
      </pc:sldChg>
      <pc:sldChg chg="modSp mod">
        <pc:chgData name="Pablo Moreno" userId="2baaacd2-93c9-44a9-abb3-500652c382de" providerId="ADAL" clId="{7741ED99-42AA-4DC5-9183-7F1165BAC479}" dt="2025-05-19T10:46:09.967" v="443" actId="1076"/>
        <pc:sldMkLst>
          <pc:docMk/>
          <pc:sldMk cId="2997418844" sldId="4368"/>
        </pc:sldMkLst>
        <pc:picChg chg="mod">
          <ac:chgData name="Pablo Moreno" userId="2baaacd2-93c9-44a9-abb3-500652c382de" providerId="ADAL" clId="{7741ED99-42AA-4DC5-9183-7F1165BAC479}" dt="2025-05-19T10:46:09.967" v="443" actId="1076"/>
          <ac:picMkLst>
            <pc:docMk/>
            <pc:sldMk cId="2997418844" sldId="4368"/>
            <ac:picMk id="22" creationId="{EFA31921-0616-A9A9-60B9-42D0468398EA}"/>
          </ac:picMkLst>
        </pc:picChg>
      </pc:sldChg>
      <pc:sldChg chg="modSp mod">
        <pc:chgData name="Pablo Moreno" userId="2baaacd2-93c9-44a9-abb3-500652c382de" providerId="ADAL" clId="{7741ED99-42AA-4DC5-9183-7F1165BAC479}" dt="2025-05-19T10:47:01.382" v="484" actId="1076"/>
        <pc:sldMkLst>
          <pc:docMk/>
          <pc:sldMk cId="2167932646" sldId="4371"/>
        </pc:sldMkLst>
        <pc:spChg chg="mod">
          <ac:chgData name="Pablo Moreno" userId="2baaacd2-93c9-44a9-abb3-500652c382de" providerId="ADAL" clId="{7741ED99-42AA-4DC5-9183-7F1165BAC479}" dt="2025-05-19T10:46:55.515" v="482" actId="14100"/>
          <ac:spMkLst>
            <pc:docMk/>
            <pc:sldMk cId="2167932646" sldId="4371"/>
            <ac:spMk id="14" creationId="{613D110F-884D-9B57-6509-66D0F82728B5}"/>
          </ac:spMkLst>
        </pc:spChg>
        <pc:spChg chg="mod">
          <ac:chgData name="Pablo Moreno" userId="2baaacd2-93c9-44a9-abb3-500652c382de" providerId="ADAL" clId="{7741ED99-42AA-4DC5-9183-7F1165BAC479}" dt="2025-05-19T10:47:01.382" v="484" actId="1076"/>
          <ac:spMkLst>
            <pc:docMk/>
            <pc:sldMk cId="2167932646" sldId="4371"/>
            <ac:spMk id="15" creationId="{2D35925C-732D-7187-721A-42D84BF4CE4A}"/>
          </ac:spMkLst>
        </pc:spChg>
      </pc:sldChg>
      <pc:sldChg chg="addSp modSp mod">
        <pc:chgData name="Pablo Moreno" userId="2baaacd2-93c9-44a9-abb3-500652c382de" providerId="ADAL" clId="{7741ED99-42AA-4DC5-9183-7F1165BAC479}" dt="2025-05-19T10:48:15.304" v="494" actId="14100"/>
        <pc:sldMkLst>
          <pc:docMk/>
          <pc:sldMk cId="1846110267" sldId="4372"/>
        </pc:sldMkLst>
        <pc:spChg chg="add mod">
          <ac:chgData name="Pablo Moreno" userId="2baaacd2-93c9-44a9-abb3-500652c382de" providerId="ADAL" clId="{7741ED99-42AA-4DC5-9183-7F1165BAC479}" dt="2025-05-19T10:47:45.264" v="488" actId="14100"/>
          <ac:spMkLst>
            <pc:docMk/>
            <pc:sldMk cId="1846110267" sldId="4372"/>
            <ac:spMk id="6" creationId="{6235CD8A-790F-50A0-897A-6BD729EC859A}"/>
          </ac:spMkLst>
        </pc:spChg>
        <pc:spChg chg="add mod">
          <ac:chgData name="Pablo Moreno" userId="2baaacd2-93c9-44a9-abb3-500652c382de" providerId="ADAL" clId="{7741ED99-42AA-4DC5-9183-7F1165BAC479}" dt="2025-05-19T10:48:15.304" v="494" actId="14100"/>
          <ac:spMkLst>
            <pc:docMk/>
            <pc:sldMk cId="1846110267" sldId="4372"/>
            <ac:spMk id="7" creationId="{DC4379BF-1917-D945-2485-E4AC9744231B}"/>
          </ac:spMkLst>
        </pc:spChg>
      </pc:sldChg>
      <pc:sldChg chg="addSp delSp modSp mod">
        <pc:chgData name="Pablo Moreno" userId="2baaacd2-93c9-44a9-abb3-500652c382de" providerId="ADAL" clId="{7741ED99-42AA-4DC5-9183-7F1165BAC479}" dt="2025-05-19T10:57:11.235" v="649" actId="1076"/>
        <pc:sldMkLst>
          <pc:docMk/>
          <pc:sldMk cId="2825681658" sldId="4373"/>
        </pc:sldMkLst>
        <pc:spChg chg="add mod">
          <ac:chgData name="Pablo Moreno" userId="2baaacd2-93c9-44a9-abb3-500652c382de" providerId="ADAL" clId="{7741ED99-42AA-4DC5-9183-7F1165BAC479}" dt="2025-05-19T10:51:44.822" v="583" actId="1076"/>
          <ac:spMkLst>
            <pc:docMk/>
            <pc:sldMk cId="2825681658" sldId="4373"/>
            <ac:spMk id="2" creationId="{0B932828-95E8-20A1-4993-662EEF9F3808}"/>
          </ac:spMkLst>
        </pc:spChg>
        <pc:spChg chg="mod">
          <ac:chgData name="Pablo Moreno" userId="2baaacd2-93c9-44a9-abb3-500652c382de" providerId="ADAL" clId="{7741ED99-42AA-4DC5-9183-7F1165BAC479}" dt="2025-05-19T10:55:36.948" v="627" actId="14100"/>
          <ac:spMkLst>
            <pc:docMk/>
            <pc:sldMk cId="2825681658" sldId="4373"/>
            <ac:spMk id="19" creationId="{6CF29BD2-EEC2-5318-D4D7-84F8E8B32D3D}"/>
          </ac:spMkLst>
        </pc:spChg>
        <pc:spChg chg="mod">
          <ac:chgData name="Pablo Moreno" userId="2baaacd2-93c9-44a9-abb3-500652c382de" providerId="ADAL" clId="{7741ED99-42AA-4DC5-9183-7F1165BAC479}" dt="2025-05-19T10:55:42.320" v="628" actId="14100"/>
          <ac:spMkLst>
            <pc:docMk/>
            <pc:sldMk cId="2825681658" sldId="4373"/>
            <ac:spMk id="24" creationId="{82846A47-813A-DBA2-7827-2E2EE57ECB1D}"/>
          </ac:spMkLst>
        </pc:spChg>
        <pc:spChg chg="mod">
          <ac:chgData name="Pablo Moreno" userId="2baaacd2-93c9-44a9-abb3-500652c382de" providerId="ADAL" clId="{7741ED99-42AA-4DC5-9183-7F1165BAC479}" dt="2025-05-19T10:56:00.869" v="634" actId="1076"/>
          <ac:spMkLst>
            <pc:docMk/>
            <pc:sldMk cId="2825681658" sldId="4373"/>
            <ac:spMk id="25" creationId="{0AB820D3-7841-98C6-440C-B030F8906A9A}"/>
          </ac:spMkLst>
        </pc:spChg>
        <pc:spChg chg="del">
          <ac:chgData name="Pablo Moreno" userId="2baaacd2-93c9-44a9-abb3-500652c382de" providerId="ADAL" clId="{7741ED99-42AA-4DC5-9183-7F1165BAC479}" dt="2025-05-19T10:50:24.242" v="532" actId="478"/>
          <ac:spMkLst>
            <pc:docMk/>
            <pc:sldMk cId="2825681658" sldId="4373"/>
            <ac:spMk id="26" creationId="{24E3B351-9908-D2E3-2EC2-1E0ED1E64A82}"/>
          </ac:spMkLst>
        </pc:spChg>
        <pc:spChg chg="del mod">
          <ac:chgData name="Pablo Moreno" userId="2baaacd2-93c9-44a9-abb3-500652c382de" providerId="ADAL" clId="{7741ED99-42AA-4DC5-9183-7F1165BAC479}" dt="2025-05-19T10:50:24.242" v="532" actId="478"/>
          <ac:spMkLst>
            <pc:docMk/>
            <pc:sldMk cId="2825681658" sldId="4373"/>
            <ac:spMk id="27" creationId="{5111C054-596D-4506-F2C9-71AC2C52D86C}"/>
          </ac:spMkLst>
        </pc:spChg>
        <pc:spChg chg="mod">
          <ac:chgData name="Pablo Moreno" userId="2baaacd2-93c9-44a9-abb3-500652c382de" providerId="ADAL" clId="{7741ED99-42AA-4DC5-9183-7F1165BAC479}" dt="2025-05-19T10:56:47.434" v="646" actId="14100"/>
          <ac:spMkLst>
            <pc:docMk/>
            <pc:sldMk cId="2825681658" sldId="4373"/>
            <ac:spMk id="28" creationId="{A75458B4-AB09-0E97-F114-C004A52ADA55}"/>
          </ac:spMkLst>
        </pc:spChg>
        <pc:spChg chg="mod">
          <ac:chgData name="Pablo Moreno" userId="2baaacd2-93c9-44a9-abb3-500652c382de" providerId="ADAL" clId="{7741ED99-42AA-4DC5-9183-7F1165BAC479}" dt="2025-05-19T10:57:00.105" v="648" actId="14100"/>
          <ac:spMkLst>
            <pc:docMk/>
            <pc:sldMk cId="2825681658" sldId="4373"/>
            <ac:spMk id="29" creationId="{BFF616D3-40DC-BC59-36C1-3FC9687BBB64}"/>
          </ac:spMkLst>
        </pc:spChg>
        <pc:spChg chg="mod">
          <ac:chgData name="Pablo Moreno" userId="2baaacd2-93c9-44a9-abb3-500652c382de" providerId="ADAL" clId="{7741ED99-42AA-4DC5-9183-7F1165BAC479}" dt="2025-05-19T10:56:25.217" v="641" actId="14100"/>
          <ac:spMkLst>
            <pc:docMk/>
            <pc:sldMk cId="2825681658" sldId="4373"/>
            <ac:spMk id="30" creationId="{D3C86441-777B-8E60-3C3A-D4E9D52EBAD2}"/>
          </ac:spMkLst>
        </pc:spChg>
        <pc:spChg chg="del">
          <ac:chgData name="Pablo Moreno" userId="2baaacd2-93c9-44a9-abb3-500652c382de" providerId="ADAL" clId="{7741ED99-42AA-4DC5-9183-7F1165BAC479}" dt="2025-05-19T10:50:24.242" v="532" actId="478"/>
          <ac:spMkLst>
            <pc:docMk/>
            <pc:sldMk cId="2825681658" sldId="4373"/>
            <ac:spMk id="31" creationId="{5517A928-AAC9-BD5B-792C-39BD65E65722}"/>
          </ac:spMkLst>
        </pc:spChg>
        <pc:spChg chg="del">
          <ac:chgData name="Pablo Moreno" userId="2baaacd2-93c9-44a9-abb3-500652c382de" providerId="ADAL" clId="{7741ED99-42AA-4DC5-9183-7F1165BAC479}" dt="2025-05-19T10:50:24.242" v="532" actId="478"/>
          <ac:spMkLst>
            <pc:docMk/>
            <pc:sldMk cId="2825681658" sldId="4373"/>
            <ac:spMk id="32" creationId="{1CF2FDC3-F123-5EEB-3B59-8082473FAA58}"/>
          </ac:spMkLst>
        </pc:spChg>
        <pc:spChg chg="del">
          <ac:chgData name="Pablo Moreno" userId="2baaacd2-93c9-44a9-abb3-500652c382de" providerId="ADAL" clId="{7741ED99-42AA-4DC5-9183-7F1165BAC479}" dt="2025-05-19T10:50:24.242" v="532" actId="478"/>
          <ac:spMkLst>
            <pc:docMk/>
            <pc:sldMk cId="2825681658" sldId="4373"/>
            <ac:spMk id="33" creationId="{14D0F427-B14D-7972-2D40-C1910703EE2E}"/>
          </ac:spMkLst>
        </pc:spChg>
        <pc:spChg chg="del">
          <ac:chgData name="Pablo Moreno" userId="2baaacd2-93c9-44a9-abb3-500652c382de" providerId="ADAL" clId="{7741ED99-42AA-4DC5-9183-7F1165BAC479}" dt="2025-05-19T10:50:24.242" v="532" actId="478"/>
          <ac:spMkLst>
            <pc:docMk/>
            <pc:sldMk cId="2825681658" sldId="4373"/>
            <ac:spMk id="34" creationId="{A6FF851E-2783-0342-2E8D-0116AC57BD8D}"/>
          </ac:spMkLst>
        </pc:spChg>
        <pc:spChg chg="mod">
          <ac:chgData name="Pablo Moreno" userId="2baaacd2-93c9-44a9-abb3-500652c382de" providerId="ADAL" clId="{7741ED99-42AA-4DC5-9183-7F1165BAC479}" dt="2025-05-19T10:55:46.440" v="629" actId="1076"/>
          <ac:spMkLst>
            <pc:docMk/>
            <pc:sldMk cId="2825681658" sldId="4373"/>
            <ac:spMk id="38" creationId="{D04A63E6-8524-C916-6C93-7354EF0F5A43}"/>
          </ac:spMkLst>
        </pc:spChg>
        <pc:spChg chg="mod">
          <ac:chgData name="Pablo Moreno" userId="2baaacd2-93c9-44a9-abb3-500652c382de" providerId="ADAL" clId="{7741ED99-42AA-4DC5-9183-7F1165BAC479}" dt="2025-05-19T10:56:04.490" v="635" actId="1076"/>
          <ac:spMkLst>
            <pc:docMk/>
            <pc:sldMk cId="2825681658" sldId="4373"/>
            <ac:spMk id="41" creationId="{652FD8D3-AF57-F2A0-806A-0AD568E90F2C}"/>
          </ac:spMkLst>
        </pc:spChg>
        <pc:spChg chg="mod">
          <ac:chgData name="Pablo Moreno" userId="2baaacd2-93c9-44a9-abb3-500652c382de" providerId="ADAL" clId="{7741ED99-42AA-4DC5-9183-7F1165BAC479}" dt="2025-05-19T10:56:45.535" v="645" actId="1076"/>
          <ac:spMkLst>
            <pc:docMk/>
            <pc:sldMk cId="2825681658" sldId="4373"/>
            <ac:spMk id="42" creationId="{C0268965-4F19-91C3-F1E4-93D4D8BF9B57}"/>
          </ac:spMkLst>
        </pc:spChg>
        <pc:spChg chg="del">
          <ac:chgData name="Pablo Moreno" userId="2baaacd2-93c9-44a9-abb3-500652c382de" providerId="ADAL" clId="{7741ED99-42AA-4DC5-9183-7F1165BAC479}" dt="2025-05-19T10:50:24.242" v="532" actId="478"/>
          <ac:spMkLst>
            <pc:docMk/>
            <pc:sldMk cId="2825681658" sldId="4373"/>
            <ac:spMk id="45" creationId="{77D65ECE-6584-B04A-664D-5ADCFC1F9173}"/>
          </ac:spMkLst>
        </pc:spChg>
        <pc:spChg chg="del">
          <ac:chgData name="Pablo Moreno" userId="2baaacd2-93c9-44a9-abb3-500652c382de" providerId="ADAL" clId="{7741ED99-42AA-4DC5-9183-7F1165BAC479}" dt="2025-05-19T10:50:24.242" v="532" actId="478"/>
          <ac:spMkLst>
            <pc:docMk/>
            <pc:sldMk cId="2825681658" sldId="4373"/>
            <ac:spMk id="46" creationId="{148CB83D-620E-2151-1EBC-0BC6A02A3BA1}"/>
          </ac:spMkLst>
        </pc:spChg>
        <pc:spChg chg="del">
          <ac:chgData name="Pablo Moreno" userId="2baaacd2-93c9-44a9-abb3-500652c382de" providerId="ADAL" clId="{7741ED99-42AA-4DC5-9183-7F1165BAC479}" dt="2025-05-19T10:50:24.242" v="532" actId="478"/>
          <ac:spMkLst>
            <pc:docMk/>
            <pc:sldMk cId="2825681658" sldId="4373"/>
            <ac:spMk id="47" creationId="{D05ABBE0-DEEE-B468-4783-455199477EA7}"/>
          </ac:spMkLst>
        </pc:spChg>
        <pc:spChg chg="del">
          <ac:chgData name="Pablo Moreno" userId="2baaacd2-93c9-44a9-abb3-500652c382de" providerId="ADAL" clId="{7741ED99-42AA-4DC5-9183-7F1165BAC479}" dt="2025-05-19T10:50:24.242" v="532" actId="478"/>
          <ac:spMkLst>
            <pc:docMk/>
            <pc:sldMk cId="2825681658" sldId="4373"/>
            <ac:spMk id="48" creationId="{56B65F57-E99B-200A-2905-237132532720}"/>
          </ac:spMkLst>
        </pc:spChg>
        <pc:spChg chg="mod">
          <ac:chgData name="Pablo Moreno" userId="2baaacd2-93c9-44a9-abb3-500652c382de" providerId="ADAL" clId="{7741ED99-42AA-4DC5-9183-7F1165BAC479}" dt="2025-05-19T10:56:29.972" v="642" actId="1076"/>
          <ac:spMkLst>
            <pc:docMk/>
            <pc:sldMk cId="2825681658" sldId="4373"/>
            <ac:spMk id="49" creationId="{F51C8A50-ACDC-3194-75C0-E2F3A3DD0DF4}"/>
          </ac:spMkLst>
        </pc:spChg>
        <pc:spChg chg="mod">
          <ac:chgData name="Pablo Moreno" userId="2baaacd2-93c9-44a9-abb3-500652c382de" providerId="ADAL" clId="{7741ED99-42AA-4DC5-9183-7F1165BAC479}" dt="2025-05-19T10:55:49.455" v="630" actId="1076"/>
          <ac:spMkLst>
            <pc:docMk/>
            <pc:sldMk cId="2825681658" sldId="4373"/>
            <ac:spMk id="50" creationId="{52F8FBF2-A6FC-866A-3E8E-A3458C4E0A7D}"/>
          </ac:spMkLst>
        </pc:spChg>
        <pc:spChg chg="mod">
          <ac:chgData name="Pablo Moreno" userId="2baaacd2-93c9-44a9-abb3-500652c382de" providerId="ADAL" clId="{7741ED99-42AA-4DC5-9183-7F1165BAC479}" dt="2025-05-19T10:57:11.235" v="649" actId="1076"/>
          <ac:spMkLst>
            <pc:docMk/>
            <pc:sldMk cId="2825681658" sldId="4373"/>
            <ac:spMk id="51" creationId="{6772B60A-0187-3772-0C4B-77ED76A9E89F}"/>
          </ac:spMkLst>
        </pc:spChg>
        <pc:spChg chg="mod">
          <ac:chgData name="Pablo Moreno" userId="2baaacd2-93c9-44a9-abb3-500652c382de" providerId="ADAL" clId="{7741ED99-42AA-4DC5-9183-7F1165BAC479}" dt="2025-05-19T10:51:16.414" v="576" actId="1076"/>
          <ac:spMkLst>
            <pc:docMk/>
            <pc:sldMk cId="2825681658" sldId="4373"/>
            <ac:spMk id="66" creationId="{5543DD3A-C4C7-830D-C373-08D543966A99}"/>
          </ac:spMkLst>
        </pc:spChg>
      </pc:sldChg>
      <pc:sldChg chg="modSp mod">
        <pc:chgData name="Pablo Moreno" userId="2baaacd2-93c9-44a9-abb3-500652c382de" providerId="ADAL" clId="{7741ED99-42AA-4DC5-9183-7F1165BAC479}" dt="2025-05-19T10:58:04.815" v="690" actId="1076"/>
        <pc:sldMkLst>
          <pc:docMk/>
          <pc:sldMk cId="630378941" sldId="4377"/>
        </pc:sldMkLst>
        <pc:spChg chg="mod">
          <ac:chgData name="Pablo Moreno" userId="2baaacd2-93c9-44a9-abb3-500652c382de" providerId="ADAL" clId="{7741ED99-42AA-4DC5-9183-7F1165BAC479}" dt="2025-05-19T10:57:58.029" v="689" actId="14100"/>
          <ac:spMkLst>
            <pc:docMk/>
            <pc:sldMk cId="630378941" sldId="4377"/>
            <ac:spMk id="14" creationId="{F2251BF9-71AC-437D-DB5B-CCE4FF5081B6}"/>
          </ac:spMkLst>
        </pc:spChg>
        <pc:spChg chg="mod">
          <ac:chgData name="Pablo Moreno" userId="2baaacd2-93c9-44a9-abb3-500652c382de" providerId="ADAL" clId="{7741ED99-42AA-4DC5-9183-7F1165BAC479}" dt="2025-05-19T10:58:04.815" v="690" actId="1076"/>
          <ac:spMkLst>
            <pc:docMk/>
            <pc:sldMk cId="630378941" sldId="4377"/>
            <ac:spMk id="15" creationId="{A3587307-2ED2-3A06-E14E-1548617FFE21}"/>
          </ac:spMkLst>
        </pc:spChg>
      </pc:sldChg>
      <pc:sldChg chg="modSp mod">
        <pc:chgData name="Pablo Moreno" userId="2baaacd2-93c9-44a9-abb3-500652c382de" providerId="ADAL" clId="{7741ED99-42AA-4DC5-9183-7F1165BAC479}" dt="2025-05-19T10:58:24.027" v="692" actId="20577"/>
        <pc:sldMkLst>
          <pc:docMk/>
          <pc:sldMk cId="2952969968" sldId="4383"/>
        </pc:sldMkLst>
        <pc:spChg chg="mod">
          <ac:chgData name="Pablo Moreno" userId="2baaacd2-93c9-44a9-abb3-500652c382de" providerId="ADAL" clId="{7741ED99-42AA-4DC5-9183-7F1165BAC479}" dt="2025-05-19T10:58:24.027" v="692" actId="20577"/>
          <ac:spMkLst>
            <pc:docMk/>
            <pc:sldMk cId="2952969968" sldId="4383"/>
            <ac:spMk id="3" creationId="{84FAD120-4200-E81F-862C-68BABDBCB1DE}"/>
          </ac:spMkLst>
        </pc:spChg>
      </pc:sldChg>
      <pc:sldChg chg="modSp mod">
        <pc:chgData name="Pablo Moreno" userId="2baaacd2-93c9-44a9-abb3-500652c382de" providerId="ADAL" clId="{7741ED99-42AA-4DC5-9183-7F1165BAC479}" dt="2025-05-19T11:04:38.677" v="826" actId="1076"/>
        <pc:sldMkLst>
          <pc:docMk/>
          <pc:sldMk cId="3713064964" sldId="4385"/>
        </pc:sldMkLst>
        <pc:spChg chg="mod">
          <ac:chgData name="Pablo Moreno" userId="2baaacd2-93c9-44a9-abb3-500652c382de" providerId="ADAL" clId="{7741ED99-42AA-4DC5-9183-7F1165BAC479}" dt="2025-05-19T11:04:38.677" v="826" actId="1076"/>
          <ac:spMkLst>
            <pc:docMk/>
            <pc:sldMk cId="3713064964" sldId="4385"/>
            <ac:spMk id="3" creationId="{0A6D2928-6762-1086-FFD9-F3F6DD450080}"/>
          </ac:spMkLst>
        </pc:spChg>
      </pc:sldChg>
      <pc:sldChg chg="modSp mod">
        <pc:chgData name="Pablo Moreno" userId="2baaacd2-93c9-44a9-abb3-500652c382de" providerId="ADAL" clId="{7741ED99-42AA-4DC5-9183-7F1165BAC479}" dt="2025-05-19T10:49:21.693" v="517" actId="20577"/>
        <pc:sldMkLst>
          <pc:docMk/>
          <pc:sldMk cId="3589472046" sldId="4419"/>
        </pc:sldMkLst>
        <pc:spChg chg="mod">
          <ac:chgData name="Pablo Moreno" userId="2baaacd2-93c9-44a9-abb3-500652c382de" providerId="ADAL" clId="{7741ED99-42AA-4DC5-9183-7F1165BAC479}" dt="2025-05-19T10:49:21.693" v="517" actId="20577"/>
          <ac:spMkLst>
            <pc:docMk/>
            <pc:sldMk cId="3589472046" sldId="4419"/>
            <ac:spMk id="2" creationId="{65803CA5-213F-8A81-C6F4-6E3F2A002DEF}"/>
          </ac:spMkLst>
        </pc:spChg>
      </pc:sldChg>
      <pc:sldChg chg="modSp mod">
        <pc:chgData name="Pablo Moreno" userId="2baaacd2-93c9-44a9-abb3-500652c382de" providerId="ADAL" clId="{7741ED99-42AA-4DC5-9183-7F1165BAC479}" dt="2025-05-19T10:46:35.996" v="463" actId="1076"/>
        <pc:sldMkLst>
          <pc:docMk/>
          <pc:sldMk cId="1855039130" sldId="4432"/>
        </pc:sldMkLst>
        <pc:spChg chg="mod">
          <ac:chgData name="Pablo Moreno" userId="2baaacd2-93c9-44a9-abb3-500652c382de" providerId="ADAL" clId="{7741ED99-42AA-4DC5-9183-7F1165BAC479}" dt="2025-05-19T10:46:35.996" v="463" actId="1076"/>
          <ac:spMkLst>
            <pc:docMk/>
            <pc:sldMk cId="1855039130" sldId="4432"/>
            <ac:spMk id="2" creationId="{24B27926-6DAA-168E-E2F6-FECB8366D77C}"/>
          </ac:spMkLst>
        </pc:spChg>
      </pc:sldChg>
      <pc:sldChg chg="modSp mod">
        <pc:chgData name="Pablo Moreno" userId="2baaacd2-93c9-44a9-abb3-500652c382de" providerId="ADAL" clId="{7741ED99-42AA-4DC5-9183-7F1165BAC479}" dt="2025-05-19T10:51:12.345" v="575" actId="1076"/>
        <pc:sldMkLst>
          <pc:docMk/>
          <pc:sldMk cId="524726026" sldId="4433"/>
        </pc:sldMkLst>
        <pc:spChg chg="mod">
          <ac:chgData name="Pablo Moreno" userId="2baaacd2-93c9-44a9-abb3-500652c382de" providerId="ADAL" clId="{7741ED99-42AA-4DC5-9183-7F1165BAC479}" dt="2025-05-19T10:49:00.398" v="508" actId="20577"/>
          <ac:spMkLst>
            <pc:docMk/>
            <pc:sldMk cId="524726026" sldId="4433"/>
            <ac:spMk id="4" creationId="{14353F8A-140D-6A77-A8DF-9BB46C2E5378}"/>
          </ac:spMkLst>
        </pc:spChg>
        <pc:spChg chg="mod">
          <ac:chgData name="Pablo Moreno" userId="2baaacd2-93c9-44a9-abb3-500652c382de" providerId="ADAL" clId="{7741ED99-42AA-4DC5-9183-7F1165BAC479}" dt="2025-05-19T10:51:12.345" v="575" actId="1076"/>
          <ac:spMkLst>
            <pc:docMk/>
            <pc:sldMk cId="524726026" sldId="4433"/>
            <ac:spMk id="65" creationId="{6D3A32A6-7BA5-DF5A-8E8D-2F5890CDE0BF}"/>
          </ac:spMkLst>
        </pc:spChg>
      </pc:sldChg>
      <pc:sldChg chg="modSp mod">
        <pc:chgData name="Pablo Moreno" userId="2baaacd2-93c9-44a9-abb3-500652c382de" providerId="ADAL" clId="{7741ED99-42AA-4DC5-9183-7F1165BAC479}" dt="2025-05-19T11:04:31.935" v="825" actId="207"/>
        <pc:sldMkLst>
          <pc:docMk/>
          <pc:sldMk cId="2802794023" sldId="4434"/>
        </pc:sldMkLst>
        <pc:spChg chg="mod">
          <ac:chgData name="Pablo Moreno" userId="2baaacd2-93c9-44a9-abb3-500652c382de" providerId="ADAL" clId="{7741ED99-42AA-4DC5-9183-7F1165BAC479}" dt="2025-05-19T11:04:31.935" v="825" actId="207"/>
          <ac:spMkLst>
            <pc:docMk/>
            <pc:sldMk cId="2802794023" sldId="4434"/>
            <ac:spMk id="4" creationId="{3126402B-4578-4CBD-CCDB-9EADD1269529}"/>
          </ac:spMkLst>
        </pc:spChg>
      </pc:sldChg>
      <pc:sldChg chg="modSp mod">
        <pc:chgData name="Pablo Moreno" userId="2baaacd2-93c9-44a9-abb3-500652c382de" providerId="ADAL" clId="{7741ED99-42AA-4DC5-9183-7F1165BAC479}" dt="2025-05-19T11:04:16.563" v="823" actId="207"/>
        <pc:sldMkLst>
          <pc:docMk/>
          <pc:sldMk cId="2751732023" sldId="4435"/>
        </pc:sldMkLst>
        <pc:spChg chg="mod">
          <ac:chgData name="Pablo Moreno" userId="2baaacd2-93c9-44a9-abb3-500652c382de" providerId="ADAL" clId="{7741ED99-42AA-4DC5-9183-7F1165BAC479}" dt="2025-05-19T11:04:16.563" v="823" actId="207"/>
          <ac:spMkLst>
            <pc:docMk/>
            <pc:sldMk cId="2751732023" sldId="4435"/>
            <ac:spMk id="4" creationId="{C117FA82-0CA5-7BFB-D0CD-6A9D88276AC0}"/>
          </ac:spMkLst>
        </pc:spChg>
      </pc:sldChg>
      <pc:sldChg chg="modSp mod">
        <pc:chgData name="Pablo Moreno" userId="2baaacd2-93c9-44a9-abb3-500652c382de" providerId="ADAL" clId="{7741ED99-42AA-4DC5-9183-7F1165BAC479}" dt="2025-05-19T11:04:23.635" v="824" actId="207"/>
        <pc:sldMkLst>
          <pc:docMk/>
          <pc:sldMk cId="2137453761" sldId="4436"/>
        </pc:sldMkLst>
        <pc:spChg chg="mod">
          <ac:chgData name="Pablo Moreno" userId="2baaacd2-93c9-44a9-abb3-500652c382de" providerId="ADAL" clId="{7741ED99-42AA-4DC5-9183-7F1165BAC479}" dt="2025-05-19T11:04:23.635" v="824" actId="207"/>
          <ac:spMkLst>
            <pc:docMk/>
            <pc:sldMk cId="2137453761" sldId="4436"/>
            <ac:spMk id="4" creationId="{22CFE872-1F14-F13E-D362-4B23657CF577}"/>
          </ac:spMkLst>
        </pc:spChg>
      </pc:sldChg>
      <pc:sldChg chg="addSp delSp modSp add mod">
        <pc:chgData name="Pablo Moreno" userId="2baaacd2-93c9-44a9-abb3-500652c382de" providerId="ADAL" clId="{7741ED99-42AA-4DC5-9183-7F1165BAC479}" dt="2025-05-19T10:33:22.620" v="22" actId="113"/>
        <pc:sldMkLst>
          <pc:docMk/>
          <pc:sldMk cId="1401999039" sldId="4437"/>
        </pc:sldMkLst>
        <pc:spChg chg="add del mod">
          <ac:chgData name="Pablo Moreno" userId="2baaacd2-93c9-44a9-abb3-500652c382de" providerId="ADAL" clId="{7741ED99-42AA-4DC5-9183-7F1165BAC479}" dt="2025-05-19T10:33:13.992" v="17" actId="478"/>
          <ac:spMkLst>
            <pc:docMk/>
            <pc:sldMk cId="1401999039" sldId="4437"/>
            <ac:spMk id="3" creationId="{1938A8B2-51F9-BA2B-5053-57BFB4E27081}"/>
          </ac:spMkLst>
        </pc:spChg>
        <pc:spChg chg="add del mod">
          <ac:chgData name="Pablo Moreno" userId="2baaacd2-93c9-44a9-abb3-500652c382de" providerId="ADAL" clId="{7741ED99-42AA-4DC5-9183-7F1165BAC479}" dt="2025-05-19T10:33:11.122" v="16" actId="478"/>
          <ac:spMkLst>
            <pc:docMk/>
            <pc:sldMk cId="1401999039" sldId="4437"/>
            <ac:spMk id="5" creationId="{53181FC5-B2DF-D140-841D-23D93C28C164}"/>
          </ac:spMkLst>
        </pc:spChg>
        <pc:spChg chg="mod">
          <ac:chgData name="Pablo Moreno" userId="2baaacd2-93c9-44a9-abb3-500652c382de" providerId="ADAL" clId="{7741ED99-42AA-4DC5-9183-7F1165BAC479}" dt="2025-05-19T10:33:22.620" v="22" actId="113"/>
          <ac:spMkLst>
            <pc:docMk/>
            <pc:sldMk cId="1401999039" sldId="4437"/>
            <ac:spMk id="15" creationId="{C4E048F0-9773-C54B-A71E-3C9CFEB59C8E}"/>
          </ac:spMkLst>
        </pc:spChg>
        <pc:spChg chg="del">
          <ac:chgData name="Pablo Moreno" userId="2baaacd2-93c9-44a9-abb3-500652c382de" providerId="ADAL" clId="{7741ED99-42AA-4DC5-9183-7F1165BAC479}" dt="2025-05-19T10:33:07.713" v="14" actId="478"/>
          <ac:spMkLst>
            <pc:docMk/>
            <pc:sldMk cId="1401999039" sldId="4437"/>
            <ac:spMk id="18" creationId="{CD062C7B-9BAE-0E43-A6E9-6E98B3E7EBD7}"/>
          </ac:spMkLst>
        </pc:spChg>
        <pc:spChg chg="mod">
          <ac:chgData name="Pablo Moreno" userId="2baaacd2-93c9-44a9-abb3-500652c382de" providerId="ADAL" clId="{7741ED99-42AA-4DC5-9183-7F1165BAC479}" dt="2025-05-19T10:33:20.370" v="21" actId="14100"/>
          <ac:spMkLst>
            <pc:docMk/>
            <pc:sldMk cId="1401999039" sldId="4437"/>
            <ac:spMk id="21" creationId="{E66C7987-60BB-DC47-A0C2-99C652EF4EF7}"/>
          </ac:spMkLst>
        </pc:spChg>
        <pc:spChg chg="mod">
          <ac:chgData name="Pablo Moreno" userId="2baaacd2-93c9-44a9-abb3-500652c382de" providerId="ADAL" clId="{7741ED99-42AA-4DC5-9183-7F1165BAC479}" dt="2025-05-19T10:33:17.725" v="19" actId="113"/>
          <ac:spMkLst>
            <pc:docMk/>
            <pc:sldMk cId="1401999039" sldId="4437"/>
            <ac:spMk id="23" creationId="{8343CF12-FDE6-8849-AC52-1E26D392F86A}"/>
          </ac:spMkLst>
        </pc:spChg>
        <pc:spChg chg="mod">
          <ac:chgData name="Pablo Moreno" userId="2baaacd2-93c9-44a9-abb3-500652c382de" providerId="ADAL" clId="{7741ED99-42AA-4DC5-9183-7F1165BAC479}" dt="2025-05-19T10:33:16.005" v="18" actId="113"/>
          <ac:spMkLst>
            <pc:docMk/>
            <pc:sldMk cId="1401999039" sldId="4437"/>
            <ac:spMk id="25" creationId="{C649836C-4763-0A4B-8068-8B6B3A14D501}"/>
          </ac:spMkLst>
        </pc:spChg>
        <pc:spChg chg="mod">
          <ac:chgData name="Pablo Moreno" userId="2baaacd2-93c9-44a9-abb3-500652c382de" providerId="ADAL" clId="{7741ED99-42AA-4DC5-9183-7F1165BAC479}" dt="2025-05-19T10:32:19.384" v="3" actId="20577"/>
          <ac:spMkLst>
            <pc:docMk/>
            <pc:sldMk cId="1401999039" sldId="4437"/>
            <ac:spMk id="26" creationId="{137A20F1-B484-01B2-C346-5B746EF4DD20}"/>
          </ac:spMkLst>
        </pc:spChg>
        <pc:spChg chg="del">
          <ac:chgData name="Pablo Moreno" userId="2baaacd2-93c9-44a9-abb3-500652c382de" providerId="ADAL" clId="{7741ED99-42AA-4DC5-9183-7F1165BAC479}" dt="2025-05-19T10:33:08.524" v="15" actId="478"/>
          <ac:spMkLst>
            <pc:docMk/>
            <pc:sldMk cId="1401999039" sldId="4437"/>
            <ac:spMk id="30" creationId="{4386CB93-B483-14A0-2301-D52E9BAD2D5B}"/>
          </ac:spMkLst>
        </pc:spChg>
      </pc:sldChg>
      <pc:sldChg chg="addSp delSp modSp add mod ord">
        <pc:chgData name="Pablo Moreno" userId="2baaacd2-93c9-44a9-abb3-500652c382de" providerId="ADAL" clId="{7741ED99-42AA-4DC5-9183-7F1165BAC479}" dt="2025-05-19T10:45:04.885" v="440" actId="1076"/>
        <pc:sldMkLst>
          <pc:docMk/>
          <pc:sldMk cId="383483312" sldId="4438"/>
        </pc:sldMkLst>
        <pc:spChg chg="mod">
          <ac:chgData name="Pablo Moreno" userId="2baaacd2-93c9-44a9-abb3-500652c382de" providerId="ADAL" clId="{7741ED99-42AA-4DC5-9183-7F1165BAC479}" dt="2025-05-19T10:37:59.283" v="156" actId="20577"/>
          <ac:spMkLst>
            <pc:docMk/>
            <pc:sldMk cId="383483312" sldId="4438"/>
            <ac:spMk id="2" creationId="{47D5F35F-5D91-E19D-7E63-5E78AC1905C5}"/>
          </ac:spMkLst>
        </pc:spChg>
        <pc:spChg chg="add mod">
          <ac:chgData name="Pablo Moreno" userId="2baaacd2-93c9-44a9-abb3-500652c382de" providerId="ADAL" clId="{7741ED99-42AA-4DC5-9183-7F1165BAC479}" dt="2025-05-19T10:45:04.885" v="440" actId="1076"/>
          <ac:spMkLst>
            <pc:docMk/>
            <pc:sldMk cId="383483312" sldId="4438"/>
            <ac:spMk id="3" creationId="{F9055695-5C24-8D93-24F6-F50853E3581E}"/>
          </ac:spMkLst>
        </pc:spChg>
        <pc:spChg chg="del">
          <ac:chgData name="Pablo Moreno" userId="2baaacd2-93c9-44a9-abb3-500652c382de" providerId="ADAL" clId="{7741ED99-42AA-4DC5-9183-7F1165BAC479}" dt="2025-05-19T10:38:40" v="160" actId="478"/>
          <ac:spMkLst>
            <pc:docMk/>
            <pc:sldMk cId="383483312" sldId="4438"/>
            <ac:spMk id="4" creationId="{BBCFF03F-05F1-0A49-6777-3B0E25EEA8B3}"/>
          </ac:spMkLst>
        </pc:spChg>
        <pc:spChg chg="del">
          <ac:chgData name="Pablo Moreno" userId="2baaacd2-93c9-44a9-abb3-500652c382de" providerId="ADAL" clId="{7741ED99-42AA-4DC5-9183-7F1165BAC479}" dt="2025-05-19T10:38:41.512" v="161" actId="478"/>
          <ac:spMkLst>
            <pc:docMk/>
            <pc:sldMk cId="383483312" sldId="4438"/>
            <ac:spMk id="5" creationId="{70AE0D52-ED25-A9E7-8AED-09189CDF7658}"/>
          </ac:spMkLst>
        </pc:spChg>
        <pc:spChg chg="mod">
          <ac:chgData name="Pablo Moreno" userId="2baaacd2-93c9-44a9-abb3-500652c382de" providerId="ADAL" clId="{7741ED99-42AA-4DC5-9183-7F1165BAC479}" dt="2025-05-19T10:43:39.657" v="434" actId="20577"/>
          <ac:spMkLst>
            <pc:docMk/>
            <pc:sldMk cId="383483312" sldId="4438"/>
            <ac:spMk id="6" creationId="{3055CE73-2ADF-25DD-EF0A-36592BBB9F1F}"/>
          </ac:spMkLst>
        </pc:spChg>
        <pc:spChg chg="add mod ord">
          <ac:chgData name="Pablo Moreno" userId="2baaacd2-93c9-44a9-abb3-500652c382de" providerId="ADAL" clId="{7741ED99-42AA-4DC5-9183-7F1165BAC479}" dt="2025-05-19T10:42:30.327" v="398" actId="1076"/>
          <ac:spMkLst>
            <pc:docMk/>
            <pc:sldMk cId="383483312" sldId="4438"/>
            <ac:spMk id="7" creationId="{C8FF25CD-B7AE-FEE0-64D1-3D042AF9E1F2}"/>
          </ac:spMkLst>
        </pc:spChg>
        <pc:spChg chg="add mod">
          <ac:chgData name="Pablo Moreno" userId="2baaacd2-93c9-44a9-abb3-500652c382de" providerId="ADAL" clId="{7741ED99-42AA-4DC5-9183-7F1165BAC479}" dt="2025-05-19T10:43:20.925" v="419" actId="1076"/>
          <ac:spMkLst>
            <pc:docMk/>
            <pc:sldMk cId="383483312" sldId="4438"/>
            <ac:spMk id="9" creationId="{50C6659A-E854-55A7-B47B-4B7D6882D9A9}"/>
          </ac:spMkLst>
        </pc:spChg>
        <pc:spChg chg="add mod ord">
          <ac:chgData name="Pablo Moreno" userId="2baaacd2-93c9-44a9-abb3-500652c382de" providerId="ADAL" clId="{7741ED99-42AA-4DC5-9183-7F1165BAC479}" dt="2025-05-19T10:43:13.887" v="418" actId="14100"/>
          <ac:spMkLst>
            <pc:docMk/>
            <pc:sldMk cId="383483312" sldId="4438"/>
            <ac:spMk id="10" creationId="{02799265-39BA-6D57-517C-175114DB4F7F}"/>
          </ac:spMkLst>
        </pc:spChg>
        <pc:picChg chg="add mod">
          <ac:chgData name="Pablo Moreno" userId="2baaacd2-93c9-44a9-abb3-500652c382de" providerId="ADAL" clId="{7741ED99-42AA-4DC5-9183-7F1165BAC479}" dt="2025-05-19T10:44:56.931" v="439" actId="1076"/>
          <ac:picMkLst>
            <pc:docMk/>
            <pc:sldMk cId="383483312" sldId="4438"/>
            <ac:picMk id="1026" creationId="{B0F1B1C5-3FFC-4F39-D72D-CAA672E8FD01}"/>
          </ac:picMkLst>
        </pc:picChg>
      </pc:sldChg>
      <pc:sldChg chg="addSp delSp modSp add mod ord">
        <pc:chgData name="Pablo Moreno" userId="2baaacd2-93c9-44a9-abb3-500652c382de" providerId="ADAL" clId="{7741ED99-42AA-4DC5-9183-7F1165BAC479}" dt="2025-05-19T11:11:46.494" v="879" actId="1076"/>
        <pc:sldMkLst>
          <pc:docMk/>
          <pc:sldMk cId="4262149601" sldId="4439"/>
        </pc:sldMkLst>
        <pc:spChg chg="del">
          <ac:chgData name="Pablo Moreno" userId="2baaacd2-93c9-44a9-abb3-500652c382de" providerId="ADAL" clId="{7741ED99-42AA-4DC5-9183-7F1165BAC479}" dt="2025-05-19T10:49:52.223" v="523" actId="478"/>
          <ac:spMkLst>
            <pc:docMk/>
            <pc:sldMk cId="4262149601" sldId="4439"/>
            <ac:spMk id="2" creationId="{6C76803A-79D8-DF3C-48E5-B4069880EDA2}"/>
          </ac:spMkLst>
        </pc:spChg>
        <pc:spChg chg="del">
          <ac:chgData name="Pablo Moreno" userId="2baaacd2-93c9-44a9-abb3-500652c382de" providerId="ADAL" clId="{7741ED99-42AA-4DC5-9183-7F1165BAC479}" dt="2025-05-19T10:50:02.151" v="527" actId="478"/>
          <ac:spMkLst>
            <pc:docMk/>
            <pc:sldMk cId="4262149601" sldId="4439"/>
            <ac:spMk id="3" creationId="{1DDB4137-1835-EAF6-6F8A-0729392EA781}"/>
          </ac:spMkLst>
        </pc:spChg>
        <pc:spChg chg="del">
          <ac:chgData name="Pablo Moreno" userId="2baaacd2-93c9-44a9-abb3-500652c382de" providerId="ADAL" clId="{7741ED99-42AA-4DC5-9183-7F1165BAC479}" dt="2025-05-19T10:50:08.069" v="528" actId="478"/>
          <ac:spMkLst>
            <pc:docMk/>
            <pc:sldMk cId="4262149601" sldId="4439"/>
            <ac:spMk id="4" creationId="{6B1405CD-61D0-6A4C-4A4F-00856998C721}"/>
          </ac:spMkLst>
        </pc:spChg>
        <pc:spChg chg="del">
          <ac:chgData name="Pablo Moreno" userId="2baaacd2-93c9-44a9-abb3-500652c382de" providerId="ADAL" clId="{7741ED99-42AA-4DC5-9183-7F1165BAC479}" dt="2025-05-19T10:49:57.404" v="525" actId="478"/>
          <ac:spMkLst>
            <pc:docMk/>
            <pc:sldMk cId="4262149601" sldId="4439"/>
            <ac:spMk id="5" creationId="{62115107-36EB-A759-B545-E2713DCB9F74}"/>
          </ac:spMkLst>
        </pc:spChg>
        <pc:spChg chg="del">
          <ac:chgData name="Pablo Moreno" userId="2baaacd2-93c9-44a9-abb3-500652c382de" providerId="ADAL" clId="{7741ED99-42AA-4DC5-9183-7F1165BAC479}" dt="2025-05-19T10:49:53.824" v="524" actId="478"/>
          <ac:spMkLst>
            <pc:docMk/>
            <pc:sldMk cId="4262149601" sldId="4439"/>
            <ac:spMk id="6" creationId="{B9F2E9EA-7E21-3C53-95D6-E6297A5246A6}"/>
          </ac:spMkLst>
        </pc:spChg>
        <pc:spChg chg="del">
          <ac:chgData name="Pablo Moreno" userId="2baaacd2-93c9-44a9-abb3-500652c382de" providerId="ADAL" clId="{7741ED99-42AA-4DC5-9183-7F1165BAC479}" dt="2025-05-19T10:49:59.188" v="526" actId="478"/>
          <ac:spMkLst>
            <pc:docMk/>
            <pc:sldMk cId="4262149601" sldId="4439"/>
            <ac:spMk id="7" creationId="{F75B9986-F26A-D3D7-4FF9-3AD7212B7C60}"/>
          </ac:spMkLst>
        </pc:spChg>
        <pc:spChg chg="add del mod">
          <ac:chgData name="Pablo Moreno" userId="2baaacd2-93c9-44a9-abb3-500652c382de" providerId="ADAL" clId="{7741ED99-42AA-4DC5-9183-7F1165BAC479}" dt="2025-05-19T10:50:11.704" v="530" actId="478"/>
          <ac:spMkLst>
            <pc:docMk/>
            <pc:sldMk cId="4262149601" sldId="4439"/>
            <ac:spMk id="9" creationId="{05E41D23-087E-3D52-6B1D-1DC9843B3C11}"/>
          </ac:spMkLst>
        </pc:spChg>
        <pc:spChg chg="add del mod">
          <ac:chgData name="Pablo Moreno" userId="2baaacd2-93c9-44a9-abb3-500652c382de" providerId="ADAL" clId="{7741ED99-42AA-4DC5-9183-7F1165BAC479}" dt="2025-05-19T10:50:10.226" v="529" actId="478"/>
          <ac:spMkLst>
            <pc:docMk/>
            <pc:sldMk cId="4262149601" sldId="4439"/>
            <ac:spMk id="11" creationId="{E050F11D-4DC8-4ADE-1222-FE1BAF731A0F}"/>
          </ac:spMkLst>
        </pc:spChg>
        <pc:spChg chg="mod">
          <ac:chgData name="Pablo Moreno" userId="2baaacd2-93c9-44a9-abb3-500652c382de" providerId="ADAL" clId="{7741ED99-42AA-4DC5-9183-7F1165BAC479}" dt="2025-05-19T11:11:35.756" v="877" actId="14100"/>
          <ac:spMkLst>
            <pc:docMk/>
            <pc:sldMk cId="4262149601" sldId="4439"/>
            <ac:spMk id="12" creationId="{988CBB73-2F06-BBFD-739D-7CB558B694A8}"/>
          </ac:spMkLst>
        </pc:spChg>
        <pc:spChg chg="mod">
          <ac:chgData name="Pablo Moreno" userId="2baaacd2-93c9-44a9-abb3-500652c382de" providerId="ADAL" clId="{7741ED99-42AA-4DC5-9183-7F1165BAC479}" dt="2025-05-19T11:11:23.223" v="875" actId="14100"/>
          <ac:spMkLst>
            <pc:docMk/>
            <pc:sldMk cId="4262149601" sldId="4439"/>
            <ac:spMk id="13" creationId="{2B8B6D29-5932-170E-1336-482A69EED40A}"/>
          </ac:spMkLst>
        </pc:spChg>
        <pc:spChg chg="add mod">
          <ac:chgData name="Pablo Moreno" userId="2baaacd2-93c9-44a9-abb3-500652c382de" providerId="ADAL" clId="{7741ED99-42AA-4DC5-9183-7F1165BAC479}" dt="2025-05-19T10:53:55.337" v="608" actId="14100"/>
          <ac:spMkLst>
            <pc:docMk/>
            <pc:sldMk cId="4262149601" sldId="4439"/>
            <ac:spMk id="14" creationId="{01CB5734-F347-039B-D357-7A46190DFFF3}"/>
          </ac:spMkLst>
        </pc:spChg>
        <pc:spChg chg="add mod">
          <ac:chgData name="Pablo Moreno" userId="2baaacd2-93c9-44a9-abb3-500652c382de" providerId="ADAL" clId="{7741ED99-42AA-4DC5-9183-7F1165BAC479}" dt="2025-05-19T10:55:12.017" v="625" actId="14100"/>
          <ac:spMkLst>
            <pc:docMk/>
            <pc:sldMk cId="4262149601" sldId="4439"/>
            <ac:spMk id="15" creationId="{6CD05B72-4116-8A48-C081-15D00A42E289}"/>
          </ac:spMkLst>
        </pc:spChg>
        <pc:spChg chg="add mod">
          <ac:chgData name="Pablo Moreno" userId="2baaacd2-93c9-44a9-abb3-500652c382de" providerId="ADAL" clId="{7741ED99-42AA-4DC5-9183-7F1165BAC479}" dt="2025-05-19T10:54:56.400" v="622" actId="1076"/>
          <ac:spMkLst>
            <pc:docMk/>
            <pc:sldMk cId="4262149601" sldId="4439"/>
            <ac:spMk id="16" creationId="{375882B6-C236-2E9D-48E6-F1ED657AC78E}"/>
          </ac:spMkLst>
        </pc:spChg>
        <pc:spChg chg="add mod">
          <ac:chgData name="Pablo Moreno" userId="2baaacd2-93c9-44a9-abb3-500652c382de" providerId="ADAL" clId="{7741ED99-42AA-4DC5-9183-7F1165BAC479}" dt="2025-05-19T10:54:16.904" v="612" actId="14100"/>
          <ac:spMkLst>
            <pc:docMk/>
            <pc:sldMk cId="4262149601" sldId="4439"/>
            <ac:spMk id="17" creationId="{41B2DC6D-9335-F0FE-8E4F-D831399A1FE5}"/>
          </ac:spMkLst>
        </pc:spChg>
        <pc:spChg chg="add mod">
          <ac:chgData name="Pablo Moreno" userId="2baaacd2-93c9-44a9-abb3-500652c382de" providerId="ADAL" clId="{7741ED99-42AA-4DC5-9183-7F1165BAC479}" dt="2025-05-19T10:52:57.602" v="595" actId="14100"/>
          <ac:spMkLst>
            <pc:docMk/>
            <pc:sldMk cId="4262149601" sldId="4439"/>
            <ac:spMk id="18" creationId="{883ED0D7-8631-FFDF-ECED-986BB9378E34}"/>
          </ac:spMkLst>
        </pc:spChg>
        <pc:spChg chg="add mod">
          <ac:chgData name="Pablo Moreno" userId="2baaacd2-93c9-44a9-abb3-500652c382de" providerId="ADAL" clId="{7741ED99-42AA-4DC5-9183-7F1165BAC479}" dt="2025-05-19T10:54:26.587" v="615" actId="14100"/>
          <ac:spMkLst>
            <pc:docMk/>
            <pc:sldMk cId="4262149601" sldId="4439"/>
            <ac:spMk id="19" creationId="{47804077-9FCE-DA07-62FE-3BFD1C4301DC}"/>
          </ac:spMkLst>
        </pc:spChg>
        <pc:spChg chg="add mod">
          <ac:chgData name="Pablo Moreno" userId="2baaacd2-93c9-44a9-abb3-500652c382de" providerId="ADAL" clId="{7741ED99-42AA-4DC5-9183-7F1165BAC479}" dt="2025-05-19T10:54:38.427" v="617" actId="1076"/>
          <ac:spMkLst>
            <pc:docMk/>
            <pc:sldMk cId="4262149601" sldId="4439"/>
            <ac:spMk id="20" creationId="{A09734F2-D1DB-45EB-4547-5893B847A65C}"/>
          </ac:spMkLst>
        </pc:spChg>
        <pc:spChg chg="add mod">
          <ac:chgData name="Pablo Moreno" userId="2baaacd2-93c9-44a9-abb3-500652c382de" providerId="ADAL" clId="{7741ED99-42AA-4DC5-9183-7F1165BAC479}" dt="2025-05-19T10:55:04.592" v="624" actId="14100"/>
          <ac:spMkLst>
            <pc:docMk/>
            <pc:sldMk cId="4262149601" sldId="4439"/>
            <ac:spMk id="21" creationId="{26D78C23-89D0-4ED8-783A-D45D29783F21}"/>
          </ac:spMkLst>
        </pc:spChg>
        <pc:spChg chg="add mod">
          <ac:chgData name="Pablo Moreno" userId="2baaacd2-93c9-44a9-abb3-500652c382de" providerId="ADAL" clId="{7741ED99-42AA-4DC5-9183-7F1165BAC479}" dt="2025-05-19T10:52:57.602" v="595" actId="14100"/>
          <ac:spMkLst>
            <pc:docMk/>
            <pc:sldMk cId="4262149601" sldId="4439"/>
            <ac:spMk id="22" creationId="{0439FBB9-E978-0973-DD02-213B2FAB9A78}"/>
          </ac:spMkLst>
        </pc:spChg>
        <pc:spChg chg="add mod">
          <ac:chgData name="Pablo Moreno" userId="2baaacd2-93c9-44a9-abb3-500652c382de" providerId="ADAL" clId="{7741ED99-42AA-4DC5-9183-7F1165BAC479}" dt="2025-05-19T11:11:46.494" v="879" actId="1076"/>
          <ac:spMkLst>
            <pc:docMk/>
            <pc:sldMk cId="4262149601" sldId="4439"/>
            <ac:spMk id="23" creationId="{9FAD653F-4148-B8C5-84DA-3DB9E1F7D689}"/>
          </ac:spMkLst>
        </pc:spChg>
        <pc:spChg chg="add mod">
          <ac:chgData name="Pablo Moreno" userId="2baaacd2-93c9-44a9-abb3-500652c382de" providerId="ADAL" clId="{7741ED99-42AA-4DC5-9183-7F1165BAC479}" dt="2025-05-19T10:52:11.641" v="587" actId="20577"/>
          <ac:spMkLst>
            <pc:docMk/>
            <pc:sldMk cId="4262149601" sldId="4439"/>
            <ac:spMk id="24" creationId="{F880351C-6491-12D2-3C9D-6942F54D394D}"/>
          </ac:spMkLst>
        </pc:spChg>
        <pc:spChg chg="add mod">
          <ac:chgData name="Pablo Moreno" userId="2baaacd2-93c9-44a9-abb3-500652c382de" providerId="ADAL" clId="{7741ED99-42AA-4DC5-9183-7F1165BAC479}" dt="2025-05-19T10:52:16.280" v="589" actId="1076"/>
          <ac:spMkLst>
            <pc:docMk/>
            <pc:sldMk cId="4262149601" sldId="4439"/>
            <ac:spMk id="25" creationId="{45DD0D62-27A1-8FF7-EE3F-087A82A48479}"/>
          </ac:spMkLst>
        </pc:spChg>
      </pc:sldChg>
      <pc:sldChg chg="addSp delSp modSp add mod">
        <pc:chgData name="Pablo Moreno" userId="2baaacd2-93c9-44a9-abb3-500652c382de" providerId="ADAL" clId="{7741ED99-42AA-4DC5-9183-7F1165BAC479}" dt="2025-05-19T11:03:34.042" v="822" actId="1076"/>
        <pc:sldMkLst>
          <pc:docMk/>
          <pc:sldMk cId="1990129963" sldId="4440"/>
        </pc:sldMkLst>
        <pc:spChg chg="mod">
          <ac:chgData name="Pablo Moreno" userId="2baaacd2-93c9-44a9-abb3-500652c382de" providerId="ADAL" clId="{7741ED99-42AA-4DC5-9183-7F1165BAC479}" dt="2025-05-19T10:59:41.488" v="720" actId="20577"/>
          <ac:spMkLst>
            <pc:docMk/>
            <pc:sldMk cId="1990129963" sldId="4440"/>
            <ac:spMk id="2" creationId="{DE337001-E77F-9545-0DD1-372B9CCBC76F}"/>
          </ac:spMkLst>
        </pc:spChg>
        <pc:spChg chg="add mod ord">
          <ac:chgData name="Pablo Moreno" userId="2baaacd2-93c9-44a9-abb3-500652c382de" providerId="ADAL" clId="{7741ED99-42AA-4DC5-9183-7F1165BAC479}" dt="2025-05-19T11:00:59.209" v="795" actId="171"/>
          <ac:spMkLst>
            <pc:docMk/>
            <pc:sldMk cId="1990129963" sldId="4440"/>
            <ac:spMk id="4" creationId="{C448E0AE-6191-28E4-245F-F1A3283EEA42}"/>
          </ac:spMkLst>
        </pc:spChg>
        <pc:spChg chg="mod">
          <ac:chgData name="Pablo Moreno" userId="2baaacd2-93c9-44a9-abb3-500652c382de" providerId="ADAL" clId="{7741ED99-42AA-4DC5-9183-7F1165BAC479}" dt="2025-05-19T11:03:34.042" v="822" actId="1076"/>
          <ac:spMkLst>
            <pc:docMk/>
            <pc:sldMk cId="1990129963" sldId="4440"/>
            <ac:spMk id="6" creationId="{65B3AF1A-DAD9-8C36-D23C-766B4A7BAE61}"/>
          </ac:spMkLst>
        </pc:spChg>
        <pc:spChg chg="add del mod">
          <ac:chgData name="Pablo Moreno" userId="2baaacd2-93c9-44a9-abb3-500652c382de" providerId="ADAL" clId="{7741ED99-42AA-4DC5-9183-7F1165BAC479}" dt="2025-05-19T11:03:25.207" v="821" actId="1076"/>
          <ac:spMkLst>
            <pc:docMk/>
            <pc:sldMk cId="1990129963" sldId="4440"/>
            <ac:spMk id="7" creationId="{9B49D3A4-D775-356C-0020-2665281493FD}"/>
          </ac:spMkLst>
        </pc:spChg>
        <pc:spChg chg="add del mod">
          <ac:chgData name="Pablo Moreno" userId="2baaacd2-93c9-44a9-abb3-500652c382de" providerId="ADAL" clId="{7741ED99-42AA-4DC5-9183-7F1165BAC479}" dt="2025-05-19T11:01:17.498" v="797" actId="1076"/>
          <ac:spMkLst>
            <pc:docMk/>
            <pc:sldMk cId="1990129963" sldId="4440"/>
            <ac:spMk id="9" creationId="{9CF1DCFA-2F46-C5EE-1415-31E0BCCCCD85}"/>
          </ac:spMkLst>
        </pc:spChg>
        <pc:spChg chg="del">
          <ac:chgData name="Pablo Moreno" userId="2baaacd2-93c9-44a9-abb3-500652c382de" providerId="ADAL" clId="{7741ED99-42AA-4DC5-9183-7F1165BAC479}" dt="2025-05-19T10:59:16.264" v="694" actId="478"/>
          <ac:spMkLst>
            <pc:docMk/>
            <pc:sldMk cId="1990129963" sldId="4440"/>
            <ac:spMk id="10" creationId="{6FDD0C97-8F9A-509D-BF47-40C43D327707}"/>
          </ac:spMkLst>
        </pc:spChg>
        <pc:picChg chg="del">
          <ac:chgData name="Pablo Moreno" userId="2baaacd2-93c9-44a9-abb3-500652c382de" providerId="ADAL" clId="{7741ED99-42AA-4DC5-9183-7F1165BAC479}" dt="2025-05-19T11:02:40.369" v="799" actId="478"/>
          <ac:picMkLst>
            <pc:docMk/>
            <pc:sldMk cId="1990129963" sldId="4440"/>
            <ac:picMk id="1026" creationId="{35C68A01-4645-E0A0-F233-745DD9F75888}"/>
          </ac:picMkLst>
        </pc:picChg>
        <pc:picChg chg="add mod">
          <ac:chgData name="Pablo Moreno" userId="2baaacd2-93c9-44a9-abb3-500652c382de" providerId="ADAL" clId="{7741ED99-42AA-4DC5-9183-7F1165BAC479}" dt="2025-05-19T11:02:44.911" v="801" actId="1076"/>
          <ac:picMkLst>
            <pc:docMk/>
            <pc:sldMk cId="1990129963" sldId="4440"/>
            <ac:picMk id="2050" creationId="{32F4801B-3663-A0E7-C3F5-C194D18D6E33}"/>
          </ac:picMkLst>
        </pc:picChg>
      </pc:sldChg>
      <pc:sldMasterChg chg="delSldLayout">
        <pc:chgData name="Pablo Moreno" userId="2baaacd2-93c9-44a9-abb3-500652c382de" providerId="ADAL" clId="{7741ED99-42AA-4DC5-9183-7F1165BAC479}" dt="2025-05-19T10:45:39.807" v="441" actId="47"/>
        <pc:sldMasterMkLst>
          <pc:docMk/>
          <pc:sldMasterMk cId="580465908" sldId="2147483828"/>
        </pc:sldMasterMkLst>
        <pc:sldLayoutChg chg="del">
          <pc:chgData name="Pablo Moreno" userId="2baaacd2-93c9-44a9-abb3-500652c382de" providerId="ADAL" clId="{7741ED99-42AA-4DC5-9183-7F1165BAC479}" dt="2025-05-19T10:45:39.807" v="441" actId="47"/>
          <pc:sldLayoutMkLst>
            <pc:docMk/>
            <pc:sldMasterMk cId="580465908" sldId="2147483828"/>
            <pc:sldLayoutMk cId="2918132633" sldId="2147483908"/>
          </pc:sldLayoutMkLst>
        </pc:sldLayoutChg>
      </pc:sldMasterChg>
    </pc:docChg>
  </pc:docChgLst>
  <pc:docChgLst>
    <pc:chgData name="Pablo Moreno" userId="2baaacd2-93c9-44a9-abb3-500652c382de" providerId="ADAL" clId="{B65E62F4-F955-47BC-80F7-01687E2170D7}"/>
    <pc:docChg chg="undo custSel modSld">
      <pc:chgData name="Pablo Moreno" userId="2baaacd2-93c9-44a9-abb3-500652c382de" providerId="ADAL" clId="{B65E62F4-F955-47BC-80F7-01687E2170D7}" dt="2025-04-24T11:39:58.953" v="54" actId="1076"/>
      <pc:docMkLst>
        <pc:docMk/>
      </pc:docMkLst>
      <pc:sldChg chg="addSp delSp modSp mod">
        <pc:chgData name="Pablo Moreno" userId="2baaacd2-93c9-44a9-abb3-500652c382de" providerId="ADAL" clId="{B65E62F4-F955-47BC-80F7-01687E2170D7}" dt="2025-04-24T11:36:50.513" v="35" actId="1076"/>
        <pc:sldMkLst>
          <pc:docMk/>
          <pc:sldMk cId="3559636693" sldId="4352"/>
        </pc:sldMkLst>
        <pc:picChg chg="add mod">
          <ac:chgData name="Pablo Moreno" userId="2baaacd2-93c9-44a9-abb3-500652c382de" providerId="ADAL" clId="{B65E62F4-F955-47BC-80F7-01687E2170D7}" dt="2025-04-24T11:36:50.513" v="35" actId="1076"/>
          <ac:picMkLst>
            <pc:docMk/>
            <pc:sldMk cId="3559636693" sldId="4352"/>
            <ac:picMk id="1032" creationId="{283A30F0-64BE-DFEC-DE2F-4AFBB0C16301}"/>
          </ac:picMkLst>
        </pc:picChg>
      </pc:sldChg>
      <pc:sldChg chg="modSp mod">
        <pc:chgData name="Pablo Moreno" userId="2baaacd2-93c9-44a9-abb3-500652c382de" providerId="ADAL" clId="{B65E62F4-F955-47BC-80F7-01687E2170D7}" dt="2025-04-24T11:38:59.222" v="43" actId="1076"/>
        <pc:sldMkLst>
          <pc:docMk/>
          <pc:sldMk cId="2840469004" sldId="4366"/>
        </pc:sldMkLst>
        <pc:picChg chg="mod">
          <ac:chgData name="Pablo Moreno" userId="2baaacd2-93c9-44a9-abb3-500652c382de" providerId="ADAL" clId="{B65E62F4-F955-47BC-80F7-01687E2170D7}" dt="2025-04-24T11:38:59.222" v="43" actId="1076"/>
          <ac:picMkLst>
            <pc:docMk/>
            <pc:sldMk cId="2840469004" sldId="4366"/>
            <ac:picMk id="18" creationId="{3ADA948E-E715-230C-B466-7BA49C4867CC}"/>
          </ac:picMkLst>
        </pc:picChg>
      </pc:sldChg>
      <pc:sldChg chg="modSp mod">
        <pc:chgData name="Pablo Moreno" userId="2baaacd2-93c9-44a9-abb3-500652c382de" providerId="ADAL" clId="{B65E62F4-F955-47BC-80F7-01687E2170D7}" dt="2025-04-24T11:39:58.953" v="54" actId="1076"/>
        <pc:sldMkLst>
          <pc:docMk/>
          <pc:sldMk cId="2760847215" sldId="4417"/>
        </pc:sldMkLst>
        <pc:spChg chg="mod">
          <ac:chgData name="Pablo Moreno" userId="2baaacd2-93c9-44a9-abb3-500652c382de" providerId="ADAL" clId="{B65E62F4-F955-47BC-80F7-01687E2170D7}" dt="2025-04-24T11:39:58.953" v="54" actId="1076"/>
          <ac:spMkLst>
            <pc:docMk/>
            <pc:sldMk cId="2760847215" sldId="4417"/>
            <ac:spMk id="3" creationId="{E4B53249-7CA1-6191-81E9-A82DBE0D7BDD}"/>
          </ac:spMkLst>
        </pc:spChg>
        <pc:spChg chg="mod">
          <ac:chgData name="Pablo Moreno" userId="2baaacd2-93c9-44a9-abb3-500652c382de" providerId="ADAL" clId="{B65E62F4-F955-47BC-80F7-01687E2170D7}" dt="2025-04-24T11:39:44.525" v="50" actId="14100"/>
          <ac:spMkLst>
            <pc:docMk/>
            <pc:sldMk cId="2760847215" sldId="4417"/>
            <ac:spMk id="4" creationId="{A4E4B324-01B8-410D-EF63-342B9DCCDE36}"/>
          </ac:spMkLst>
        </pc:spChg>
        <pc:spChg chg="mod">
          <ac:chgData name="Pablo Moreno" userId="2baaacd2-93c9-44a9-abb3-500652c382de" providerId="ADAL" clId="{B65E62F4-F955-47BC-80F7-01687E2170D7}" dt="2025-04-24T11:39:42.244" v="49" actId="14100"/>
          <ac:spMkLst>
            <pc:docMk/>
            <pc:sldMk cId="2760847215" sldId="4417"/>
            <ac:spMk id="53" creationId="{32AC865A-13A5-BEF8-40FA-358F461A65CF}"/>
          </ac:spMkLst>
        </pc:spChg>
        <pc:spChg chg="mod">
          <ac:chgData name="Pablo Moreno" userId="2baaacd2-93c9-44a9-abb3-500652c382de" providerId="ADAL" clId="{B65E62F4-F955-47BC-80F7-01687E2170D7}" dt="2025-04-24T11:39:52.630" v="52" actId="1076"/>
          <ac:spMkLst>
            <pc:docMk/>
            <pc:sldMk cId="2760847215" sldId="4417"/>
            <ac:spMk id="55" creationId="{93D7FA08-9AAF-7686-3A4B-5CEEEDE2FBEF}"/>
          </ac:spMkLst>
        </pc:spChg>
        <pc:spChg chg="mod">
          <ac:chgData name="Pablo Moreno" userId="2baaacd2-93c9-44a9-abb3-500652c382de" providerId="ADAL" clId="{B65E62F4-F955-47BC-80F7-01687E2170D7}" dt="2025-04-24T11:39:39.734" v="48" actId="14100"/>
          <ac:spMkLst>
            <pc:docMk/>
            <pc:sldMk cId="2760847215" sldId="4417"/>
            <ac:spMk id="56" creationId="{3417D092-6AA1-FA1A-D307-CC986BAC1E91}"/>
          </ac:spMkLst>
        </pc:spChg>
        <pc:spChg chg="mod">
          <ac:chgData name="Pablo Moreno" userId="2baaacd2-93c9-44a9-abb3-500652c382de" providerId="ADAL" clId="{B65E62F4-F955-47BC-80F7-01687E2170D7}" dt="2025-04-24T11:39:30.248" v="45" actId="1076"/>
          <ac:spMkLst>
            <pc:docMk/>
            <pc:sldMk cId="2760847215" sldId="4417"/>
            <ac:spMk id="57" creationId="{FDA2C73C-0EC1-6E49-6ADF-21EA4A1CD06F}"/>
          </ac:spMkLst>
        </pc:spChg>
        <pc:spChg chg="mod">
          <ac:chgData name="Pablo Moreno" userId="2baaacd2-93c9-44a9-abb3-500652c382de" providerId="ADAL" clId="{B65E62F4-F955-47BC-80F7-01687E2170D7}" dt="2025-04-24T11:39:15.787" v="44" actId="1076"/>
          <ac:spMkLst>
            <pc:docMk/>
            <pc:sldMk cId="2760847215" sldId="4417"/>
            <ac:spMk id="58" creationId="{026AA826-5550-475B-DC29-4FFD98C02DB6}"/>
          </ac:spMkLst>
        </pc:spChg>
      </pc:sldChg>
      <pc:sldChg chg="modSp mod">
        <pc:chgData name="Pablo Moreno" userId="2baaacd2-93c9-44a9-abb3-500652c382de" providerId="ADAL" clId="{B65E62F4-F955-47BC-80F7-01687E2170D7}" dt="2025-04-24T11:37:34.398" v="36" actId="1076"/>
        <pc:sldMkLst>
          <pc:docMk/>
          <pc:sldMk cId="2811062341" sldId="4423"/>
        </pc:sldMkLst>
        <pc:spChg chg="mod">
          <ac:chgData name="Pablo Moreno" userId="2baaacd2-93c9-44a9-abb3-500652c382de" providerId="ADAL" clId="{B65E62F4-F955-47BC-80F7-01687E2170D7}" dt="2025-04-24T11:37:34.398" v="36" actId="1076"/>
          <ac:spMkLst>
            <pc:docMk/>
            <pc:sldMk cId="2811062341" sldId="4423"/>
            <ac:spMk id="28" creationId="{046EF944-7A34-113B-8125-6CC26303094F}"/>
          </ac:spMkLst>
        </pc:spChg>
      </pc:sldChg>
      <pc:sldChg chg="modSp mod">
        <pc:chgData name="Pablo Moreno" userId="2baaacd2-93c9-44a9-abb3-500652c382de" providerId="ADAL" clId="{B65E62F4-F955-47BC-80F7-01687E2170D7}" dt="2025-04-24T11:37:49.134" v="38" actId="1076"/>
        <pc:sldMkLst>
          <pc:docMk/>
          <pc:sldMk cId="1231554565" sldId="4430"/>
        </pc:sldMkLst>
        <pc:spChg chg="mod">
          <ac:chgData name="Pablo Moreno" userId="2baaacd2-93c9-44a9-abb3-500652c382de" providerId="ADAL" clId="{B65E62F4-F955-47BC-80F7-01687E2170D7}" dt="2025-04-24T11:37:46.008" v="37" actId="1076"/>
          <ac:spMkLst>
            <pc:docMk/>
            <pc:sldMk cId="1231554565" sldId="4430"/>
            <ac:spMk id="30" creationId="{21BF5509-D63F-58C5-6BA6-B688940C9C88}"/>
          </ac:spMkLst>
        </pc:spChg>
        <pc:spChg chg="mod">
          <ac:chgData name="Pablo Moreno" userId="2baaacd2-93c9-44a9-abb3-500652c382de" providerId="ADAL" clId="{B65E62F4-F955-47BC-80F7-01687E2170D7}" dt="2025-04-24T11:37:49.134" v="38" actId="1076"/>
          <ac:spMkLst>
            <pc:docMk/>
            <pc:sldMk cId="1231554565" sldId="4430"/>
            <ac:spMk id="33" creationId="{F4861981-2905-A650-4CA3-18EEDBDD10B5}"/>
          </ac:spMkLst>
        </pc:spChg>
      </pc:sldChg>
      <pc:sldChg chg="modSp mod">
        <pc:chgData name="Pablo Moreno" userId="2baaacd2-93c9-44a9-abb3-500652c382de" providerId="ADAL" clId="{B65E62F4-F955-47BC-80F7-01687E2170D7}" dt="2025-04-24T11:38:54.488" v="42" actId="313"/>
        <pc:sldMkLst>
          <pc:docMk/>
          <pc:sldMk cId="2990579825" sldId="4431"/>
        </pc:sldMkLst>
        <pc:spChg chg="mod">
          <ac:chgData name="Pablo Moreno" userId="2baaacd2-93c9-44a9-abb3-500652c382de" providerId="ADAL" clId="{B65E62F4-F955-47BC-80F7-01687E2170D7}" dt="2025-04-24T11:38:27.558" v="41" actId="20577"/>
          <ac:spMkLst>
            <pc:docMk/>
            <pc:sldMk cId="2990579825" sldId="4431"/>
            <ac:spMk id="4" creationId="{04F25CD7-68C0-9DE8-D827-D639EFDAA9EC}"/>
          </ac:spMkLst>
        </pc:spChg>
        <pc:spChg chg="mod">
          <ac:chgData name="Pablo Moreno" userId="2baaacd2-93c9-44a9-abb3-500652c382de" providerId="ADAL" clId="{B65E62F4-F955-47BC-80F7-01687E2170D7}" dt="2025-04-24T11:38:54.488" v="42" actId="313"/>
          <ac:spMkLst>
            <pc:docMk/>
            <pc:sldMk cId="2990579825" sldId="4431"/>
            <ac:spMk id="6" creationId="{F20883CD-BD69-078E-AA09-05A67FE015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for translation: https://www.canva.com/design/DAGhD2zpUkc/zqhQ1GbFNHUPj8Qa-ac29g/edit?utm_content=DAGhD2zpUkc&amp;utm_campaign=designshare&amp;utm_medium=link2&amp;utm_source=sharebutton </a:t>
            </a:r>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51850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205E-8D44-582D-45E9-96297BC8A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C32A2-792A-7987-351C-96AD053FB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7A551-2F52-2368-AF1F-4F1A0EEE48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6851DE-9E82-8F66-51EF-C2959433F3D3}"/>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172387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for translation: https://www.canva.com/design/DAGhbz75hdE/5BgbMheNjpLcyN3LAMgZ8Q/edit?utm_content=DAGhbz75hdE&amp;utm_campaign=designshare&amp;utm_medium=link2&amp;utm_source=sharebutton</a:t>
            </a:r>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312892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5</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Link for translation: https://www.canva.com/design/DAGg29kmSVA/xvPvwzMtGFtl2xdPNlbJvA/edit?utm_content=DAGg29kmSVA&amp;utm_campaign=designshare&amp;utm_medium=link2&amp;utm_source=sharebutton</a:t>
            </a:r>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61524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C09B-FDC1-7318-AD26-4845E30A2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E79EB-F7F2-7FAD-A2DD-B42192B29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40E45-7874-39DE-C3DE-8018AF3B4C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42C400-0012-9CFA-87E6-CC43FA41E9BE}"/>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408050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91998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91691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92887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EF5E3298-C822-C087-733C-78CA38F76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5941164-C053-9892-4E70-8A19D9A6BE6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57312" y="5616928"/>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654358"/>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pic>
        <p:nvPicPr>
          <p:cNvPr id="5" name="Picture 4" descr="A grey and black sign with a person in a circle&#10;&#10;AI-generated content may be incorrect.">
            <a:extLst>
              <a:ext uri="{FF2B5EF4-FFF2-40B4-BE49-F238E27FC236}">
                <a16:creationId xmlns:a16="http://schemas.microsoft.com/office/drawing/2014/main" id="{9A0E1920-CDB2-C3EC-1DE6-720CF341A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4879" y="6232481"/>
            <a:ext cx="1045326" cy="381377"/>
          </a:xfrm>
          <a:prstGeom prst="rect">
            <a:avLst/>
          </a:prstGeom>
        </p:spPr>
      </p:pic>
      <p:sp>
        <p:nvSpPr>
          <p:cNvPr id="6" name="TextBox 5">
            <a:extLst>
              <a:ext uri="{FF2B5EF4-FFF2-40B4-BE49-F238E27FC236}">
                <a16:creationId xmlns:a16="http://schemas.microsoft.com/office/drawing/2014/main" id="{51EF2067-CAAF-51E1-B198-4B13C0C68B51}"/>
              </a:ext>
            </a:extLst>
          </p:cNvPr>
          <p:cNvSpPr txBox="1"/>
          <p:nvPr userDrawn="1"/>
        </p:nvSpPr>
        <p:spPr>
          <a:xfrm>
            <a:off x="4357312" y="6194751"/>
            <a:ext cx="7016293" cy="4847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850">
                <a:solidFill>
                  <a:srgbClr val="0B3A5B"/>
                </a:solidFill>
              </a:rPr>
              <a:t>This license enables </a:t>
            </a:r>
            <a:r>
              <a:rPr lang="en-IE" sz="850" err="1">
                <a:solidFill>
                  <a:srgbClr val="0B3A5B"/>
                </a:solidFill>
              </a:rPr>
              <a:t>reusers</a:t>
            </a:r>
            <a:r>
              <a:rPr lang="en-IE" sz="850">
                <a:solidFill>
                  <a:srgbClr val="0B3A5B"/>
                </a:solidFill>
              </a:rPr>
              <a:t> to distribute, remix, adapt, and build upon the material in any medium or format, so long as </a:t>
            </a:r>
            <a:r>
              <a:rPr lang="en-US" sz="850">
                <a:solidFill>
                  <a:srgbClr val="0B3A5B"/>
                </a:solidFill>
              </a:rPr>
              <a:t>attribution is given to the creator. The license allows for commercial use. CC BY includes the following elements:</a:t>
            </a:r>
          </a:p>
          <a:p>
            <a:pPr algn="just"/>
            <a:r>
              <a:rPr lang="en-US" sz="850">
                <a:solidFill>
                  <a:srgbClr val="0B3A5B"/>
                </a:solidFill>
              </a:rPr>
              <a:t>BY: credit must be given to the creator.</a:t>
            </a:r>
            <a:endParaRPr lang="en-US" sz="85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906" r:id="rId18"/>
    <p:sldLayoutId id="214748390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adriansanchez.es/como-realizar-un-buen-plan-de-marketing-analisis-y-diagnostic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RIt1P4Nfi8" TargetMode="External"/><Relationship Id="rId2" Type="http://schemas.openxmlformats.org/officeDocument/2006/relationships/slideLayout" Target="../slideLayouts/slideLayout15.xml"/><Relationship Id="rId1" Type="http://schemas.openxmlformats.org/officeDocument/2006/relationships/video" Target="https://www.youtube.com/embed/5RIt1P4Nfi8?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6_Izo-_TsQ?feature=shared" TargetMode="External"/><Relationship Id="rId2" Type="http://schemas.openxmlformats.org/officeDocument/2006/relationships/slideLayout" Target="../slideLayouts/slideLayout15.xml"/><Relationship Id="rId1" Type="http://schemas.openxmlformats.org/officeDocument/2006/relationships/video" Target="https://www.youtube.com/embed/x6_Izo-_TsQ?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spintadigital.com/blog/brand-storytelling-how-to-use-stories-to-build-a-strong-brand-narrativ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obe.com/ie/creativecloud.html?mv=search&amp;mv=search&amp;mv2=paidsearch&amp;sdid=D8F91K7Y&amp;ef_id=EAIaIQobChMImqO327nujAMVI6mDBx0Q0QQGEAAYASAAEgKZYvD_BwE:G:s&amp;s_kwcid=AL!3085!3!441704130886!e!!g!!adobe%20creative%20cloud!1423511162!56665084540&amp;gad_source=1&amp;gbraid=0AAAAADraYsKIhjIpE2QXd7gWCFyinGFMA&amp;gclid=EAIaIQobChMImqO327nujAMVI6mDBx0Q0QQGEAAYASAAEgKZYvD_BwE" TargetMode="External"/><Relationship Id="rId2" Type="http://schemas.openxmlformats.org/officeDocument/2006/relationships/hyperlink" Target="https://www.canva.com/" TargetMode="External"/><Relationship Id="rId1" Type="http://schemas.openxmlformats.org/officeDocument/2006/relationships/slideLayout" Target="../slideLayouts/slideLayout11.xml"/><Relationship Id="rId5" Type="http://schemas.openxmlformats.org/officeDocument/2006/relationships/hyperlink" Target="https://buffer.com/" TargetMode="External"/><Relationship Id="rId4" Type="http://schemas.openxmlformats.org/officeDocument/2006/relationships/hyperlink" Target="https://mailchimp.com/landers/email-marketing-platform/?igaag=171364297122&amp;igacm=21858887940&amp;igacr=719590808135&amp;igakw=mailchimp&amp;igamt=e&amp;igant=g&amp;ds_c=DEPT_AOC_Google_Search_UKI_EN_Brand_Acquire_Omega_Manual_UKI&amp;ds_kids=p81005657756&amp;ds_a_lid=kwd-2285511033&amp;ds_cid=71700000120287839&amp;ds_agid=58700008803986423&amp;gad_source=1&amp;gbraid=0AAAAADh1Fp0BPrXEl2X7jJfsHYJEvVWkv&amp;gclid=EAIaIQobChMIlNzR-bnujAMVxFORBR1JzzLaEAAYASAAEgLWK_D_BwE&amp;gclsrc=aw.ds&amp;currency=EU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www.rawpixel.com/search/greenhouse%20gas%20emission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80/09669582.2024.2427015"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2" Type="http://schemas.openxmlformats.org/officeDocument/2006/relationships/hyperlink" Target="https://delikatetxe.eus/es/" TargetMode="Externa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orangefiber.it/" TargetMode="External"/><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hyperlink" Target="https://waste2worth.eu/good-practice-compendiu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2" Type="http://schemas.openxmlformats.org/officeDocument/2006/relationships/hyperlink" Target="https://food.cloud/" TargetMode="Externa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andfonline.com/doi/full/10.1080/10454446.2017.1244792" TargetMode="External"/><Relationship Id="rId1" Type="http://schemas.openxmlformats.org/officeDocument/2006/relationships/slideLayout" Target="../slideLayouts/slideLayout10.xml"/><Relationship Id="rId5" Type="http://schemas.openxmlformats.org/officeDocument/2006/relationships/hyperlink" Target="https://creativecommons.org/licenses/by-nc-nd/3.0/" TargetMode="External"/><Relationship Id="rId4" Type="http://schemas.openxmlformats.org/officeDocument/2006/relationships/hyperlink" Target="https://juandomingoanton.com/ryanair-publicidad-realis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harvardbusiness.org/the-science-behind-the-art-of-storytell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ectangular speech bubble with white hearts">
            <a:extLst>
              <a:ext uri="{FF2B5EF4-FFF2-40B4-BE49-F238E27FC236}">
                <a16:creationId xmlns:a16="http://schemas.microsoft.com/office/drawing/2014/main" id="{15F17992-CF02-446E-926E-6A59948C47E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4370"/>
          <a:stretch>
            <a:fillRect/>
          </a:stretch>
        </p:blipFill>
        <p:spPr>
          <a:xfrm>
            <a:off x="0" y="2271713"/>
            <a:ext cx="12192000" cy="3589993"/>
          </a:xfrm>
          <a:solidFill>
            <a:srgbClr val="1853C1"/>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4193308" cy="14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4800973" cy="1200329"/>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MARKETING &amp; STORYTELLING</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860527"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MODULE 10</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18" name="Picture Placeholder 17" descr="A close-up of a person writing on a piece of paper&#10;&#10;AI-generated content may be incorrect.">
            <a:extLst>
              <a:ext uri="{FF2B5EF4-FFF2-40B4-BE49-F238E27FC236}">
                <a16:creationId xmlns:a16="http://schemas.microsoft.com/office/drawing/2014/main" id="{3ADA948E-E715-230C-B466-7BA49C4867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0" y="2573659"/>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6029531" y="3561190"/>
            <a:ext cx="5168737" cy="175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6208399" y="3561190"/>
            <a:ext cx="4989869" cy="1754326"/>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INTEGRATING STORYTELLING INTO MARKETING</a:t>
            </a:r>
          </a:p>
        </p:txBody>
      </p:sp>
    </p:spTree>
    <p:extLst>
      <p:ext uri="{BB962C8B-B14F-4D97-AF65-F5344CB8AC3E}">
        <p14:creationId xmlns:p14="http://schemas.microsoft.com/office/powerpoint/2010/main" val="284046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8DF0B-A483-98E1-8FBA-E9F1C925E1AF}"/>
              </a:ext>
            </a:extLst>
          </p:cNvPr>
          <p:cNvSpPr>
            <a:spLocks noGrp="1"/>
          </p:cNvSpPr>
          <p:nvPr>
            <p:ph type="body" sz="quarter" idx="16"/>
          </p:nvPr>
        </p:nvSpPr>
        <p:spPr>
          <a:xfrm>
            <a:off x="2177568" y="782645"/>
            <a:ext cx="7641135" cy="803654"/>
          </a:xfrm>
        </p:spPr>
        <p:txBody>
          <a:bodyPr/>
          <a:lstStyle/>
          <a:p>
            <a:r>
              <a:rPr lang="en-IE" dirty="0"/>
              <a:t>Marketing and customer engagement</a:t>
            </a:r>
          </a:p>
        </p:txBody>
      </p:sp>
      <p:sp>
        <p:nvSpPr>
          <p:cNvPr id="4" name="Freeform 1">
            <a:extLst>
              <a:ext uri="{FF2B5EF4-FFF2-40B4-BE49-F238E27FC236}">
                <a16:creationId xmlns:a16="http://schemas.microsoft.com/office/drawing/2014/main" id="{A4E4B324-01B8-410D-EF63-342B9DCCDE36}"/>
              </a:ext>
            </a:extLst>
          </p:cNvPr>
          <p:cNvSpPr>
            <a:spLocks noChangeArrowheads="1"/>
          </p:cNvSpPr>
          <p:nvPr/>
        </p:nvSpPr>
        <p:spPr bwMode="auto">
          <a:xfrm>
            <a:off x="766901" y="2041343"/>
            <a:ext cx="2949298" cy="266888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CuadroTexto 553">
            <a:extLst>
              <a:ext uri="{FF2B5EF4-FFF2-40B4-BE49-F238E27FC236}">
                <a16:creationId xmlns:a16="http://schemas.microsoft.com/office/drawing/2014/main" id="{B4C84AD3-D962-CD93-EC6E-9931BC005F1E}"/>
              </a:ext>
            </a:extLst>
          </p:cNvPr>
          <p:cNvSpPr txBox="1"/>
          <p:nvPr/>
        </p:nvSpPr>
        <p:spPr>
          <a:xfrm>
            <a:off x="730033" y="2130367"/>
            <a:ext cx="2895071" cy="461665"/>
          </a:xfrm>
          <a:prstGeom prst="rect">
            <a:avLst/>
          </a:prstGeom>
          <a:noFill/>
        </p:spPr>
        <p:txBody>
          <a:bodyPr wrap="square" rtlCol="0">
            <a:spAutoFit/>
          </a:bodyPr>
          <a:lstStyle/>
          <a:p>
            <a:pPr algn="ctr"/>
            <a:r>
              <a:rPr lang="en-US" sz="2400" b="1" dirty="0">
                <a:solidFill>
                  <a:srgbClr val="0B3A5B"/>
                </a:solidFill>
                <a:latin typeface="Calibri" panose="020F0502020204030204" pitchFamily="34" charset="0"/>
                <a:ea typeface="Lato" charset="0"/>
                <a:cs typeface="Calibri" panose="020F0502020204030204" pitchFamily="34" charset="0"/>
              </a:rPr>
              <a:t>Attract</a:t>
            </a:r>
            <a:endParaRPr lang="en-US" sz="2000" b="1" dirty="0">
              <a:solidFill>
                <a:srgbClr val="0B3A5B"/>
              </a:solidFill>
              <a:latin typeface="Calibri" panose="020F0502020204030204" pitchFamily="34" charset="0"/>
              <a:ea typeface="Lato" charset="0"/>
              <a:cs typeface="Calibri" panose="020F0502020204030204" pitchFamily="34" charset="0"/>
            </a:endParaRPr>
          </a:p>
        </p:txBody>
      </p:sp>
      <p:sp>
        <p:nvSpPr>
          <p:cNvPr id="3" name="CuadroTexto 553">
            <a:extLst>
              <a:ext uri="{FF2B5EF4-FFF2-40B4-BE49-F238E27FC236}">
                <a16:creationId xmlns:a16="http://schemas.microsoft.com/office/drawing/2014/main" id="{E4B53249-7CA1-6191-81E9-A82DBE0D7BDD}"/>
              </a:ext>
            </a:extLst>
          </p:cNvPr>
          <p:cNvSpPr txBox="1"/>
          <p:nvPr/>
        </p:nvSpPr>
        <p:spPr>
          <a:xfrm>
            <a:off x="911737" y="2644170"/>
            <a:ext cx="2531662" cy="1569660"/>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Customers feel inclined or curious to try out your product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3" name="Freeform 1">
            <a:extLst>
              <a:ext uri="{FF2B5EF4-FFF2-40B4-BE49-F238E27FC236}">
                <a16:creationId xmlns:a16="http://schemas.microsoft.com/office/drawing/2014/main" id="{32AC865A-13A5-BEF8-40FA-358F461A65CF}"/>
              </a:ext>
            </a:extLst>
          </p:cNvPr>
          <p:cNvSpPr>
            <a:spLocks noChangeArrowheads="1"/>
          </p:cNvSpPr>
          <p:nvPr/>
        </p:nvSpPr>
        <p:spPr bwMode="auto">
          <a:xfrm>
            <a:off x="4238871" y="2023933"/>
            <a:ext cx="2949298"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54" name="CuadroTexto 553">
            <a:extLst>
              <a:ext uri="{FF2B5EF4-FFF2-40B4-BE49-F238E27FC236}">
                <a16:creationId xmlns:a16="http://schemas.microsoft.com/office/drawing/2014/main" id="{76EC1524-2C3D-4A41-48F8-B1B0DFB996A6}"/>
              </a:ext>
            </a:extLst>
          </p:cNvPr>
          <p:cNvSpPr txBox="1"/>
          <p:nvPr/>
        </p:nvSpPr>
        <p:spPr>
          <a:xfrm>
            <a:off x="4220437" y="2130367"/>
            <a:ext cx="2895071" cy="461665"/>
          </a:xfrm>
          <a:prstGeom prst="rect">
            <a:avLst/>
          </a:prstGeom>
          <a:noFill/>
        </p:spPr>
        <p:txBody>
          <a:bodyPr wrap="square" rtlCol="0">
            <a:spAutoFit/>
          </a:bodyPr>
          <a:lstStyle/>
          <a:p>
            <a:pPr algn="ctr"/>
            <a:r>
              <a:rPr lang="en-US" sz="2400" b="1" dirty="0">
                <a:solidFill>
                  <a:srgbClr val="0B3A5B"/>
                </a:solidFill>
                <a:latin typeface="Calibri" panose="020F0502020204030204" pitchFamily="34" charset="0"/>
                <a:ea typeface="Lato" charset="0"/>
                <a:cs typeface="Calibri" panose="020F0502020204030204" pitchFamily="34" charset="0"/>
              </a:rPr>
              <a:t>Satisfy</a:t>
            </a:r>
            <a:endParaRPr lang="en-US" sz="2000" b="1" dirty="0">
              <a:solidFill>
                <a:srgbClr val="0B3A5B"/>
              </a:solidFill>
              <a:latin typeface="Calibri" panose="020F0502020204030204" pitchFamily="34" charset="0"/>
              <a:ea typeface="Lato" charset="0"/>
              <a:cs typeface="Calibri" panose="020F0502020204030204" pitchFamily="34" charset="0"/>
            </a:endParaRPr>
          </a:p>
        </p:txBody>
      </p:sp>
      <p:sp>
        <p:nvSpPr>
          <p:cNvPr id="55" name="CuadroTexto 553">
            <a:extLst>
              <a:ext uri="{FF2B5EF4-FFF2-40B4-BE49-F238E27FC236}">
                <a16:creationId xmlns:a16="http://schemas.microsoft.com/office/drawing/2014/main" id="{93D7FA08-9AAF-7686-3A4B-5CEEEDE2FBEF}"/>
              </a:ext>
            </a:extLst>
          </p:cNvPr>
          <p:cNvSpPr txBox="1"/>
          <p:nvPr/>
        </p:nvSpPr>
        <p:spPr>
          <a:xfrm>
            <a:off x="4371355" y="2592032"/>
            <a:ext cx="2684330" cy="1938992"/>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Customers express satisfaction after they have consumed your product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6" name="Freeform 1">
            <a:extLst>
              <a:ext uri="{FF2B5EF4-FFF2-40B4-BE49-F238E27FC236}">
                <a16:creationId xmlns:a16="http://schemas.microsoft.com/office/drawing/2014/main" id="{3417D092-6AA1-FA1A-D307-CC986BAC1E91}"/>
              </a:ext>
            </a:extLst>
          </p:cNvPr>
          <p:cNvSpPr>
            <a:spLocks noChangeArrowheads="1"/>
          </p:cNvSpPr>
          <p:nvPr/>
        </p:nvSpPr>
        <p:spPr bwMode="auto">
          <a:xfrm>
            <a:off x="7729275" y="2023933"/>
            <a:ext cx="2949298"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57" name="CuadroTexto 553">
            <a:extLst>
              <a:ext uri="{FF2B5EF4-FFF2-40B4-BE49-F238E27FC236}">
                <a16:creationId xmlns:a16="http://schemas.microsoft.com/office/drawing/2014/main" id="{FDA2C73C-0EC1-6E49-6ADF-21EA4A1CD06F}"/>
              </a:ext>
            </a:extLst>
          </p:cNvPr>
          <p:cNvSpPr txBox="1"/>
          <p:nvPr/>
        </p:nvSpPr>
        <p:spPr>
          <a:xfrm>
            <a:off x="7783502" y="2121728"/>
            <a:ext cx="2895071" cy="461665"/>
          </a:xfrm>
          <a:prstGeom prst="rect">
            <a:avLst/>
          </a:prstGeom>
          <a:noFill/>
        </p:spPr>
        <p:txBody>
          <a:bodyPr wrap="square" rtlCol="0">
            <a:spAutoFit/>
          </a:bodyPr>
          <a:lstStyle/>
          <a:p>
            <a:pPr algn="ctr"/>
            <a:r>
              <a:rPr lang="en-US" sz="2400" b="1" dirty="0">
                <a:solidFill>
                  <a:srgbClr val="0B3A5B"/>
                </a:solidFill>
                <a:latin typeface="Calibri" panose="020F0502020204030204" pitchFamily="34" charset="0"/>
                <a:ea typeface="Lato" charset="0"/>
                <a:cs typeface="Calibri" panose="020F0502020204030204" pitchFamily="34" charset="0"/>
              </a:rPr>
              <a:t>Retain</a:t>
            </a:r>
            <a:endParaRPr lang="en-US" sz="2000" b="1" dirty="0">
              <a:solidFill>
                <a:srgbClr val="0B3A5B"/>
              </a:solidFill>
              <a:latin typeface="Calibri" panose="020F0502020204030204" pitchFamily="34" charset="0"/>
              <a:ea typeface="Lato" charset="0"/>
              <a:cs typeface="Calibri" panose="020F0502020204030204" pitchFamily="34" charset="0"/>
            </a:endParaRPr>
          </a:p>
        </p:txBody>
      </p:sp>
      <p:sp>
        <p:nvSpPr>
          <p:cNvPr id="58" name="CuadroTexto 553">
            <a:extLst>
              <a:ext uri="{FF2B5EF4-FFF2-40B4-BE49-F238E27FC236}">
                <a16:creationId xmlns:a16="http://schemas.microsoft.com/office/drawing/2014/main" id="{026AA826-5550-475B-DC29-4FFD98C02DB6}"/>
              </a:ext>
            </a:extLst>
          </p:cNvPr>
          <p:cNvSpPr txBox="1"/>
          <p:nvPr/>
        </p:nvSpPr>
        <p:spPr>
          <a:xfrm>
            <a:off x="7783502" y="2592032"/>
            <a:ext cx="2895071" cy="1938992"/>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Customers desire to stick to your product, rejecting other similar ones from different sellers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0" name="TextBox 59">
            <a:extLst>
              <a:ext uri="{FF2B5EF4-FFF2-40B4-BE49-F238E27FC236}">
                <a16:creationId xmlns:a16="http://schemas.microsoft.com/office/drawing/2014/main" id="{B4CB824D-591A-A22C-8E92-81388D978C78}"/>
              </a:ext>
            </a:extLst>
          </p:cNvPr>
          <p:cNvSpPr txBox="1"/>
          <p:nvPr/>
        </p:nvSpPr>
        <p:spPr>
          <a:xfrm>
            <a:off x="1608707" y="5006737"/>
            <a:ext cx="8333913" cy="830997"/>
          </a:xfrm>
          <a:prstGeom prst="rect">
            <a:avLst/>
          </a:prstGeom>
          <a:noFill/>
          <a:ln>
            <a:solidFill>
              <a:schemeClr val="tx1"/>
            </a:solidFill>
          </a:ln>
        </p:spPr>
        <p:txBody>
          <a:bodyPr wrap="square">
            <a:spAutoFit/>
          </a:bodyPr>
          <a:lstStyle/>
          <a:p>
            <a:pPr algn="just"/>
            <a:r>
              <a:rPr lang="en-US" sz="2400" dirty="0">
                <a:solidFill>
                  <a:srgbClr val="0B3A5B"/>
                </a:solidFill>
              </a:rPr>
              <a:t>Marketing is fundamental for maintaining and growing any business. Marketing is based under three basic principles: </a:t>
            </a:r>
          </a:p>
        </p:txBody>
      </p:sp>
    </p:spTree>
    <p:extLst>
      <p:ext uri="{BB962C8B-B14F-4D97-AF65-F5344CB8AC3E}">
        <p14:creationId xmlns:p14="http://schemas.microsoft.com/office/powerpoint/2010/main" val="276084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B7D5B-C025-3794-9E79-8BE277AAEF19}"/>
              </a:ext>
            </a:extLst>
          </p:cNvPr>
          <p:cNvSpPr>
            <a:spLocks noGrp="1"/>
          </p:cNvSpPr>
          <p:nvPr>
            <p:ph type="body" sz="quarter" idx="18"/>
          </p:nvPr>
        </p:nvSpPr>
        <p:spPr>
          <a:xfrm>
            <a:off x="373226" y="1447614"/>
            <a:ext cx="5361066" cy="4527057"/>
          </a:xfrm>
        </p:spPr>
        <p:txBody>
          <a:bodyPr/>
          <a:lstStyle/>
          <a:p>
            <a:pPr marL="0" indent="0">
              <a:lnSpc>
                <a:spcPct val="100000"/>
              </a:lnSpc>
              <a:spcBef>
                <a:spcPts val="1800"/>
              </a:spcBef>
            </a:pPr>
            <a:r>
              <a:rPr lang="en-US" sz="2400" dirty="0"/>
              <a:t>Through marketing businesses grow bigger and establish themselves as a </a:t>
            </a:r>
            <a:r>
              <a:rPr lang="en-US" sz="2400" b="1" dirty="0"/>
              <a:t>reliable entity </a:t>
            </a:r>
            <a:r>
              <a:rPr lang="en-US" sz="2400" dirty="0"/>
              <a:t>in their market sector. What determines if the marketing strategy is effective </a:t>
            </a:r>
            <a:r>
              <a:rPr lang="en-US" sz="2400" b="1" dirty="0"/>
              <a:t>is customer engagement</a:t>
            </a:r>
            <a:r>
              <a:rPr lang="en-US" sz="2400" dirty="0"/>
              <a:t> – the degree of involvement with the products, not just purchasing, but also providing feedback, expressing loyalty, promoting among peers, etc. The more effective the marketing, the greater the positive engagement/interaction with the product or service being offered. </a:t>
            </a:r>
          </a:p>
          <a:p>
            <a:pPr marL="0" indent="0"/>
            <a:endParaRPr lang="en-IE" dirty="0"/>
          </a:p>
        </p:txBody>
      </p:sp>
      <p:sp>
        <p:nvSpPr>
          <p:cNvPr id="3" name="Text Placeholder 2">
            <a:extLst>
              <a:ext uri="{FF2B5EF4-FFF2-40B4-BE49-F238E27FC236}">
                <a16:creationId xmlns:a16="http://schemas.microsoft.com/office/drawing/2014/main" id="{9DEB2F22-65DE-8C19-4242-FACDD96AF21F}"/>
              </a:ext>
            </a:extLst>
          </p:cNvPr>
          <p:cNvSpPr>
            <a:spLocks noGrp="1"/>
          </p:cNvSpPr>
          <p:nvPr>
            <p:ph type="body" sz="quarter" idx="16"/>
          </p:nvPr>
        </p:nvSpPr>
        <p:spPr>
          <a:xfrm>
            <a:off x="558260" y="311593"/>
            <a:ext cx="4990998" cy="673828"/>
          </a:xfrm>
        </p:spPr>
        <p:txBody>
          <a:bodyPr/>
          <a:lstStyle/>
          <a:p>
            <a:r>
              <a:rPr lang="en-IE" dirty="0"/>
              <a:t>Customer Engagement </a:t>
            </a:r>
          </a:p>
        </p:txBody>
      </p:sp>
      <p:pic>
        <p:nvPicPr>
          <p:cNvPr id="6" name="Picture Placeholder 5" descr="Woman browsing store shelves">
            <a:extLst>
              <a:ext uri="{FF2B5EF4-FFF2-40B4-BE49-F238E27FC236}">
                <a16:creationId xmlns:a16="http://schemas.microsoft.com/office/drawing/2014/main" id="{668DC575-A559-EC0C-BE7E-B4B26ECAB3D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608D9615-70EF-811B-60E6-C672757EDDB8}"/>
              </a:ext>
            </a:extLst>
          </p:cNvPr>
          <p:cNvSpPr/>
          <p:nvPr/>
        </p:nvSpPr>
        <p:spPr>
          <a:xfrm>
            <a:off x="5959689" y="4362450"/>
            <a:ext cx="4346199" cy="2390775"/>
          </a:xfrm>
          <a:prstGeom prst="wedgeRoundRectCallout">
            <a:avLst>
              <a:gd name="adj1" fmla="val -64882"/>
              <a:gd name="adj2" fmla="val 1294"/>
              <a:gd name="adj3" fmla="val 16667"/>
            </a:avLst>
          </a:prstGeom>
          <a:solidFill>
            <a:schemeClr val="bg1"/>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rgbClr val="0B3A5B"/>
                </a:solidFill>
              </a:rPr>
              <a:t>Thus, the primary goal of marketing is to </a:t>
            </a:r>
            <a:r>
              <a:rPr lang="en-GB" sz="2000" b="1">
                <a:solidFill>
                  <a:srgbClr val="0B3A5B"/>
                </a:solidFill>
              </a:rPr>
              <a:t>engage a broad customer base by effectively attracting, satisfying, and retaining the maximum number of customers possible</a:t>
            </a:r>
            <a:endParaRPr lang="en-US" sz="2000" b="1">
              <a:solidFill>
                <a:srgbClr val="0B3A5B"/>
              </a:solidFill>
            </a:endParaRPr>
          </a:p>
          <a:p>
            <a:pPr algn="ctr"/>
            <a:endParaRPr lang="en-IE"/>
          </a:p>
        </p:txBody>
      </p:sp>
    </p:spTree>
    <p:extLst>
      <p:ext uri="{BB962C8B-B14F-4D97-AF65-F5344CB8AC3E}">
        <p14:creationId xmlns:p14="http://schemas.microsoft.com/office/powerpoint/2010/main" val="25433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766063" y="618626"/>
            <a:ext cx="10052954" cy="803654"/>
          </a:xfrm>
          <a:prstGeom prst="rect">
            <a:avLst/>
          </a:prstGeom>
        </p:spPr>
        <p:txBody>
          <a:bodyPr/>
          <a:lstStyle/>
          <a:p>
            <a:r>
              <a:rPr lang="en-IE"/>
              <a:t>How can storytelling influence in your business</a:t>
            </a:r>
            <a:endParaRPr lang="en-US"/>
          </a:p>
        </p:txBody>
      </p:sp>
      <p:pic>
        <p:nvPicPr>
          <p:cNvPr id="22" name="Picture 21" descr="A diagram of marketing impact&#10;&#10;AI-generated content may be incorrect.">
            <a:extLst>
              <a:ext uri="{FF2B5EF4-FFF2-40B4-BE49-F238E27FC236}">
                <a16:creationId xmlns:a16="http://schemas.microsoft.com/office/drawing/2014/main" id="{EFA31921-0616-A9A9-60B9-42D046839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1" y="1167389"/>
            <a:ext cx="10722428" cy="5411391"/>
          </a:xfrm>
          <a:prstGeom prst="rect">
            <a:avLst/>
          </a:prstGeom>
        </p:spPr>
      </p:pic>
    </p:spTree>
    <p:extLst>
      <p:ext uri="{BB962C8B-B14F-4D97-AF65-F5344CB8AC3E}">
        <p14:creationId xmlns:p14="http://schemas.microsoft.com/office/powerpoint/2010/main" val="299741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3193-CD1D-DFC3-2312-5C9ADFD8CAED}"/>
              </a:ext>
            </a:extLst>
          </p:cNvPr>
          <p:cNvSpPr>
            <a:spLocks noGrp="1"/>
          </p:cNvSpPr>
          <p:nvPr>
            <p:ph type="body" sz="quarter" idx="16"/>
          </p:nvPr>
        </p:nvSpPr>
        <p:spPr>
          <a:xfrm>
            <a:off x="6578872" y="416840"/>
            <a:ext cx="4990998" cy="992652"/>
          </a:xfrm>
        </p:spPr>
        <p:txBody>
          <a:bodyPr/>
          <a:lstStyle/>
          <a:p>
            <a:r>
              <a:rPr lang="en-GB" dirty="0"/>
              <a:t>Case Study – Bia Oisin</a:t>
            </a:r>
          </a:p>
        </p:txBody>
      </p:sp>
      <p:sp>
        <p:nvSpPr>
          <p:cNvPr id="4" name="Text Placeholder 3">
            <a:extLst>
              <a:ext uri="{FF2B5EF4-FFF2-40B4-BE49-F238E27FC236}">
                <a16:creationId xmlns:a16="http://schemas.microsoft.com/office/drawing/2014/main" id="{C43F6C2C-C0AE-2BF2-C812-E28E03816AB1}"/>
              </a:ext>
            </a:extLst>
          </p:cNvPr>
          <p:cNvSpPr>
            <a:spLocks noGrp="1"/>
          </p:cNvSpPr>
          <p:nvPr>
            <p:ph type="body" sz="quarter" idx="19"/>
          </p:nvPr>
        </p:nvSpPr>
        <p:spPr>
          <a:xfrm>
            <a:off x="953926" y="1232466"/>
            <a:ext cx="2740620" cy="354052"/>
          </a:xfrm>
        </p:spPr>
        <p:txBody>
          <a:bodyPr/>
          <a:lstStyle/>
          <a:p>
            <a:r>
              <a:rPr lang="en-GB" dirty="0">
                <a:hlinkClick r:id="rId3"/>
              </a:rPr>
              <a:t>Bia Oisin and Ainar</a:t>
            </a:r>
            <a:endParaRPr lang="en-GB" dirty="0"/>
          </a:p>
        </p:txBody>
      </p:sp>
      <p:pic>
        <p:nvPicPr>
          <p:cNvPr id="5" name="Online Media 3" title="Bia Oisin and Aniar, Galway">
            <a:hlinkClick r:id="" action="ppaction://media"/>
            <a:extLst>
              <a:ext uri="{FF2B5EF4-FFF2-40B4-BE49-F238E27FC236}">
                <a16:creationId xmlns:a16="http://schemas.microsoft.com/office/drawing/2014/main" id="{B8C09814-337F-78F8-D986-0ED896FE4023}"/>
              </a:ext>
            </a:extLst>
          </p:cNvPr>
          <p:cNvPicPr>
            <a:picLocks noRot="1" noChangeAspect="1"/>
          </p:cNvPicPr>
          <p:nvPr>
            <a:videoFile r:link="rId1"/>
          </p:nvPr>
        </p:nvPicPr>
        <p:blipFill>
          <a:blip r:embed="rId4"/>
          <a:stretch>
            <a:fillRect/>
          </a:stretch>
        </p:blipFill>
        <p:spPr>
          <a:xfrm>
            <a:off x="622131" y="2067876"/>
            <a:ext cx="5143940" cy="3913188"/>
          </a:xfrm>
          <a:prstGeom prst="rect">
            <a:avLst/>
          </a:prstGeom>
        </p:spPr>
      </p:pic>
      <p:sp>
        <p:nvSpPr>
          <p:cNvPr id="12" name="Graphic 10" descr="Cursor with solid fill">
            <a:extLst>
              <a:ext uri="{FF2B5EF4-FFF2-40B4-BE49-F238E27FC236}">
                <a16:creationId xmlns:a16="http://schemas.microsoft.com/office/drawing/2014/main" id="{E4A94A4A-1BBB-21F9-6EFC-D3B65C285D60}"/>
              </a:ext>
            </a:extLst>
          </p:cNvPr>
          <p:cNvSpPr/>
          <p:nvPr/>
        </p:nvSpPr>
        <p:spPr>
          <a:xfrm>
            <a:off x="3482117" y="1475917"/>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4B05784C-EE9E-5E50-917F-7A160E9FB992}"/>
              </a:ext>
            </a:extLst>
          </p:cNvPr>
          <p:cNvSpPr txBox="1"/>
          <p:nvPr/>
        </p:nvSpPr>
        <p:spPr>
          <a:xfrm>
            <a:off x="6578872" y="2464215"/>
            <a:ext cx="5332370" cy="2677656"/>
          </a:xfrm>
          <a:prstGeom prst="rect">
            <a:avLst/>
          </a:prstGeom>
          <a:noFill/>
        </p:spPr>
        <p:txBody>
          <a:bodyPr wrap="square" rtlCol="0">
            <a:spAutoFit/>
          </a:bodyPr>
          <a:lstStyle/>
          <a:p>
            <a:pPr algn="just"/>
            <a:r>
              <a:rPr lang="en-IE" sz="2400" dirty="0">
                <a:solidFill>
                  <a:srgbClr val="0B3A5B"/>
                </a:solidFill>
              </a:rPr>
              <a:t>Here we can see how Oisin Kenny shares his story of his businesses Bia Oisin.</a:t>
            </a:r>
          </a:p>
          <a:p>
            <a:pPr algn="just"/>
            <a:endParaRPr lang="en-IE" sz="2400" dirty="0">
              <a:solidFill>
                <a:srgbClr val="0B3A5B"/>
              </a:solidFill>
            </a:endParaRPr>
          </a:p>
          <a:p>
            <a:pPr algn="just"/>
            <a:r>
              <a:rPr lang="en-IE" sz="2400" dirty="0">
                <a:solidFill>
                  <a:srgbClr val="0B3A5B"/>
                </a:solidFill>
              </a:rPr>
              <a:t>In this short video it is possible to observe the elements mentioned previously, aiming at attracting, satisfying and retaining audience.</a:t>
            </a:r>
          </a:p>
        </p:txBody>
      </p:sp>
    </p:spTree>
    <p:extLst>
      <p:ext uri="{BB962C8B-B14F-4D97-AF65-F5344CB8AC3E}">
        <p14:creationId xmlns:p14="http://schemas.microsoft.com/office/powerpoint/2010/main" val="258873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CB89E-8313-10A8-10E8-674321AB0E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B27926-6DAA-168E-E2F6-FECB8366D77C}"/>
              </a:ext>
            </a:extLst>
          </p:cNvPr>
          <p:cNvSpPr>
            <a:spLocks noGrp="1"/>
          </p:cNvSpPr>
          <p:nvPr>
            <p:ph type="body" sz="quarter" idx="16"/>
          </p:nvPr>
        </p:nvSpPr>
        <p:spPr>
          <a:xfrm>
            <a:off x="5010411" y="329157"/>
            <a:ext cx="6885136" cy="691524"/>
          </a:xfrm>
        </p:spPr>
        <p:txBody>
          <a:bodyPr/>
          <a:lstStyle/>
          <a:p>
            <a:r>
              <a:rPr lang="en-GB" dirty="0"/>
              <a:t>Case Study – Leaf and Root farm</a:t>
            </a:r>
          </a:p>
        </p:txBody>
      </p:sp>
      <p:sp>
        <p:nvSpPr>
          <p:cNvPr id="4" name="Text Placeholder 3">
            <a:extLst>
              <a:ext uri="{FF2B5EF4-FFF2-40B4-BE49-F238E27FC236}">
                <a16:creationId xmlns:a16="http://schemas.microsoft.com/office/drawing/2014/main" id="{CC77D0EB-5E62-6BEC-A2E0-A2B0490B794C}"/>
              </a:ext>
            </a:extLst>
          </p:cNvPr>
          <p:cNvSpPr>
            <a:spLocks noGrp="1"/>
          </p:cNvSpPr>
          <p:nvPr>
            <p:ph type="body" sz="quarter" idx="19"/>
          </p:nvPr>
        </p:nvSpPr>
        <p:spPr>
          <a:xfrm>
            <a:off x="641222" y="1422277"/>
            <a:ext cx="3377929" cy="328479"/>
          </a:xfrm>
        </p:spPr>
        <p:txBody>
          <a:bodyPr/>
          <a:lstStyle/>
          <a:p>
            <a:r>
              <a:rPr lang="en-GB" dirty="0">
                <a:hlinkClick r:id="rId3"/>
              </a:rPr>
              <a:t>Leaf and Root and Loam</a:t>
            </a:r>
            <a:endParaRPr lang="en-GB" dirty="0"/>
          </a:p>
        </p:txBody>
      </p:sp>
      <p:sp>
        <p:nvSpPr>
          <p:cNvPr id="12" name="Graphic 10" descr="Cursor with solid fill">
            <a:extLst>
              <a:ext uri="{FF2B5EF4-FFF2-40B4-BE49-F238E27FC236}">
                <a16:creationId xmlns:a16="http://schemas.microsoft.com/office/drawing/2014/main" id="{B6A33ABE-6217-3CC1-519F-18E950AF5E95}"/>
              </a:ext>
            </a:extLst>
          </p:cNvPr>
          <p:cNvSpPr/>
          <p:nvPr/>
        </p:nvSpPr>
        <p:spPr>
          <a:xfrm>
            <a:off x="3912936" y="1586516"/>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32F03FCF-E829-0BDE-C394-4BADBA9737DF}"/>
              </a:ext>
            </a:extLst>
          </p:cNvPr>
          <p:cNvSpPr txBox="1"/>
          <p:nvPr/>
        </p:nvSpPr>
        <p:spPr>
          <a:xfrm>
            <a:off x="6373092" y="2139711"/>
            <a:ext cx="4878650" cy="3785652"/>
          </a:xfrm>
          <a:prstGeom prst="rect">
            <a:avLst/>
          </a:prstGeom>
          <a:noFill/>
        </p:spPr>
        <p:txBody>
          <a:bodyPr wrap="square" rtlCol="0">
            <a:spAutoFit/>
          </a:bodyPr>
          <a:lstStyle/>
          <a:p>
            <a:pPr algn="just"/>
            <a:r>
              <a:rPr lang="en-IE" sz="2400" dirty="0">
                <a:solidFill>
                  <a:srgbClr val="0B3A5B"/>
                </a:solidFill>
              </a:rPr>
              <a:t>Fergal Anderson is the owner of Leaf and Root farm, an organic-certified horticulture farm that produces organic plant-based products for the community</a:t>
            </a:r>
          </a:p>
          <a:p>
            <a:pPr algn="just"/>
            <a:endParaRPr lang="en-IE" sz="2400" dirty="0">
              <a:solidFill>
                <a:srgbClr val="0B3A5B"/>
              </a:solidFill>
            </a:endParaRPr>
          </a:p>
          <a:p>
            <a:pPr algn="just"/>
            <a:r>
              <a:rPr lang="en-IE" sz="2400" dirty="0">
                <a:solidFill>
                  <a:srgbClr val="0B3A5B"/>
                </a:solidFill>
              </a:rPr>
              <a:t>In the video, we can observe how he engage and connect with the audience via the important elements of a good story</a:t>
            </a:r>
          </a:p>
        </p:txBody>
      </p:sp>
      <p:pic>
        <p:nvPicPr>
          <p:cNvPr id="3" name="Online Media 3" title="Leaf &amp; Root and Loam, Galway">
            <a:hlinkClick r:id="" action="ppaction://media"/>
            <a:extLst>
              <a:ext uri="{FF2B5EF4-FFF2-40B4-BE49-F238E27FC236}">
                <a16:creationId xmlns:a16="http://schemas.microsoft.com/office/drawing/2014/main" id="{4EC8871D-6064-9615-5FFC-75DFF1268721}"/>
              </a:ext>
            </a:extLst>
          </p:cNvPr>
          <p:cNvPicPr>
            <a:picLocks noRot="1" noChangeAspect="1"/>
          </p:cNvPicPr>
          <p:nvPr>
            <a:videoFile r:link="rId1"/>
          </p:nvPr>
        </p:nvPicPr>
        <p:blipFill>
          <a:blip r:embed="rId4"/>
          <a:stretch>
            <a:fillRect/>
          </a:stretch>
        </p:blipFill>
        <p:spPr>
          <a:xfrm>
            <a:off x="641222" y="2042965"/>
            <a:ext cx="5177688" cy="3979144"/>
          </a:xfrm>
          <a:prstGeom prst="rect">
            <a:avLst/>
          </a:prstGeom>
        </p:spPr>
      </p:pic>
    </p:spTree>
    <p:extLst>
      <p:ext uri="{BB962C8B-B14F-4D97-AF65-F5344CB8AC3E}">
        <p14:creationId xmlns:p14="http://schemas.microsoft.com/office/powerpoint/2010/main" val="185503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3" descr="A magnifying glass on a black surface&#10;&#10;AI-generated content may be incorrect.">
            <a:extLst>
              <a:ext uri="{FF2B5EF4-FFF2-40B4-BE49-F238E27FC236}">
                <a16:creationId xmlns:a16="http://schemas.microsoft.com/office/drawing/2014/main" id="{F09CEB9A-4681-E3BD-4546-F087E8F064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5705436" y="3478231"/>
            <a:ext cx="5304941" cy="8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705436" y="3587649"/>
            <a:ext cx="6054355" cy="646331"/>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BRAND DEVELOPMENT</a:t>
            </a:r>
          </a:p>
        </p:txBody>
      </p:sp>
    </p:spTree>
    <p:extLst>
      <p:ext uri="{BB962C8B-B14F-4D97-AF65-F5344CB8AC3E}">
        <p14:creationId xmlns:p14="http://schemas.microsoft.com/office/powerpoint/2010/main" val="216793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62CE2-F2BB-53A8-B942-2073F9B399E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018F7D-EC29-0812-C244-30BA6A9FA724}"/>
              </a:ext>
            </a:extLst>
          </p:cNvPr>
          <p:cNvSpPr>
            <a:spLocks noGrp="1"/>
          </p:cNvSpPr>
          <p:nvPr>
            <p:ph type="body" sz="quarter" idx="16"/>
          </p:nvPr>
        </p:nvSpPr>
        <p:spPr>
          <a:xfrm>
            <a:off x="570120" y="618626"/>
            <a:ext cx="10052954" cy="803654"/>
          </a:xfrm>
          <a:prstGeom prst="rect">
            <a:avLst/>
          </a:prstGeom>
        </p:spPr>
        <p:txBody>
          <a:bodyPr/>
          <a:lstStyle/>
          <a:p>
            <a:r>
              <a:rPr lang="en-IE"/>
              <a:t>Brand development tools</a:t>
            </a:r>
            <a:endParaRPr lang="en-IE" b="1"/>
          </a:p>
          <a:p>
            <a:endParaRPr lang="en-US"/>
          </a:p>
        </p:txBody>
      </p:sp>
      <p:sp>
        <p:nvSpPr>
          <p:cNvPr id="3" name="Text Placeholder 2">
            <a:extLst>
              <a:ext uri="{FF2B5EF4-FFF2-40B4-BE49-F238E27FC236}">
                <a16:creationId xmlns:a16="http://schemas.microsoft.com/office/drawing/2014/main" id="{E7032B8E-FB82-BFFB-DD35-85FC5D68A3F4}"/>
              </a:ext>
            </a:extLst>
          </p:cNvPr>
          <p:cNvSpPr>
            <a:spLocks noGrp="1"/>
          </p:cNvSpPr>
          <p:nvPr>
            <p:ph type="body" sz="quarter" idx="19"/>
          </p:nvPr>
        </p:nvSpPr>
        <p:spPr>
          <a:xfrm>
            <a:off x="857211" y="1422280"/>
            <a:ext cx="10157751" cy="1055647"/>
          </a:xfrm>
          <a:prstGeom prst="rect">
            <a:avLst/>
          </a:prstGeom>
        </p:spPr>
        <p:txBody>
          <a:bodyPr/>
          <a:lstStyle/>
          <a:p>
            <a:r>
              <a:rPr lang="en-US" dirty="0"/>
              <a:t>Brand development tools refer to those instruments that are used in the process of developing and building your brand. There are several types of tools, which can be divided under two groups: </a:t>
            </a:r>
          </a:p>
          <a:p>
            <a:endParaRPr lang="en-US" dirty="0"/>
          </a:p>
          <a:p>
            <a:endParaRPr lang="en-US" dirty="0"/>
          </a:p>
        </p:txBody>
      </p:sp>
      <p:sp>
        <p:nvSpPr>
          <p:cNvPr id="2" name="Text Placeholder 2">
            <a:extLst>
              <a:ext uri="{FF2B5EF4-FFF2-40B4-BE49-F238E27FC236}">
                <a16:creationId xmlns:a16="http://schemas.microsoft.com/office/drawing/2014/main" id="{411862E6-173F-E2F0-F55D-3BB6543C25A3}"/>
              </a:ext>
            </a:extLst>
          </p:cNvPr>
          <p:cNvSpPr txBox="1">
            <a:spLocks/>
          </p:cNvSpPr>
          <p:nvPr/>
        </p:nvSpPr>
        <p:spPr>
          <a:xfrm>
            <a:off x="749735" y="2645230"/>
            <a:ext cx="4630530"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60BA47"/>
                </a:solidFill>
              </a:rPr>
              <a:t>Analytical</a:t>
            </a:r>
            <a:r>
              <a:rPr lang="en-US" sz="2000" dirty="0"/>
              <a:t>: These tools provide a framework for a reflective exercise in order to think and develop a strong sense of ‘state of the art’ of your brand as a whole – not just how you present it, but how do you want it to be perceived. Some examples are: </a:t>
            </a:r>
          </a:p>
          <a:p>
            <a:endParaRPr lang="en-US" sz="2000" dirty="0"/>
          </a:p>
          <a:p>
            <a:pPr marL="342900" indent="-342900">
              <a:buFont typeface="Arial" panose="020B0604020202020204" pitchFamily="34" charset="0"/>
              <a:buChar char="•"/>
            </a:pPr>
            <a:r>
              <a:rPr lang="en-US" sz="2000" dirty="0"/>
              <a:t>Golden Circle</a:t>
            </a:r>
          </a:p>
          <a:p>
            <a:pPr marL="342900" indent="-342900">
              <a:buFont typeface="Arial" panose="020B0604020202020204" pitchFamily="34" charset="0"/>
              <a:buChar char="•"/>
            </a:pPr>
            <a:r>
              <a:rPr lang="en-US" sz="2000" dirty="0"/>
              <a:t>Brand Archetypes</a:t>
            </a:r>
          </a:p>
          <a:p>
            <a:endParaRPr lang="en-US" dirty="0"/>
          </a:p>
          <a:p>
            <a:endParaRPr lang="en-US" dirty="0"/>
          </a:p>
        </p:txBody>
      </p:sp>
      <p:sp>
        <p:nvSpPr>
          <p:cNvPr id="5" name="Text Placeholder 2">
            <a:extLst>
              <a:ext uri="{FF2B5EF4-FFF2-40B4-BE49-F238E27FC236}">
                <a16:creationId xmlns:a16="http://schemas.microsoft.com/office/drawing/2014/main" id="{7680318A-B703-8830-4999-3727C15B8E43}"/>
              </a:ext>
            </a:extLst>
          </p:cNvPr>
          <p:cNvSpPr txBox="1">
            <a:spLocks/>
          </p:cNvSpPr>
          <p:nvPr/>
        </p:nvSpPr>
        <p:spPr>
          <a:xfrm>
            <a:off x="6270174" y="2645230"/>
            <a:ext cx="4744788"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solidFill>
                  <a:srgbClr val="60BA47"/>
                </a:solidFill>
              </a:rPr>
              <a:t>Practical</a:t>
            </a:r>
            <a:r>
              <a:rPr lang="en-US" sz="2000" b="1" dirty="0"/>
              <a:t>: </a:t>
            </a:r>
            <a:r>
              <a:rPr lang="en-US" sz="2000" dirty="0"/>
              <a:t>These tools refer to all those hands-on instruments that are available for creating your logo, branding style, visual message but also to promote it through your stakeholders and peers. Some examples: </a:t>
            </a:r>
          </a:p>
          <a:p>
            <a:endParaRPr lang="en-US" sz="2000" dirty="0"/>
          </a:p>
          <a:p>
            <a:pPr marL="342900" indent="-342900">
              <a:buFont typeface="Arial" panose="020B0604020202020204" pitchFamily="34" charset="0"/>
              <a:buChar char="•"/>
            </a:pPr>
            <a:r>
              <a:rPr lang="en-US" sz="2000" dirty="0"/>
              <a:t>Canva</a:t>
            </a:r>
          </a:p>
          <a:p>
            <a:pPr marL="342900" indent="-342900">
              <a:buFont typeface="Arial" panose="020B0604020202020204" pitchFamily="34" charset="0"/>
              <a:buChar char="•"/>
            </a:pPr>
            <a:r>
              <a:rPr lang="en-US" sz="2000" dirty="0"/>
              <a:t>Adobe Creative Cloud</a:t>
            </a:r>
          </a:p>
          <a:p>
            <a:pPr marL="342900" indent="-342900">
              <a:buFont typeface="Arial" panose="020B0604020202020204" pitchFamily="34" charset="0"/>
              <a:buChar char="•"/>
            </a:pPr>
            <a:r>
              <a:rPr lang="en-US" sz="2000" dirty="0"/>
              <a:t>Mailchimp</a:t>
            </a:r>
          </a:p>
          <a:p>
            <a:pPr marL="342900" indent="-342900">
              <a:buFont typeface="Arial" panose="020B0604020202020204" pitchFamily="34" charset="0"/>
              <a:buChar char="•"/>
            </a:pPr>
            <a:r>
              <a:rPr lang="en-US" sz="2000" dirty="0"/>
              <a:t>Buffer</a:t>
            </a:r>
          </a:p>
          <a:p>
            <a:endParaRPr lang="en-US" dirty="0"/>
          </a:p>
          <a:p>
            <a:endParaRPr lang="en-US" dirty="0"/>
          </a:p>
          <a:p>
            <a:endParaRPr lang="en-US" dirty="0"/>
          </a:p>
          <a:p>
            <a:endParaRPr lang="en-US" dirty="0"/>
          </a:p>
        </p:txBody>
      </p:sp>
      <p:sp>
        <p:nvSpPr>
          <p:cNvPr id="6" name="Rectangle: Rounded Corners 5">
            <a:extLst>
              <a:ext uri="{FF2B5EF4-FFF2-40B4-BE49-F238E27FC236}">
                <a16:creationId xmlns:a16="http://schemas.microsoft.com/office/drawing/2014/main" id="{6235CD8A-790F-50A0-897A-6BD729EC859A}"/>
              </a:ext>
            </a:extLst>
          </p:cNvPr>
          <p:cNvSpPr/>
          <p:nvPr/>
        </p:nvSpPr>
        <p:spPr>
          <a:xfrm>
            <a:off x="749734" y="5135671"/>
            <a:ext cx="2594715" cy="93781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C4379BF-1917-D945-2485-E4AC9744231B}"/>
              </a:ext>
            </a:extLst>
          </p:cNvPr>
          <p:cNvSpPr/>
          <p:nvPr/>
        </p:nvSpPr>
        <p:spPr>
          <a:xfrm>
            <a:off x="6270174" y="4822521"/>
            <a:ext cx="2761092" cy="155322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11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951A-6C92-D2B5-C9C3-8D77973BDD4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353F8A-140D-6A77-A8DF-9BB46C2E5378}"/>
              </a:ext>
            </a:extLst>
          </p:cNvPr>
          <p:cNvSpPr>
            <a:spLocks noGrp="1"/>
          </p:cNvSpPr>
          <p:nvPr>
            <p:ph type="body" sz="quarter" idx="16"/>
          </p:nvPr>
        </p:nvSpPr>
        <p:spPr>
          <a:xfrm>
            <a:off x="821511" y="623141"/>
            <a:ext cx="3705586" cy="1206754"/>
          </a:xfrm>
          <a:prstGeom prst="rect">
            <a:avLst/>
          </a:prstGeom>
        </p:spPr>
        <p:txBody>
          <a:bodyPr/>
          <a:lstStyle/>
          <a:p>
            <a:r>
              <a:rPr lang="en-IE" dirty="0"/>
              <a:t>Analytical</a:t>
            </a:r>
          </a:p>
          <a:p>
            <a:r>
              <a:rPr lang="en-IE" b="1" dirty="0"/>
              <a:t>Tools</a:t>
            </a:r>
          </a:p>
        </p:txBody>
      </p:sp>
      <p:sp>
        <p:nvSpPr>
          <p:cNvPr id="10" name="CuadroTexto 553">
            <a:extLst>
              <a:ext uri="{FF2B5EF4-FFF2-40B4-BE49-F238E27FC236}">
                <a16:creationId xmlns:a16="http://schemas.microsoft.com/office/drawing/2014/main" id="{7835211C-99A5-3A18-AC0B-8C65AEEAD1D9}"/>
              </a:ext>
            </a:extLst>
          </p:cNvPr>
          <p:cNvSpPr txBox="1"/>
          <p:nvPr/>
        </p:nvSpPr>
        <p:spPr>
          <a:xfrm>
            <a:off x="4192343" y="1628716"/>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Golden</a:t>
            </a:r>
          </a:p>
        </p:txBody>
      </p:sp>
      <p:sp>
        <p:nvSpPr>
          <p:cNvPr id="53" name="CuadroTexto 553">
            <a:extLst>
              <a:ext uri="{FF2B5EF4-FFF2-40B4-BE49-F238E27FC236}">
                <a16:creationId xmlns:a16="http://schemas.microsoft.com/office/drawing/2014/main" id="{3B1FD099-F886-527E-700B-5A299D6F6FA2}"/>
              </a:ext>
            </a:extLst>
          </p:cNvPr>
          <p:cNvSpPr txBox="1"/>
          <p:nvPr/>
        </p:nvSpPr>
        <p:spPr>
          <a:xfrm>
            <a:off x="5853990" y="1654952"/>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Circle</a:t>
            </a:r>
          </a:p>
        </p:txBody>
      </p:sp>
      <p:sp>
        <p:nvSpPr>
          <p:cNvPr id="55" name="Oval 54">
            <a:extLst>
              <a:ext uri="{FF2B5EF4-FFF2-40B4-BE49-F238E27FC236}">
                <a16:creationId xmlns:a16="http://schemas.microsoft.com/office/drawing/2014/main" id="{A9661A23-F417-952E-7DD5-F89194953160}"/>
              </a:ext>
            </a:extLst>
          </p:cNvPr>
          <p:cNvSpPr/>
          <p:nvPr/>
        </p:nvSpPr>
        <p:spPr>
          <a:xfrm>
            <a:off x="2930530" y="315834"/>
            <a:ext cx="7014991" cy="6239571"/>
          </a:xfrm>
          <a:prstGeom prst="ellipse">
            <a:avLst/>
          </a:prstGeom>
          <a:solidFill>
            <a:srgbClr val="0946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F0BFA2E-1BDF-66FA-78CC-DC3DCB889CF7}"/>
              </a:ext>
            </a:extLst>
          </p:cNvPr>
          <p:cNvSpPr txBox="1"/>
          <p:nvPr/>
        </p:nvSpPr>
        <p:spPr>
          <a:xfrm rot="10800000">
            <a:off x="3249658" y="264053"/>
            <a:ext cx="6393362" cy="5862007"/>
          </a:xfrm>
          <a:prstGeom prst="rect">
            <a:avLst/>
          </a:prstGeom>
          <a:noFill/>
        </p:spPr>
        <p:txBody>
          <a:bodyPr wrap="square" rtlCol="0">
            <a:prstTxWarp prst="textArchDown">
              <a:avLst>
                <a:gd name="adj" fmla="val 10259714"/>
              </a:avLst>
            </a:prstTxWarp>
            <a:spAutoFit/>
          </a:bodyPr>
          <a:lstStyle/>
          <a:p>
            <a:r>
              <a:rPr lang="en-GB" sz="4400" dirty="0">
                <a:solidFill>
                  <a:schemeClr val="bg1"/>
                </a:solidFill>
              </a:rPr>
              <a:t>The product(s) that you offer through that brand</a:t>
            </a:r>
          </a:p>
        </p:txBody>
      </p:sp>
      <p:sp>
        <p:nvSpPr>
          <p:cNvPr id="58" name="Oval 57">
            <a:extLst>
              <a:ext uri="{FF2B5EF4-FFF2-40B4-BE49-F238E27FC236}">
                <a16:creationId xmlns:a16="http://schemas.microsoft.com/office/drawing/2014/main" id="{DC1C26CA-482A-8382-E184-7B80589155F1}"/>
              </a:ext>
            </a:extLst>
          </p:cNvPr>
          <p:cNvSpPr/>
          <p:nvPr/>
        </p:nvSpPr>
        <p:spPr>
          <a:xfrm>
            <a:off x="3887403" y="963078"/>
            <a:ext cx="5101244" cy="4752654"/>
          </a:xfrm>
          <a:prstGeom prst="ellipse">
            <a:avLst/>
          </a:prstGeom>
          <a:solidFill>
            <a:srgbClr val="E794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83FD4C7-6D24-AD16-4F29-E9731028BBC5}"/>
              </a:ext>
            </a:extLst>
          </p:cNvPr>
          <p:cNvSpPr/>
          <p:nvPr/>
        </p:nvSpPr>
        <p:spPr>
          <a:xfrm>
            <a:off x="5295790" y="2373570"/>
            <a:ext cx="2284473" cy="1865276"/>
          </a:xfrm>
          <a:prstGeom prst="ellipse">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CF37ABB0-7BDE-4816-DC8B-CFEFF5855A3A}"/>
              </a:ext>
            </a:extLst>
          </p:cNvPr>
          <p:cNvSpPr txBox="1"/>
          <p:nvPr/>
        </p:nvSpPr>
        <p:spPr>
          <a:xfrm rot="10800000">
            <a:off x="4202883" y="664367"/>
            <a:ext cx="4486911" cy="4561868"/>
          </a:xfrm>
          <a:prstGeom prst="rect">
            <a:avLst/>
          </a:prstGeom>
          <a:noFill/>
        </p:spPr>
        <p:txBody>
          <a:bodyPr wrap="square" rtlCol="0">
            <a:prstTxWarp prst="textArchDown">
              <a:avLst>
                <a:gd name="adj" fmla="val 10782170"/>
              </a:avLst>
            </a:prstTxWarp>
            <a:spAutoFit/>
          </a:bodyPr>
          <a:lstStyle/>
          <a:p>
            <a:r>
              <a:rPr lang="en-GB" sz="6600" dirty="0">
                <a:solidFill>
                  <a:schemeClr val="bg1"/>
                </a:solidFill>
              </a:rPr>
              <a:t>The approach that differentiates your business</a:t>
            </a:r>
          </a:p>
        </p:txBody>
      </p:sp>
      <p:sp>
        <p:nvSpPr>
          <p:cNvPr id="56" name="CuadroTexto 553">
            <a:extLst>
              <a:ext uri="{FF2B5EF4-FFF2-40B4-BE49-F238E27FC236}">
                <a16:creationId xmlns:a16="http://schemas.microsoft.com/office/drawing/2014/main" id="{96B1904B-2546-89ED-CC40-50A5F08F7B09}"/>
              </a:ext>
            </a:extLst>
          </p:cNvPr>
          <p:cNvSpPr txBox="1"/>
          <p:nvPr/>
        </p:nvSpPr>
        <p:spPr>
          <a:xfrm>
            <a:off x="5437973" y="2490600"/>
            <a:ext cx="2000103" cy="1631216"/>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Lato" charset="0"/>
                <a:cs typeface="Calibri" panose="020F0502020204030204" pitchFamily="34" charset="0"/>
              </a:rPr>
              <a:t>Why</a:t>
            </a:r>
            <a:r>
              <a:rPr lang="en-US" sz="1400" b="1" dirty="0">
                <a:solidFill>
                  <a:schemeClr val="bg1"/>
                </a:solidFill>
                <a:latin typeface="Calibri" panose="020F0502020204030204" pitchFamily="34" charset="0"/>
                <a:ea typeface="Lato" charset="0"/>
                <a:cs typeface="Calibri" panose="020F0502020204030204" pitchFamily="34" charset="0"/>
              </a:rPr>
              <a:t> </a:t>
            </a:r>
          </a:p>
          <a:p>
            <a:pPr algn="ctr"/>
            <a:r>
              <a:rPr lang="en-US" sz="2400" dirty="0">
                <a:solidFill>
                  <a:schemeClr val="bg1"/>
                </a:solidFill>
                <a:latin typeface="Calibri" panose="020F0502020204030204" pitchFamily="34" charset="0"/>
                <a:ea typeface="Lato" charset="0"/>
                <a:cs typeface="Calibri" panose="020F0502020204030204" pitchFamily="34" charset="0"/>
              </a:rPr>
              <a:t>The belief that drives your business</a:t>
            </a:r>
          </a:p>
        </p:txBody>
      </p:sp>
      <p:sp>
        <p:nvSpPr>
          <p:cNvPr id="59" name="CuadroTexto 553">
            <a:extLst>
              <a:ext uri="{FF2B5EF4-FFF2-40B4-BE49-F238E27FC236}">
                <a16:creationId xmlns:a16="http://schemas.microsoft.com/office/drawing/2014/main" id="{786F697E-CBAE-8C09-88A3-EEA0FFFE8514}"/>
              </a:ext>
            </a:extLst>
          </p:cNvPr>
          <p:cNvSpPr txBox="1"/>
          <p:nvPr/>
        </p:nvSpPr>
        <p:spPr>
          <a:xfrm>
            <a:off x="5484690" y="1142268"/>
            <a:ext cx="1740093"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ea typeface="Lato" charset="0"/>
                <a:cs typeface="Calibri" panose="020F0502020204030204" pitchFamily="34" charset="0"/>
              </a:rPr>
              <a:t>How</a:t>
            </a:r>
            <a:r>
              <a:rPr lang="en-US" sz="2400" b="1" dirty="0">
                <a:solidFill>
                  <a:schemeClr val="bg1"/>
                </a:solidFill>
                <a:latin typeface="Calibri" panose="020F0502020204030204" pitchFamily="34" charset="0"/>
                <a:ea typeface="Lato" charset="0"/>
                <a:cs typeface="Calibri" panose="020F0502020204030204" pitchFamily="34" charset="0"/>
              </a:rPr>
              <a:t> </a:t>
            </a:r>
          </a:p>
        </p:txBody>
      </p:sp>
      <p:sp>
        <p:nvSpPr>
          <p:cNvPr id="64" name="CuadroTexto 553">
            <a:extLst>
              <a:ext uri="{FF2B5EF4-FFF2-40B4-BE49-F238E27FC236}">
                <a16:creationId xmlns:a16="http://schemas.microsoft.com/office/drawing/2014/main" id="{DD38A820-644D-B293-7591-FAA800866836}"/>
              </a:ext>
            </a:extLst>
          </p:cNvPr>
          <p:cNvSpPr txBox="1"/>
          <p:nvPr/>
        </p:nvSpPr>
        <p:spPr>
          <a:xfrm>
            <a:off x="5512195" y="373464"/>
            <a:ext cx="1740093" cy="523220"/>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Lato" charset="0"/>
                <a:cs typeface="Calibri" panose="020F0502020204030204" pitchFamily="34" charset="0"/>
              </a:rPr>
              <a:t>What</a:t>
            </a:r>
            <a:r>
              <a:rPr lang="en-US" sz="1400" b="1" dirty="0">
                <a:solidFill>
                  <a:schemeClr val="bg1"/>
                </a:solidFill>
                <a:latin typeface="Calibri" panose="020F0502020204030204" pitchFamily="34" charset="0"/>
                <a:ea typeface="Lato" charset="0"/>
                <a:cs typeface="Calibri" panose="020F0502020204030204" pitchFamily="34" charset="0"/>
              </a:rPr>
              <a:t> </a:t>
            </a:r>
          </a:p>
        </p:txBody>
      </p:sp>
      <p:sp>
        <p:nvSpPr>
          <p:cNvPr id="65" name="CuadroTexto 553">
            <a:extLst>
              <a:ext uri="{FF2B5EF4-FFF2-40B4-BE49-F238E27FC236}">
                <a16:creationId xmlns:a16="http://schemas.microsoft.com/office/drawing/2014/main" id="{6D3A32A6-7BA5-DF5A-8E8D-2F5890CDE0BF}"/>
              </a:ext>
            </a:extLst>
          </p:cNvPr>
          <p:cNvSpPr txBox="1"/>
          <p:nvPr/>
        </p:nvSpPr>
        <p:spPr>
          <a:xfrm>
            <a:off x="821511" y="5773194"/>
            <a:ext cx="2760582" cy="461665"/>
          </a:xfrm>
          <a:prstGeom prst="rect">
            <a:avLst/>
          </a:prstGeom>
          <a:noFill/>
        </p:spPr>
        <p:txBody>
          <a:bodyPr wrap="square" rtlCol="0">
            <a:spAutoFit/>
          </a:bodyPr>
          <a:lstStyle/>
          <a:p>
            <a:pPr algn="ctr"/>
            <a:r>
              <a:rPr lang="en-US" sz="2400" b="1" dirty="0">
                <a:solidFill>
                  <a:srgbClr val="E25684"/>
                </a:solidFill>
                <a:latin typeface="Calibri" panose="020F0502020204030204" pitchFamily="34" charset="0"/>
                <a:ea typeface="Lato" charset="0"/>
                <a:cs typeface="Calibri" panose="020F0502020204030204" pitchFamily="34" charset="0"/>
              </a:rPr>
              <a:t>The Golden Circle</a:t>
            </a:r>
          </a:p>
        </p:txBody>
      </p:sp>
    </p:spTree>
    <p:extLst>
      <p:ext uri="{BB962C8B-B14F-4D97-AF65-F5344CB8AC3E}">
        <p14:creationId xmlns:p14="http://schemas.microsoft.com/office/powerpoint/2010/main" val="5247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BA27-ABEE-ADFB-38FC-89095CBE3C03}"/>
            </a:ext>
          </a:extLst>
        </p:cNvPr>
        <p:cNvGrpSpPr/>
        <p:nvPr/>
      </p:nvGrpSpPr>
      <p:grpSpPr>
        <a:xfrm>
          <a:off x="0" y="0"/>
          <a:ext cx="0" cy="0"/>
          <a:chOff x="0" y="0"/>
          <a:chExt cx="0" cy="0"/>
        </a:xfrm>
      </p:grpSpPr>
      <p:sp>
        <p:nvSpPr>
          <p:cNvPr id="66" name="CuadroTexto 553">
            <a:extLst>
              <a:ext uri="{FF2B5EF4-FFF2-40B4-BE49-F238E27FC236}">
                <a16:creationId xmlns:a16="http://schemas.microsoft.com/office/drawing/2014/main" id="{5543DD3A-C4C7-830D-C373-08D543966A99}"/>
              </a:ext>
            </a:extLst>
          </p:cNvPr>
          <p:cNvSpPr txBox="1"/>
          <p:nvPr/>
        </p:nvSpPr>
        <p:spPr>
          <a:xfrm>
            <a:off x="4094262" y="1415085"/>
            <a:ext cx="2911134" cy="461665"/>
          </a:xfrm>
          <a:prstGeom prst="rect">
            <a:avLst/>
          </a:prstGeom>
          <a:noFill/>
        </p:spPr>
        <p:txBody>
          <a:bodyPr wrap="square" rtlCol="0">
            <a:spAutoFit/>
          </a:bodyPr>
          <a:lstStyle/>
          <a:p>
            <a:pPr algn="ctr"/>
            <a:r>
              <a:rPr lang="en-US" sz="2400" b="1" dirty="0">
                <a:solidFill>
                  <a:srgbClr val="E25684"/>
                </a:solidFill>
                <a:latin typeface="Calibri" panose="020F0502020204030204" pitchFamily="34" charset="0"/>
                <a:ea typeface="Lato" charset="0"/>
                <a:cs typeface="Calibri" panose="020F0502020204030204" pitchFamily="34" charset="0"/>
              </a:rPr>
              <a:t>Brand Archetypes (I)</a:t>
            </a:r>
          </a:p>
        </p:txBody>
      </p:sp>
      <p:sp>
        <p:nvSpPr>
          <p:cNvPr id="19" name="Rectangle: Rounded Corners 18">
            <a:extLst>
              <a:ext uri="{FF2B5EF4-FFF2-40B4-BE49-F238E27FC236}">
                <a16:creationId xmlns:a16="http://schemas.microsoft.com/office/drawing/2014/main" id="{6CF29BD2-EEC2-5318-D4D7-84F8E8B32D3D}"/>
              </a:ext>
            </a:extLst>
          </p:cNvPr>
          <p:cNvSpPr/>
          <p:nvPr/>
        </p:nvSpPr>
        <p:spPr>
          <a:xfrm>
            <a:off x="803974" y="2490803"/>
            <a:ext cx="5117804" cy="1140840"/>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4" name="Rectangle: Rounded Corners 23">
            <a:extLst>
              <a:ext uri="{FF2B5EF4-FFF2-40B4-BE49-F238E27FC236}">
                <a16:creationId xmlns:a16="http://schemas.microsoft.com/office/drawing/2014/main" id="{82846A47-813A-DBA2-7827-2E2EE57ECB1D}"/>
              </a:ext>
            </a:extLst>
          </p:cNvPr>
          <p:cNvSpPr/>
          <p:nvPr/>
        </p:nvSpPr>
        <p:spPr>
          <a:xfrm>
            <a:off x="5832287" y="2484235"/>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 name="Rectangle: Rounded Corners 24">
            <a:extLst>
              <a:ext uri="{FF2B5EF4-FFF2-40B4-BE49-F238E27FC236}">
                <a16:creationId xmlns:a16="http://schemas.microsoft.com/office/drawing/2014/main" id="{0AB820D3-7841-98C6-440C-B030F8906A9A}"/>
              </a:ext>
            </a:extLst>
          </p:cNvPr>
          <p:cNvSpPr/>
          <p:nvPr/>
        </p:nvSpPr>
        <p:spPr>
          <a:xfrm>
            <a:off x="824731" y="3690947"/>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 name="Rectangle: Rounded Corners 27">
            <a:extLst>
              <a:ext uri="{FF2B5EF4-FFF2-40B4-BE49-F238E27FC236}">
                <a16:creationId xmlns:a16="http://schemas.microsoft.com/office/drawing/2014/main" id="{A75458B4-AB09-0E97-F114-C004A52ADA55}"/>
              </a:ext>
            </a:extLst>
          </p:cNvPr>
          <p:cNvSpPr/>
          <p:nvPr/>
        </p:nvSpPr>
        <p:spPr>
          <a:xfrm>
            <a:off x="824731" y="4877965"/>
            <a:ext cx="5117804" cy="1179003"/>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9" name="Rectangle: Rounded Corners 28">
            <a:extLst>
              <a:ext uri="{FF2B5EF4-FFF2-40B4-BE49-F238E27FC236}">
                <a16:creationId xmlns:a16="http://schemas.microsoft.com/office/drawing/2014/main" id="{BFF616D3-40DC-BC59-36C1-3FC9687BBB64}"/>
              </a:ext>
            </a:extLst>
          </p:cNvPr>
          <p:cNvSpPr/>
          <p:nvPr/>
        </p:nvSpPr>
        <p:spPr>
          <a:xfrm>
            <a:off x="5832287" y="4889372"/>
            <a:ext cx="5117804" cy="1195800"/>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0" name="Rectangle: Rounded Corners 29">
            <a:extLst>
              <a:ext uri="{FF2B5EF4-FFF2-40B4-BE49-F238E27FC236}">
                <a16:creationId xmlns:a16="http://schemas.microsoft.com/office/drawing/2014/main" id="{D3C86441-777B-8E60-3C3A-D4E9D52EBAD2}"/>
              </a:ext>
            </a:extLst>
          </p:cNvPr>
          <p:cNvSpPr/>
          <p:nvPr/>
        </p:nvSpPr>
        <p:spPr>
          <a:xfrm>
            <a:off x="5796165" y="3702353"/>
            <a:ext cx="5117804" cy="114740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8" name="CuadroTexto 553">
            <a:extLst>
              <a:ext uri="{FF2B5EF4-FFF2-40B4-BE49-F238E27FC236}">
                <a16:creationId xmlns:a16="http://schemas.microsoft.com/office/drawing/2014/main" id="{D04A63E6-8524-C916-6C93-7354EF0F5A43}"/>
              </a:ext>
            </a:extLst>
          </p:cNvPr>
          <p:cNvSpPr txBox="1"/>
          <p:nvPr/>
        </p:nvSpPr>
        <p:spPr>
          <a:xfrm>
            <a:off x="1003022" y="2550107"/>
            <a:ext cx="4793143" cy="1015663"/>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Innocent: </a:t>
            </a:r>
            <a:r>
              <a:rPr lang="en-US" sz="2000" dirty="0">
                <a:solidFill>
                  <a:schemeClr val="bg1"/>
                </a:solidFill>
                <a:latin typeface="Calibri" panose="020F0502020204030204" pitchFamily="34" charset="0"/>
                <a:ea typeface="Lato" charset="0"/>
                <a:cs typeface="Calibri" panose="020F0502020204030204" pitchFamily="34" charset="0"/>
              </a:rPr>
              <a:t>Simple but happy. Sense of optimism and honesty. </a:t>
            </a:r>
          </a:p>
          <a:p>
            <a:r>
              <a:rPr lang="en-US" sz="2000" dirty="0">
                <a:solidFill>
                  <a:schemeClr val="bg1"/>
                </a:solidFill>
                <a:latin typeface="Calibri" panose="020F0502020204030204" pitchFamily="34" charset="0"/>
                <a:ea typeface="Lato" charset="0"/>
                <a:cs typeface="Calibri" panose="020F0502020204030204" pitchFamily="34" charset="0"/>
              </a:rPr>
              <a:t>Examples: Coca-Cola, Disney</a:t>
            </a:r>
          </a:p>
        </p:txBody>
      </p:sp>
      <p:sp>
        <p:nvSpPr>
          <p:cNvPr id="41" name="CuadroTexto 553">
            <a:extLst>
              <a:ext uri="{FF2B5EF4-FFF2-40B4-BE49-F238E27FC236}">
                <a16:creationId xmlns:a16="http://schemas.microsoft.com/office/drawing/2014/main" id="{652FD8D3-AF57-F2A0-806A-0AD568E90F2C}"/>
              </a:ext>
            </a:extLst>
          </p:cNvPr>
          <p:cNvSpPr txBox="1"/>
          <p:nvPr/>
        </p:nvSpPr>
        <p:spPr>
          <a:xfrm>
            <a:off x="989623" y="3794244"/>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Explorer: </a:t>
            </a:r>
            <a:r>
              <a:rPr lang="en-GB" sz="2000" dirty="0">
                <a:solidFill>
                  <a:schemeClr val="bg1"/>
                </a:solidFill>
                <a:latin typeface="Calibri" panose="020F0502020204030204" pitchFamily="34" charset="0"/>
                <a:ea typeface="Lato" charset="0"/>
                <a:cs typeface="Calibri" panose="020F0502020204030204" pitchFamily="34" charset="0"/>
              </a:rPr>
              <a:t>Free and adventurous, portraying curiosity and independence</a:t>
            </a:r>
          </a:p>
          <a:p>
            <a:r>
              <a:rPr lang="en-GB" sz="2000" dirty="0">
                <a:solidFill>
                  <a:schemeClr val="bg1"/>
                </a:solidFill>
                <a:latin typeface="Calibri" panose="020F0502020204030204" pitchFamily="34" charset="0"/>
                <a:ea typeface="Lato" charset="0"/>
                <a:cs typeface="Calibri" panose="020F0502020204030204" pitchFamily="34" charset="0"/>
              </a:rPr>
              <a:t>Examples: GoPro, Red Bull</a:t>
            </a:r>
          </a:p>
        </p:txBody>
      </p:sp>
      <p:sp>
        <p:nvSpPr>
          <p:cNvPr id="42" name="CuadroTexto 553">
            <a:extLst>
              <a:ext uri="{FF2B5EF4-FFF2-40B4-BE49-F238E27FC236}">
                <a16:creationId xmlns:a16="http://schemas.microsoft.com/office/drawing/2014/main" id="{C0268965-4F19-91C3-F1E4-93D4D8BF9B57}"/>
              </a:ext>
            </a:extLst>
          </p:cNvPr>
          <p:cNvSpPr txBox="1"/>
          <p:nvPr/>
        </p:nvSpPr>
        <p:spPr>
          <a:xfrm>
            <a:off x="1007115" y="4941652"/>
            <a:ext cx="4825172"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Sage: </a:t>
            </a:r>
            <a:r>
              <a:rPr lang="en-GB" sz="2000" dirty="0">
                <a:solidFill>
                  <a:schemeClr val="bg1"/>
                </a:solidFill>
                <a:latin typeface="Calibri" panose="020F0502020204030204" pitchFamily="34" charset="0"/>
                <a:ea typeface="Lato" charset="0"/>
                <a:cs typeface="Calibri" panose="020F0502020204030204" pitchFamily="34" charset="0"/>
              </a:rPr>
              <a:t>Intelligent and analytical, depicts desire for wisdom</a:t>
            </a:r>
          </a:p>
          <a:p>
            <a:r>
              <a:rPr lang="en-GB" sz="2000" dirty="0">
                <a:solidFill>
                  <a:schemeClr val="bg1"/>
                </a:solidFill>
                <a:latin typeface="Calibri" panose="020F0502020204030204" pitchFamily="34" charset="0"/>
                <a:ea typeface="Lato" charset="0"/>
                <a:cs typeface="Calibri" panose="020F0502020204030204" pitchFamily="34" charset="0"/>
              </a:rPr>
              <a:t>Examples: BBC, Wikipedia</a:t>
            </a:r>
          </a:p>
        </p:txBody>
      </p:sp>
      <p:sp>
        <p:nvSpPr>
          <p:cNvPr id="49" name="CuadroTexto 553">
            <a:extLst>
              <a:ext uri="{FF2B5EF4-FFF2-40B4-BE49-F238E27FC236}">
                <a16:creationId xmlns:a16="http://schemas.microsoft.com/office/drawing/2014/main" id="{F51C8A50-ACDC-3194-75C0-E2F3A3DD0DF4}"/>
              </a:ext>
            </a:extLst>
          </p:cNvPr>
          <p:cNvSpPr txBox="1"/>
          <p:nvPr/>
        </p:nvSpPr>
        <p:spPr>
          <a:xfrm>
            <a:off x="6066587" y="3822692"/>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Ruler: </a:t>
            </a:r>
            <a:r>
              <a:rPr lang="en-GB" sz="2000" dirty="0">
                <a:solidFill>
                  <a:schemeClr val="bg1"/>
                </a:solidFill>
                <a:latin typeface="Calibri" panose="020F0502020204030204" pitchFamily="34" charset="0"/>
                <a:ea typeface="Lato" charset="0"/>
                <a:cs typeface="Calibri" panose="020F0502020204030204" pitchFamily="34" charset="0"/>
              </a:rPr>
              <a:t>Praising control and leadership, showcasing confidence and power</a:t>
            </a:r>
          </a:p>
          <a:p>
            <a:r>
              <a:rPr lang="en-GB" sz="2000" dirty="0">
                <a:solidFill>
                  <a:schemeClr val="bg1"/>
                </a:solidFill>
                <a:latin typeface="Calibri" panose="020F0502020204030204" pitchFamily="34" charset="0"/>
                <a:ea typeface="Lato" charset="0"/>
                <a:cs typeface="Calibri" panose="020F0502020204030204" pitchFamily="34" charset="0"/>
              </a:rPr>
              <a:t>Examples: Rolex, American Express</a:t>
            </a:r>
          </a:p>
        </p:txBody>
      </p:sp>
      <p:sp>
        <p:nvSpPr>
          <p:cNvPr id="50" name="CuadroTexto 553">
            <a:extLst>
              <a:ext uri="{FF2B5EF4-FFF2-40B4-BE49-F238E27FC236}">
                <a16:creationId xmlns:a16="http://schemas.microsoft.com/office/drawing/2014/main" id="{52F8FBF2-A6FC-866A-3E8E-A3458C4E0A7D}"/>
              </a:ext>
            </a:extLst>
          </p:cNvPr>
          <p:cNvSpPr txBox="1"/>
          <p:nvPr/>
        </p:nvSpPr>
        <p:spPr>
          <a:xfrm>
            <a:off x="6066587" y="2524089"/>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Creator: </a:t>
            </a:r>
            <a:r>
              <a:rPr lang="en-GB" sz="2000" dirty="0">
                <a:solidFill>
                  <a:schemeClr val="bg1"/>
                </a:solidFill>
                <a:latin typeface="Calibri" panose="020F0502020204030204" pitchFamily="34" charset="0"/>
                <a:ea typeface="Lato" charset="0"/>
                <a:cs typeface="Calibri" panose="020F0502020204030204" pitchFamily="34" charset="0"/>
              </a:rPr>
              <a:t>Innovative and artistic, placing importance in the imagination</a:t>
            </a:r>
          </a:p>
          <a:p>
            <a:r>
              <a:rPr lang="en-GB" sz="2000" dirty="0">
                <a:solidFill>
                  <a:schemeClr val="bg1"/>
                </a:solidFill>
                <a:latin typeface="Calibri" panose="020F0502020204030204" pitchFamily="34" charset="0"/>
                <a:ea typeface="Lato" charset="0"/>
                <a:cs typeface="Calibri" panose="020F0502020204030204" pitchFamily="34" charset="0"/>
              </a:rPr>
              <a:t>Examples: Apple, Vans</a:t>
            </a:r>
          </a:p>
        </p:txBody>
      </p:sp>
      <p:sp>
        <p:nvSpPr>
          <p:cNvPr id="51" name="CuadroTexto 553">
            <a:extLst>
              <a:ext uri="{FF2B5EF4-FFF2-40B4-BE49-F238E27FC236}">
                <a16:creationId xmlns:a16="http://schemas.microsoft.com/office/drawing/2014/main" id="{6772B60A-0187-3772-0C4B-77ED76A9E89F}"/>
              </a:ext>
            </a:extLst>
          </p:cNvPr>
          <p:cNvSpPr txBox="1"/>
          <p:nvPr/>
        </p:nvSpPr>
        <p:spPr>
          <a:xfrm>
            <a:off x="6014671" y="4979440"/>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Magician: </a:t>
            </a:r>
            <a:r>
              <a:rPr lang="en-GB" sz="2000" dirty="0">
                <a:solidFill>
                  <a:schemeClr val="bg1"/>
                </a:solidFill>
                <a:latin typeface="Calibri" panose="020F0502020204030204" pitchFamily="34" charset="0"/>
                <a:ea typeface="Lato" charset="0"/>
                <a:cs typeface="Calibri" panose="020F0502020204030204" pitchFamily="34" charset="0"/>
              </a:rPr>
              <a:t>Dreamy, mystic and visionary, with hints of futurism</a:t>
            </a:r>
          </a:p>
          <a:p>
            <a:r>
              <a:rPr lang="en-GB" sz="2000" dirty="0">
                <a:solidFill>
                  <a:schemeClr val="bg1"/>
                </a:solidFill>
                <a:latin typeface="Calibri" panose="020F0502020204030204" pitchFamily="34" charset="0"/>
                <a:ea typeface="Lato" charset="0"/>
                <a:cs typeface="Calibri" panose="020F0502020204030204" pitchFamily="34" charset="0"/>
              </a:rPr>
              <a:t>Examples: Tesla, Airbus</a:t>
            </a:r>
          </a:p>
        </p:txBody>
      </p:sp>
      <p:sp>
        <p:nvSpPr>
          <p:cNvPr id="2" name="Text Placeholder 3">
            <a:extLst>
              <a:ext uri="{FF2B5EF4-FFF2-40B4-BE49-F238E27FC236}">
                <a16:creationId xmlns:a16="http://schemas.microsoft.com/office/drawing/2014/main" id="{0B932828-95E8-20A1-4993-662EEF9F3808}"/>
              </a:ext>
            </a:extLst>
          </p:cNvPr>
          <p:cNvSpPr>
            <a:spLocks noGrp="1"/>
          </p:cNvSpPr>
          <p:nvPr>
            <p:ph type="body" sz="quarter" idx="16"/>
          </p:nvPr>
        </p:nvSpPr>
        <p:spPr>
          <a:xfrm>
            <a:off x="4002470" y="801032"/>
            <a:ext cx="4218278" cy="1206754"/>
          </a:xfrm>
          <a:prstGeom prst="rect">
            <a:avLst/>
          </a:prstGeom>
        </p:spPr>
        <p:txBody>
          <a:bodyPr/>
          <a:lstStyle/>
          <a:p>
            <a:r>
              <a:rPr lang="en-IE" dirty="0"/>
              <a:t>Analytical </a:t>
            </a:r>
            <a:r>
              <a:rPr lang="en-IE" b="1" dirty="0"/>
              <a:t>Tools</a:t>
            </a:r>
          </a:p>
        </p:txBody>
      </p:sp>
    </p:spTree>
    <p:extLst>
      <p:ext uri="{BB962C8B-B14F-4D97-AF65-F5344CB8AC3E}">
        <p14:creationId xmlns:p14="http://schemas.microsoft.com/office/powerpoint/2010/main" val="282568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260704" y="1573597"/>
            <a:ext cx="700387" cy="566443"/>
          </a:xfrm>
        </p:spPr>
        <p:txBody>
          <a:bodyPr/>
          <a:lstStyle/>
          <a:p>
            <a:r>
              <a:rPr lang="en-GB" noProof="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096000" y="1573596"/>
            <a:ext cx="3829237" cy="566444"/>
          </a:xfrm>
          <a:prstGeom prst="rect">
            <a:avLst/>
          </a:prstGeom>
        </p:spPr>
        <p:txBody>
          <a:bodyPr/>
          <a:lstStyle/>
          <a:p>
            <a:r>
              <a:rPr lang="en-US" sz="2400" b="1" dirty="0"/>
              <a:t>Introduction to Storytelling</a:t>
            </a:r>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260704" y="2393069"/>
            <a:ext cx="700387" cy="566443"/>
          </a:xfrm>
        </p:spPr>
        <p:txBody>
          <a:bodyPr/>
          <a:lstStyle/>
          <a:p>
            <a:r>
              <a:rPr lang="en-GB" noProof="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95998" y="2393069"/>
            <a:ext cx="5356862" cy="566444"/>
          </a:xfrm>
          <a:prstGeom prst="rect">
            <a:avLst/>
          </a:prstGeom>
        </p:spPr>
        <p:txBody>
          <a:bodyPr/>
          <a:lstStyle/>
          <a:p>
            <a:r>
              <a:rPr lang="en-US" sz="2400" b="1" dirty="0"/>
              <a:t>Integrating Storytelling in Marketing</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260704" y="3212037"/>
            <a:ext cx="700387" cy="566443"/>
          </a:xfrm>
        </p:spPr>
        <p:txBody>
          <a:bodyPr/>
          <a:lstStyle/>
          <a:p>
            <a:r>
              <a:rPr lang="en-GB" noProof="0" dirty="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096000" y="3212036"/>
            <a:ext cx="5036626" cy="564425"/>
          </a:xfrm>
          <a:prstGeom prst="rect">
            <a:avLst/>
          </a:prstGeom>
        </p:spPr>
        <p:txBody>
          <a:bodyPr/>
          <a:lstStyle/>
          <a:p>
            <a:pPr>
              <a:lnSpc>
                <a:spcPct val="115000"/>
              </a:lnSpc>
              <a:spcAft>
                <a:spcPts val="800"/>
              </a:spcAft>
            </a:pPr>
            <a:r>
              <a:rPr lang="en-US" sz="2400" b="1" dirty="0"/>
              <a:t>Brand Development</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260704" y="4029994"/>
            <a:ext cx="700387" cy="566443"/>
          </a:xfrm>
        </p:spPr>
        <p:txBody>
          <a:bodyPr/>
          <a:lstStyle/>
          <a:p>
            <a:r>
              <a:rPr lang="en-GB" noProof="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6096000" y="4029993"/>
            <a:ext cx="4813452" cy="566444"/>
          </a:xfrm>
          <a:prstGeom prst="rect">
            <a:avLst/>
          </a:prstGeom>
        </p:spPr>
        <p:txBody>
          <a:bodyPr/>
          <a:lstStyle/>
          <a:p>
            <a:r>
              <a:rPr lang="en-US" sz="2400" b="1" dirty="0"/>
              <a:t>Food Waste Marketing approaches</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431823"/>
            <a:ext cx="4694871" cy="4839488"/>
          </a:xfrm>
        </p:spPr>
        <p:txBody>
          <a:bodyPr/>
          <a:lstStyle/>
          <a:p>
            <a:pPr marL="0" indent="0"/>
            <a:r>
              <a:rPr lang="en-GB" sz="2400" dirty="0">
                <a:solidFill>
                  <a:schemeClr val="tx2"/>
                </a:solidFill>
                <a:ea typeface="Calibri"/>
                <a:cs typeface="Calibri"/>
              </a:rPr>
              <a:t>This module explores how </a:t>
            </a:r>
            <a:r>
              <a:rPr lang="en-GB" sz="2400" b="1" dirty="0">
                <a:solidFill>
                  <a:schemeClr val="tx2"/>
                </a:solidFill>
                <a:ea typeface="Calibri"/>
                <a:cs typeface="Calibri"/>
              </a:rPr>
              <a:t>storytelling can be integrated into marketing</a:t>
            </a:r>
            <a:r>
              <a:rPr lang="en-GB" sz="2400" dirty="0">
                <a:solidFill>
                  <a:schemeClr val="tx2"/>
                </a:solidFill>
                <a:ea typeface="Calibri"/>
                <a:cs typeface="Calibri"/>
              </a:rPr>
              <a:t> to create strong brand identities and drive customer engagement. We explain how storytelling can be used as a tool to attract new consumers, increase profit and build a base for stable and predictable sales. </a:t>
            </a:r>
          </a:p>
          <a:p>
            <a:pPr marL="0" indent="0"/>
            <a:r>
              <a:rPr lang="en-GB" sz="2400" dirty="0">
                <a:solidFill>
                  <a:schemeClr val="tx2"/>
                </a:solidFill>
                <a:ea typeface="Calibri"/>
                <a:cs typeface="Calibri"/>
              </a:rPr>
              <a:t>This module also explores the process of brand development, providing you with some practical tools to enhance your business’s branding.</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r>
              <a:rPr lang="en-GB" sz="3600" b="1" spc="324" noProof="0">
                <a:solidFill>
                  <a:srgbClr val="60BA47"/>
                </a:solidFill>
                <a:latin typeface="Calibri" panose="020F0502020204030204" pitchFamily="34" charset="0"/>
                <a:cs typeface="Calibri" panose="020F0502020204030204" pitchFamily="34" charset="0"/>
              </a:rPr>
              <a:t>CONTENTS</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238089" y="2259030"/>
            <a:ext cx="6023787"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9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945D4-CEFB-2C33-882D-16972E5300D0}"/>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88CBB73-2F06-BBFD-739D-7CB558B694A8}"/>
              </a:ext>
            </a:extLst>
          </p:cNvPr>
          <p:cNvSpPr/>
          <p:nvPr/>
        </p:nvSpPr>
        <p:spPr>
          <a:xfrm>
            <a:off x="5857823" y="2466597"/>
            <a:ext cx="5117804" cy="1079117"/>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3" name="Rectangle: Rounded Corners 12">
            <a:extLst>
              <a:ext uri="{FF2B5EF4-FFF2-40B4-BE49-F238E27FC236}">
                <a16:creationId xmlns:a16="http://schemas.microsoft.com/office/drawing/2014/main" id="{2B8B6D29-5932-170E-1336-482A69EED40A}"/>
              </a:ext>
            </a:extLst>
          </p:cNvPr>
          <p:cNvSpPr/>
          <p:nvPr/>
        </p:nvSpPr>
        <p:spPr>
          <a:xfrm>
            <a:off x="829509" y="2466597"/>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 name="Rectangle: Rounded Corners 13">
            <a:extLst>
              <a:ext uri="{FF2B5EF4-FFF2-40B4-BE49-F238E27FC236}">
                <a16:creationId xmlns:a16="http://schemas.microsoft.com/office/drawing/2014/main" id="{01CB5734-F347-039B-D357-7A46190DFFF3}"/>
              </a:ext>
            </a:extLst>
          </p:cNvPr>
          <p:cNvSpPr/>
          <p:nvPr/>
        </p:nvSpPr>
        <p:spPr>
          <a:xfrm>
            <a:off x="829508" y="3590350"/>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Rectangle: Rounded Corners 14">
            <a:extLst>
              <a:ext uri="{FF2B5EF4-FFF2-40B4-BE49-F238E27FC236}">
                <a16:creationId xmlns:a16="http://schemas.microsoft.com/office/drawing/2014/main" id="{6CD05B72-4116-8A48-C081-15D00A42E289}"/>
              </a:ext>
            </a:extLst>
          </p:cNvPr>
          <p:cNvSpPr/>
          <p:nvPr/>
        </p:nvSpPr>
        <p:spPr>
          <a:xfrm>
            <a:off x="829508" y="4744529"/>
            <a:ext cx="5137667"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Rectangle: Rounded Corners 15">
            <a:extLst>
              <a:ext uri="{FF2B5EF4-FFF2-40B4-BE49-F238E27FC236}">
                <a16:creationId xmlns:a16="http://schemas.microsoft.com/office/drawing/2014/main" id="{375882B6-C236-2E9D-48E6-F1ED657AC78E}"/>
              </a:ext>
            </a:extLst>
          </p:cNvPr>
          <p:cNvSpPr/>
          <p:nvPr/>
        </p:nvSpPr>
        <p:spPr>
          <a:xfrm>
            <a:off x="5857822" y="4745259"/>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ectangle: Rounded Corners 16">
            <a:extLst>
              <a:ext uri="{FF2B5EF4-FFF2-40B4-BE49-F238E27FC236}">
                <a16:creationId xmlns:a16="http://schemas.microsoft.com/office/drawing/2014/main" id="{41B2DC6D-9335-F0FE-8E4F-D831399A1FE5}"/>
              </a:ext>
            </a:extLst>
          </p:cNvPr>
          <p:cNvSpPr/>
          <p:nvPr/>
        </p:nvSpPr>
        <p:spPr>
          <a:xfrm>
            <a:off x="5857822" y="3590350"/>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CuadroTexto 553">
            <a:extLst>
              <a:ext uri="{FF2B5EF4-FFF2-40B4-BE49-F238E27FC236}">
                <a16:creationId xmlns:a16="http://schemas.microsoft.com/office/drawing/2014/main" id="{883ED0D7-8631-FFDF-ECED-986BB9378E34}"/>
              </a:ext>
            </a:extLst>
          </p:cNvPr>
          <p:cNvSpPr txBox="1"/>
          <p:nvPr/>
        </p:nvSpPr>
        <p:spPr>
          <a:xfrm>
            <a:off x="1021945" y="2506777"/>
            <a:ext cx="5019405"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Caregiver</a:t>
            </a:r>
            <a:r>
              <a:rPr lang="en-GB" sz="2000" dirty="0">
                <a:solidFill>
                  <a:schemeClr val="bg1"/>
                </a:solidFill>
                <a:latin typeface="Calibri" panose="020F0502020204030204" pitchFamily="34" charset="0"/>
                <a:ea typeface="Lato" charset="0"/>
                <a:cs typeface="Calibri" panose="020F0502020204030204" pitchFamily="34" charset="0"/>
              </a:rPr>
              <a:t>: Helpful and caring, willing to protect and support</a:t>
            </a:r>
          </a:p>
          <a:p>
            <a:r>
              <a:rPr lang="en-GB" sz="2000" dirty="0">
                <a:solidFill>
                  <a:schemeClr val="bg1"/>
                </a:solidFill>
                <a:latin typeface="Calibri" panose="020F0502020204030204" pitchFamily="34" charset="0"/>
                <a:ea typeface="Lato" charset="0"/>
                <a:cs typeface="Calibri" panose="020F0502020204030204" pitchFamily="34" charset="0"/>
              </a:rPr>
              <a:t>Examples: Nestle, Scott</a:t>
            </a:r>
          </a:p>
        </p:txBody>
      </p:sp>
      <p:sp>
        <p:nvSpPr>
          <p:cNvPr id="19" name="CuadroTexto 553">
            <a:extLst>
              <a:ext uri="{FF2B5EF4-FFF2-40B4-BE49-F238E27FC236}">
                <a16:creationId xmlns:a16="http://schemas.microsoft.com/office/drawing/2014/main" id="{47804077-9FCE-DA07-62FE-3BFD1C4301DC}"/>
              </a:ext>
            </a:extLst>
          </p:cNvPr>
          <p:cNvSpPr txBox="1"/>
          <p:nvPr/>
        </p:nvSpPr>
        <p:spPr>
          <a:xfrm>
            <a:off x="1053877" y="3636289"/>
            <a:ext cx="4868383"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Hero: </a:t>
            </a:r>
            <a:r>
              <a:rPr lang="en-GB" sz="2000" dirty="0">
                <a:solidFill>
                  <a:schemeClr val="bg1"/>
                </a:solidFill>
                <a:latin typeface="Calibri" panose="020F0502020204030204" pitchFamily="34" charset="0"/>
                <a:ea typeface="Lato" charset="0"/>
                <a:cs typeface="Calibri" panose="020F0502020204030204" pitchFamily="34" charset="0"/>
              </a:rPr>
              <a:t>Determined and courageous, aiming to make a difference</a:t>
            </a:r>
          </a:p>
          <a:p>
            <a:r>
              <a:rPr lang="en-GB" sz="2000" dirty="0">
                <a:solidFill>
                  <a:schemeClr val="bg1"/>
                </a:solidFill>
                <a:latin typeface="Calibri" panose="020F0502020204030204" pitchFamily="34" charset="0"/>
                <a:ea typeface="Lato" charset="0"/>
                <a:cs typeface="Calibri" panose="020F0502020204030204" pitchFamily="34" charset="0"/>
              </a:rPr>
              <a:t>Examples: Nike, BMV</a:t>
            </a:r>
          </a:p>
        </p:txBody>
      </p:sp>
      <p:sp>
        <p:nvSpPr>
          <p:cNvPr id="20" name="CuadroTexto 553">
            <a:extLst>
              <a:ext uri="{FF2B5EF4-FFF2-40B4-BE49-F238E27FC236}">
                <a16:creationId xmlns:a16="http://schemas.microsoft.com/office/drawing/2014/main" id="{A09734F2-D1DB-45EB-4547-5893B847A65C}"/>
              </a:ext>
            </a:extLst>
          </p:cNvPr>
          <p:cNvSpPr txBox="1"/>
          <p:nvPr/>
        </p:nvSpPr>
        <p:spPr>
          <a:xfrm>
            <a:off x="964386" y="4800774"/>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Everyman: </a:t>
            </a:r>
            <a:r>
              <a:rPr lang="en-GB" sz="2000" dirty="0">
                <a:solidFill>
                  <a:schemeClr val="bg1"/>
                </a:solidFill>
                <a:latin typeface="Calibri" panose="020F0502020204030204" pitchFamily="34" charset="0"/>
                <a:ea typeface="Lato" charset="0"/>
                <a:cs typeface="Calibri" panose="020F0502020204030204" pitchFamily="34" charset="0"/>
              </a:rPr>
              <a:t>Relatable, homy, developing sense of belonging </a:t>
            </a:r>
          </a:p>
          <a:p>
            <a:r>
              <a:rPr lang="en-GB" sz="2000" dirty="0">
                <a:solidFill>
                  <a:schemeClr val="bg1"/>
                </a:solidFill>
                <a:latin typeface="Calibri" panose="020F0502020204030204" pitchFamily="34" charset="0"/>
                <a:ea typeface="Lato" charset="0"/>
                <a:cs typeface="Calibri" panose="020F0502020204030204" pitchFamily="34" charset="0"/>
              </a:rPr>
              <a:t>Examples: IKEA, Budweiser </a:t>
            </a:r>
          </a:p>
        </p:txBody>
      </p:sp>
      <p:sp>
        <p:nvSpPr>
          <p:cNvPr id="21" name="CuadroTexto 553">
            <a:extLst>
              <a:ext uri="{FF2B5EF4-FFF2-40B4-BE49-F238E27FC236}">
                <a16:creationId xmlns:a16="http://schemas.microsoft.com/office/drawing/2014/main" id="{26D78C23-89D0-4ED8-783A-D45D29783F21}"/>
              </a:ext>
            </a:extLst>
          </p:cNvPr>
          <p:cNvSpPr txBox="1"/>
          <p:nvPr/>
        </p:nvSpPr>
        <p:spPr>
          <a:xfrm>
            <a:off x="5972836" y="4807984"/>
            <a:ext cx="5117803"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Jester: </a:t>
            </a:r>
            <a:r>
              <a:rPr lang="en-GB" sz="2000" dirty="0">
                <a:solidFill>
                  <a:schemeClr val="bg1"/>
                </a:solidFill>
                <a:latin typeface="Calibri" panose="020F0502020204030204" pitchFamily="34" charset="0"/>
                <a:ea typeface="Lato" charset="0"/>
                <a:cs typeface="Calibri" panose="020F0502020204030204" pitchFamily="34" charset="0"/>
              </a:rPr>
              <a:t>Funny, carefree, promoting entertainment and humour</a:t>
            </a:r>
          </a:p>
          <a:p>
            <a:r>
              <a:rPr lang="en-GB" sz="2000" dirty="0">
                <a:solidFill>
                  <a:schemeClr val="bg1"/>
                </a:solidFill>
                <a:latin typeface="Calibri" panose="020F0502020204030204" pitchFamily="34" charset="0"/>
                <a:ea typeface="Lato" charset="0"/>
                <a:cs typeface="Calibri" panose="020F0502020204030204" pitchFamily="34" charset="0"/>
              </a:rPr>
              <a:t>Examples: Old Spice, Doritos</a:t>
            </a:r>
          </a:p>
        </p:txBody>
      </p:sp>
      <p:sp>
        <p:nvSpPr>
          <p:cNvPr id="22" name="CuadroTexto 553">
            <a:extLst>
              <a:ext uri="{FF2B5EF4-FFF2-40B4-BE49-F238E27FC236}">
                <a16:creationId xmlns:a16="http://schemas.microsoft.com/office/drawing/2014/main" id="{0439FBB9-E978-0973-DD02-213B2FAB9A78}"/>
              </a:ext>
            </a:extLst>
          </p:cNvPr>
          <p:cNvSpPr txBox="1"/>
          <p:nvPr/>
        </p:nvSpPr>
        <p:spPr>
          <a:xfrm>
            <a:off x="6090380" y="3531226"/>
            <a:ext cx="5076964"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Lover: </a:t>
            </a:r>
            <a:r>
              <a:rPr lang="en-GB" sz="2000" dirty="0">
                <a:solidFill>
                  <a:schemeClr val="bg1"/>
                </a:solidFill>
                <a:latin typeface="Calibri" panose="020F0502020204030204" pitchFamily="34" charset="0"/>
                <a:ea typeface="Lato" charset="0"/>
                <a:cs typeface="Calibri" panose="020F0502020204030204" pitchFamily="34" charset="0"/>
              </a:rPr>
              <a:t>Passionate and intimate, building emotional connections</a:t>
            </a:r>
          </a:p>
          <a:p>
            <a:r>
              <a:rPr lang="en-GB" sz="2000" dirty="0">
                <a:solidFill>
                  <a:schemeClr val="bg1"/>
                </a:solidFill>
                <a:latin typeface="Calibri" panose="020F0502020204030204" pitchFamily="34" charset="0"/>
                <a:ea typeface="Lato" charset="0"/>
                <a:cs typeface="Calibri" panose="020F0502020204030204" pitchFamily="34" charset="0"/>
              </a:rPr>
              <a:t>Examples: Tiffany &amp; Co., Chanel</a:t>
            </a:r>
          </a:p>
        </p:txBody>
      </p:sp>
      <p:sp>
        <p:nvSpPr>
          <p:cNvPr id="23" name="CuadroTexto 553">
            <a:extLst>
              <a:ext uri="{FF2B5EF4-FFF2-40B4-BE49-F238E27FC236}">
                <a16:creationId xmlns:a16="http://schemas.microsoft.com/office/drawing/2014/main" id="{9FAD653F-4148-B8C5-84DA-3DB9E1F7D689}"/>
              </a:ext>
            </a:extLst>
          </p:cNvPr>
          <p:cNvSpPr txBox="1"/>
          <p:nvPr/>
        </p:nvSpPr>
        <p:spPr>
          <a:xfrm>
            <a:off x="6090380" y="2506777"/>
            <a:ext cx="5266491" cy="1015663"/>
          </a:xfrm>
          <a:prstGeom prst="rect">
            <a:avLst/>
          </a:prstGeom>
          <a:noFill/>
        </p:spPr>
        <p:txBody>
          <a:bodyPr wrap="square" rtlCol="0">
            <a:spAutoFit/>
          </a:bodyPr>
          <a:lstStyle/>
          <a:p>
            <a:r>
              <a:rPr lang="en-GB" sz="2000" b="1" dirty="0">
                <a:solidFill>
                  <a:schemeClr val="bg1"/>
                </a:solidFill>
                <a:latin typeface="Calibri" panose="020F0502020204030204" pitchFamily="34" charset="0"/>
                <a:ea typeface="Lato" charset="0"/>
                <a:cs typeface="Calibri" panose="020F0502020204030204" pitchFamily="34" charset="0"/>
              </a:rPr>
              <a:t>Rebel</a:t>
            </a:r>
            <a:r>
              <a:rPr lang="en-GB" sz="2000" dirty="0">
                <a:solidFill>
                  <a:schemeClr val="bg1"/>
                </a:solidFill>
                <a:latin typeface="Calibri" panose="020F0502020204030204" pitchFamily="34" charset="0"/>
                <a:ea typeface="Lato" charset="0"/>
                <a:cs typeface="Calibri" panose="020F0502020204030204" pitchFamily="34" charset="0"/>
              </a:rPr>
              <a:t>: Rule breaker, challenging the authority, disrupting the system</a:t>
            </a:r>
          </a:p>
          <a:p>
            <a:r>
              <a:rPr lang="en-GB" sz="2000" dirty="0">
                <a:solidFill>
                  <a:schemeClr val="bg1"/>
                </a:solidFill>
                <a:latin typeface="Calibri" panose="020F0502020204030204" pitchFamily="34" charset="0"/>
                <a:ea typeface="Lato" charset="0"/>
                <a:cs typeface="Calibri" panose="020F0502020204030204" pitchFamily="34" charset="0"/>
              </a:rPr>
              <a:t>Examples: MTV, </a:t>
            </a:r>
            <a:r>
              <a:rPr lang="en-GB" sz="2000" dirty="0" err="1">
                <a:solidFill>
                  <a:schemeClr val="bg1"/>
                </a:solidFill>
                <a:latin typeface="Calibri" panose="020F0502020204030204" pitchFamily="34" charset="0"/>
                <a:ea typeface="Lato" charset="0"/>
                <a:cs typeface="Calibri" panose="020F0502020204030204" pitchFamily="34" charset="0"/>
              </a:rPr>
              <a:t>Revolut</a:t>
            </a:r>
            <a:endParaRPr lang="en-GB" sz="2000" dirty="0">
              <a:solidFill>
                <a:schemeClr val="bg1"/>
              </a:solidFill>
              <a:latin typeface="Calibri" panose="020F0502020204030204" pitchFamily="34" charset="0"/>
              <a:ea typeface="Lato" charset="0"/>
              <a:cs typeface="Calibri" panose="020F0502020204030204" pitchFamily="34" charset="0"/>
            </a:endParaRPr>
          </a:p>
        </p:txBody>
      </p:sp>
      <p:sp>
        <p:nvSpPr>
          <p:cNvPr id="24" name="CuadroTexto 553">
            <a:extLst>
              <a:ext uri="{FF2B5EF4-FFF2-40B4-BE49-F238E27FC236}">
                <a16:creationId xmlns:a16="http://schemas.microsoft.com/office/drawing/2014/main" id="{F880351C-6491-12D2-3C9D-6942F54D394D}"/>
              </a:ext>
            </a:extLst>
          </p:cNvPr>
          <p:cNvSpPr txBox="1"/>
          <p:nvPr/>
        </p:nvSpPr>
        <p:spPr>
          <a:xfrm>
            <a:off x="4094262" y="1415085"/>
            <a:ext cx="2911134" cy="461665"/>
          </a:xfrm>
          <a:prstGeom prst="rect">
            <a:avLst/>
          </a:prstGeom>
          <a:noFill/>
        </p:spPr>
        <p:txBody>
          <a:bodyPr wrap="square" rtlCol="0">
            <a:spAutoFit/>
          </a:bodyPr>
          <a:lstStyle/>
          <a:p>
            <a:pPr algn="ctr"/>
            <a:r>
              <a:rPr lang="en-US" sz="2400" b="1" dirty="0">
                <a:solidFill>
                  <a:srgbClr val="E25684"/>
                </a:solidFill>
                <a:latin typeface="Calibri" panose="020F0502020204030204" pitchFamily="34" charset="0"/>
                <a:ea typeface="Lato" charset="0"/>
                <a:cs typeface="Calibri" panose="020F0502020204030204" pitchFamily="34" charset="0"/>
              </a:rPr>
              <a:t>Brand Archetypes (II)</a:t>
            </a:r>
          </a:p>
        </p:txBody>
      </p:sp>
      <p:sp>
        <p:nvSpPr>
          <p:cNvPr id="25" name="Text Placeholder 3">
            <a:extLst>
              <a:ext uri="{FF2B5EF4-FFF2-40B4-BE49-F238E27FC236}">
                <a16:creationId xmlns:a16="http://schemas.microsoft.com/office/drawing/2014/main" id="{45DD0D62-27A1-8FF7-EE3F-087A82A48479}"/>
              </a:ext>
            </a:extLst>
          </p:cNvPr>
          <p:cNvSpPr>
            <a:spLocks noGrp="1"/>
          </p:cNvSpPr>
          <p:nvPr>
            <p:ph type="body" sz="quarter" idx="16"/>
          </p:nvPr>
        </p:nvSpPr>
        <p:spPr>
          <a:xfrm>
            <a:off x="4029894" y="842516"/>
            <a:ext cx="4218278" cy="563781"/>
          </a:xfrm>
          <a:prstGeom prst="rect">
            <a:avLst/>
          </a:prstGeom>
        </p:spPr>
        <p:txBody>
          <a:bodyPr/>
          <a:lstStyle/>
          <a:p>
            <a:r>
              <a:rPr lang="en-IE" dirty="0"/>
              <a:t>Analytical </a:t>
            </a:r>
            <a:r>
              <a:rPr lang="en-IE" b="1" dirty="0"/>
              <a:t>Tools</a:t>
            </a:r>
          </a:p>
        </p:txBody>
      </p:sp>
    </p:spTree>
    <p:extLst>
      <p:ext uri="{BB962C8B-B14F-4D97-AF65-F5344CB8AC3E}">
        <p14:creationId xmlns:p14="http://schemas.microsoft.com/office/powerpoint/2010/main" val="426214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03CA5-213F-8A81-C6F4-6E3F2A002DEF}"/>
              </a:ext>
            </a:extLst>
          </p:cNvPr>
          <p:cNvSpPr>
            <a:spLocks noGrp="1"/>
          </p:cNvSpPr>
          <p:nvPr>
            <p:ph type="body" sz="quarter" idx="16"/>
          </p:nvPr>
        </p:nvSpPr>
        <p:spPr>
          <a:xfrm>
            <a:off x="804775" y="517105"/>
            <a:ext cx="10052954" cy="803654"/>
          </a:xfrm>
        </p:spPr>
        <p:txBody>
          <a:bodyPr/>
          <a:lstStyle/>
          <a:p>
            <a:r>
              <a:rPr lang="en-IE" dirty="0"/>
              <a:t>Practical tools</a:t>
            </a:r>
          </a:p>
        </p:txBody>
      </p:sp>
      <p:sp>
        <p:nvSpPr>
          <p:cNvPr id="4" name="Freeform 1">
            <a:extLst>
              <a:ext uri="{FF2B5EF4-FFF2-40B4-BE49-F238E27FC236}">
                <a16:creationId xmlns:a16="http://schemas.microsoft.com/office/drawing/2014/main" id="{0D8F2315-6CD8-D8ED-5C4F-18C9D0B54D07}"/>
              </a:ext>
            </a:extLst>
          </p:cNvPr>
          <p:cNvSpPr>
            <a:spLocks noChangeArrowheads="1"/>
          </p:cNvSpPr>
          <p:nvPr/>
        </p:nvSpPr>
        <p:spPr bwMode="auto">
          <a:xfrm>
            <a:off x="765637" y="1766251"/>
            <a:ext cx="2334470"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dirty="0"/>
          </a:p>
        </p:txBody>
      </p:sp>
      <p:sp>
        <p:nvSpPr>
          <p:cNvPr id="5" name="Freeform 246">
            <a:extLst>
              <a:ext uri="{FF2B5EF4-FFF2-40B4-BE49-F238E27FC236}">
                <a16:creationId xmlns:a16="http://schemas.microsoft.com/office/drawing/2014/main" id="{C247BBD6-45CB-CE5F-CA71-E57C8EEF881F}"/>
              </a:ext>
            </a:extLst>
          </p:cNvPr>
          <p:cNvSpPr>
            <a:spLocks noChangeArrowheads="1"/>
          </p:cNvSpPr>
          <p:nvPr/>
        </p:nvSpPr>
        <p:spPr bwMode="auto">
          <a:xfrm>
            <a:off x="713518" y="1368210"/>
            <a:ext cx="2386590"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6" name="Freeform 247">
            <a:extLst>
              <a:ext uri="{FF2B5EF4-FFF2-40B4-BE49-F238E27FC236}">
                <a16:creationId xmlns:a16="http://schemas.microsoft.com/office/drawing/2014/main" id="{702DC119-A34F-001A-1343-18937E4ABD38}"/>
              </a:ext>
            </a:extLst>
          </p:cNvPr>
          <p:cNvSpPr>
            <a:spLocks noChangeArrowheads="1"/>
          </p:cNvSpPr>
          <p:nvPr/>
        </p:nvSpPr>
        <p:spPr bwMode="auto">
          <a:xfrm>
            <a:off x="3428587" y="1663292"/>
            <a:ext cx="2334470" cy="457082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a:p>
        </p:txBody>
      </p:sp>
      <p:sp>
        <p:nvSpPr>
          <p:cNvPr id="7" name="Freeform 249">
            <a:extLst>
              <a:ext uri="{FF2B5EF4-FFF2-40B4-BE49-F238E27FC236}">
                <a16:creationId xmlns:a16="http://schemas.microsoft.com/office/drawing/2014/main" id="{7D9F0D79-A59F-C3BC-E283-9372AD7E16A1}"/>
              </a:ext>
            </a:extLst>
          </p:cNvPr>
          <p:cNvSpPr>
            <a:spLocks noChangeArrowheads="1"/>
          </p:cNvSpPr>
          <p:nvPr/>
        </p:nvSpPr>
        <p:spPr bwMode="auto">
          <a:xfrm>
            <a:off x="3396896" y="5858540"/>
            <a:ext cx="2383401"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63" name="CuadroTexto 553">
            <a:extLst>
              <a:ext uri="{FF2B5EF4-FFF2-40B4-BE49-F238E27FC236}">
                <a16:creationId xmlns:a16="http://schemas.microsoft.com/office/drawing/2014/main" id="{E6F68340-54FF-23F9-0214-2A1BC022F7CD}"/>
              </a:ext>
            </a:extLst>
          </p:cNvPr>
          <p:cNvSpPr txBox="1"/>
          <p:nvPr/>
        </p:nvSpPr>
        <p:spPr>
          <a:xfrm>
            <a:off x="693616" y="1338929"/>
            <a:ext cx="2291547"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Canva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4" name="CuadroTexto 555">
            <a:extLst>
              <a:ext uri="{FF2B5EF4-FFF2-40B4-BE49-F238E27FC236}">
                <a16:creationId xmlns:a16="http://schemas.microsoft.com/office/drawing/2014/main" id="{5BC93395-422D-FF32-B44B-1A64ACFB9193}"/>
              </a:ext>
            </a:extLst>
          </p:cNvPr>
          <p:cNvSpPr txBox="1"/>
          <p:nvPr/>
        </p:nvSpPr>
        <p:spPr>
          <a:xfrm>
            <a:off x="3268068" y="5860720"/>
            <a:ext cx="2699099"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Adobe Creative Cloud </a:t>
            </a:r>
          </a:p>
        </p:txBody>
      </p:sp>
      <p:sp>
        <p:nvSpPr>
          <p:cNvPr id="65" name="CuadroTexto 557">
            <a:extLst>
              <a:ext uri="{FF2B5EF4-FFF2-40B4-BE49-F238E27FC236}">
                <a16:creationId xmlns:a16="http://schemas.microsoft.com/office/drawing/2014/main" id="{23C8E3B6-5A96-20AE-7936-FBE66B8030DA}"/>
              </a:ext>
            </a:extLst>
          </p:cNvPr>
          <p:cNvSpPr txBox="1"/>
          <p:nvPr/>
        </p:nvSpPr>
        <p:spPr>
          <a:xfrm>
            <a:off x="6091539" y="1999346"/>
            <a:ext cx="2334470"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Title Three</a:t>
            </a:r>
          </a:p>
        </p:txBody>
      </p:sp>
      <p:sp>
        <p:nvSpPr>
          <p:cNvPr id="66" name="CuadroTexto 559">
            <a:extLst>
              <a:ext uri="{FF2B5EF4-FFF2-40B4-BE49-F238E27FC236}">
                <a16:creationId xmlns:a16="http://schemas.microsoft.com/office/drawing/2014/main" id="{E61152FF-17A6-1959-E909-D22D39B318A1}"/>
              </a:ext>
            </a:extLst>
          </p:cNvPr>
          <p:cNvSpPr txBox="1"/>
          <p:nvPr/>
        </p:nvSpPr>
        <p:spPr>
          <a:xfrm>
            <a:off x="8701661" y="3280478"/>
            <a:ext cx="2387128"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Title Four</a:t>
            </a:r>
          </a:p>
        </p:txBody>
      </p:sp>
      <p:sp>
        <p:nvSpPr>
          <p:cNvPr id="67" name="Rectángulo 602">
            <a:extLst>
              <a:ext uri="{FF2B5EF4-FFF2-40B4-BE49-F238E27FC236}">
                <a16:creationId xmlns:a16="http://schemas.microsoft.com/office/drawing/2014/main" id="{F81724E0-E466-0138-8BB6-587B22EE398C}"/>
              </a:ext>
            </a:extLst>
          </p:cNvPr>
          <p:cNvSpPr/>
          <p:nvPr/>
        </p:nvSpPr>
        <p:spPr>
          <a:xfrm>
            <a:off x="859417" y="1867400"/>
            <a:ext cx="2272381" cy="3785652"/>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User friendly and versatile: </a:t>
            </a:r>
            <a:r>
              <a:rPr lang="en-US" sz="2000" dirty="0">
                <a:solidFill>
                  <a:schemeClr val="bg1"/>
                </a:solidFill>
                <a:latin typeface="Calibri" panose="020F0502020204030204" pitchFamily="34" charset="0"/>
                <a:ea typeface="Lato" charset="0"/>
                <a:cs typeface="Calibri" panose="020F0502020204030204" pitchFamily="34" charset="0"/>
              </a:rPr>
              <a:t>Canva is a free, easy-to-use graphic design app ideal for users with little or no design experience, offering tools like templates and brand kits for creating professional content</a:t>
            </a:r>
          </a:p>
        </p:txBody>
      </p:sp>
      <p:sp>
        <p:nvSpPr>
          <p:cNvPr id="69" name="Rectángulo 604">
            <a:extLst>
              <a:ext uri="{FF2B5EF4-FFF2-40B4-BE49-F238E27FC236}">
                <a16:creationId xmlns:a16="http://schemas.microsoft.com/office/drawing/2014/main" id="{465CDBC8-5FEB-7367-0B10-B7ABB4C33E8F}"/>
              </a:ext>
            </a:extLst>
          </p:cNvPr>
          <p:cNvSpPr/>
          <p:nvPr/>
        </p:nvSpPr>
        <p:spPr>
          <a:xfrm>
            <a:off x="6091536" y="2671799"/>
            <a:ext cx="2334469"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Click to type</a:t>
            </a:r>
          </a:p>
        </p:txBody>
      </p:sp>
      <p:sp>
        <p:nvSpPr>
          <p:cNvPr id="70" name="Rectángulo 605">
            <a:extLst>
              <a:ext uri="{FF2B5EF4-FFF2-40B4-BE49-F238E27FC236}">
                <a16:creationId xmlns:a16="http://schemas.microsoft.com/office/drawing/2014/main" id="{D5262704-0F23-8C5B-BDA4-C19B7F67D9ED}"/>
              </a:ext>
            </a:extLst>
          </p:cNvPr>
          <p:cNvSpPr/>
          <p:nvPr/>
        </p:nvSpPr>
        <p:spPr>
          <a:xfrm>
            <a:off x="8733522" y="3860503"/>
            <a:ext cx="2355266"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Click to type</a:t>
            </a:r>
          </a:p>
        </p:txBody>
      </p:sp>
      <p:sp>
        <p:nvSpPr>
          <p:cNvPr id="3" name="Freeform 1">
            <a:extLst>
              <a:ext uri="{FF2B5EF4-FFF2-40B4-BE49-F238E27FC236}">
                <a16:creationId xmlns:a16="http://schemas.microsoft.com/office/drawing/2014/main" id="{C3C42628-E4A9-F0E2-264C-A59CF6A1BA19}"/>
              </a:ext>
            </a:extLst>
          </p:cNvPr>
          <p:cNvSpPr>
            <a:spLocks noChangeArrowheads="1"/>
          </p:cNvSpPr>
          <p:nvPr/>
        </p:nvSpPr>
        <p:spPr bwMode="auto">
          <a:xfrm>
            <a:off x="6005943" y="1594711"/>
            <a:ext cx="2334470"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dirty="0"/>
          </a:p>
        </p:txBody>
      </p:sp>
      <p:sp>
        <p:nvSpPr>
          <p:cNvPr id="71" name="Freeform 247">
            <a:extLst>
              <a:ext uri="{FF2B5EF4-FFF2-40B4-BE49-F238E27FC236}">
                <a16:creationId xmlns:a16="http://schemas.microsoft.com/office/drawing/2014/main" id="{427181B9-97AD-7A86-0635-E7B8A014F344}"/>
              </a:ext>
            </a:extLst>
          </p:cNvPr>
          <p:cNvSpPr>
            <a:spLocks noChangeArrowheads="1"/>
          </p:cNvSpPr>
          <p:nvPr/>
        </p:nvSpPr>
        <p:spPr bwMode="auto">
          <a:xfrm>
            <a:off x="8618717" y="1638557"/>
            <a:ext cx="2334470" cy="424671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dirty="0"/>
          </a:p>
        </p:txBody>
      </p:sp>
      <p:sp>
        <p:nvSpPr>
          <p:cNvPr id="72" name="Freeform 249">
            <a:extLst>
              <a:ext uri="{FF2B5EF4-FFF2-40B4-BE49-F238E27FC236}">
                <a16:creationId xmlns:a16="http://schemas.microsoft.com/office/drawing/2014/main" id="{1C24DE7C-CBF2-EC14-F5EA-A2307BA9D15C}"/>
              </a:ext>
            </a:extLst>
          </p:cNvPr>
          <p:cNvSpPr>
            <a:spLocks noChangeArrowheads="1"/>
          </p:cNvSpPr>
          <p:nvPr/>
        </p:nvSpPr>
        <p:spPr bwMode="auto">
          <a:xfrm>
            <a:off x="8566059" y="5858540"/>
            <a:ext cx="2387128"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75" name="Rectángulo 602">
            <a:extLst>
              <a:ext uri="{FF2B5EF4-FFF2-40B4-BE49-F238E27FC236}">
                <a16:creationId xmlns:a16="http://schemas.microsoft.com/office/drawing/2014/main" id="{EEFFC263-B758-CDE7-9C8D-339B574017B2}"/>
              </a:ext>
            </a:extLst>
          </p:cNvPr>
          <p:cNvSpPr/>
          <p:nvPr/>
        </p:nvSpPr>
        <p:spPr>
          <a:xfrm>
            <a:off x="6043835" y="1902471"/>
            <a:ext cx="2310153" cy="3477875"/>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User friendly and </a:t>
            </a:r>
            <a:r>
              <a:rPr lang="en-GB" sz="2000" b="1" dirty="0">
                <a:solidFill>
                  <a:schemeClr val="bg1"/>
                </a:solidFill>
                <a:latin typeface="Calibri" panose="020F0502020204030204" pitchFamily="34" charset="0"/>
                <a:ea typeface="Lato" charset="0"/>
                <a:cs typeface="Calibri" panose="020F0502020204030204" pitchFamily="34" charset="0"/>
              </a:rPr>
              <a:t>Email marketing focus: </a:t>
            </a:r>
            <a:r>
              <a:rPr lang="en-GB" sz="2000" dirty="0">
                <a:solidFill>
                  <a:schemeClr val="bg1"/>
                </a:solidFill>
                <a:latin typeface="Calibri" panose="020F0502020204030204" pitchFamily="34" charset="0"/>
                <a:ea typeface="Lato" charset="0"/>
                <a:cs typeface="Calibri" panose="020F0502020204030204" pitchFamily="34" charset="0"/>
              </a:rPr>
              <a:t>Mailchimp is </a:t>
            </a:r>
            <a:r>
              <a:rPr lang="en-GB" sz="2000" dirty="0" err="1">
                <a:solidFill>
                  <a:schemeClr val="bg1"/>
                </a:solidFill>
                <a:latin typeface="Calibri" panose="020F0502020204030204" pitchFamily="34" charset="0"/>
                <a:ea typeface="Lato" charset="0"/>
                <a:cs typeface="Calibri" panose="020F0502020204030204" pitchFamily="34" charset="0"/>
              </a:rPr>
              <a:t>centered</a:t>
            </a:r>
            <a:r>
              <a:rPr lang="en-GB" sz="2000" dirty="0">
                <a:solidFill>
                  <a:schemeClr val="bg1"/>
                </a:solidFill>
                <a:latin typeface="Calibri" panose="020F0502020204030204" pitchFamily="34" charset="0"/>
                <a:ea typeface="Lato" charset="0"/>
                <a:cs typeface="Calibri" panose="020F0502020204030204" pitchFamily="34" charset="0"/>
              </a:rPr>
              <a:t> on email marketing, offering customizable templates and simple design tools to create and send content directly to stakeholders.</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78" name="Rectángulo 602">
            <a:extLst>
              <a:ext uri="{FF2B5EF4-FFF2-40B4-BE49-F238E27FC236}">
                <a16:creationId xmlns:a16="http://schemas.microsoft.com/office/drawing/2014/main" id="{94F1F1B6-B11C-11E3-D388-537F4FD230F0}"/>
              </a:ext>
            </a:extLst>
          </p:cNvPr>
          <p:cNvSpPr/>
          <p:nvPr/>
        </p:nvSpPr>
        <p:spPr>
          <a:xfrm>
            <a:off x="3525271" y="1787917"/>
            <a:ext cx="2305981" cy="4093428"/>
          </a:xfrm>
          <a:prstGeom prst="rect">
            <a:avLst/>
          </a:prstGeom>
        </p:spPr>
        <p:txBody>
          <a:bodyPr wrap="square">
            <a:spAutoFit/>
          </a:bodyPr>
          <a:lstStyle/>
          <a:p>
            <a:r>
              <a:rPr lang="en-GB" sz="2000" b="1" dirty="0">
                <a:solidFill>
                  <a:schemeClr val="bg1"/>
                </a:solidFill>
              </a:rPr>
              <a:t>Advanced and professional: </a:t>
            </a:r>
            <a:r>
              <a:rPr lang="en-GB" sz="2000" dirty="0">
                <a:solidFill>
                  <a:schemeClr val="bg1"/>
                </a:solidFill>
              </a:rPr>
              <a:t>ACD is a powerful tool for design and media production, offering access to advanced software like Photoshop, InDesign, and Premiere Pro, ideal for users with graphic design knowledge.</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79" name="Freeform 246">
            <a:extLst>
              <a:ext uri="{FF2B5EF4-FFF2-40B4-BE49-F238E27FC236}">
                <a16:creationId xmlns:a16="http://schemas.microsoft.com/office/drawing/2014/main" id="{D798E9FD-0B40-E424-126B-33047F59F84F}"/>
              </a:ext>
            </a:extLst>
          </p:cNvPr>
          <p:cNvSpPr>
            <a:spLocks noChangeArrowheads="1"/>
          </p:cNvSpPr>
          <p:nvPr/>
        </p:nvSpPr>
        <p:spPr bwMode="auto">
          <a:xfrm>
            <a:off x="5974644" y="1230907"/>
            <a:ext cx="2365770"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80" name="CuadroTexto 553">
            <a:extLst>
              <a:ext uri="{FF2B5EF4-FFF2-40B4-BE49-F238E27FC236}">
                <a16:creationId xmlns:a16="http://schemas.microsoft.com/office/drawing/2014/main" id="{05422474-D9C3-64A0-40DD-D10A4B03CB85}"/>
              </a:ext>
            </a:extLst>
          </p:cNvPr>
          <p:cNvSpPr txBox="1"/>
          <p:nvPr/>
        </p:nvSpPr>
        <p:spPr>
          <a:xfrm>
            <a:off x="5974643" y="1192917"/>
            <a:ext cx="2291547"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Mailchimp</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2" name="Rectángulo 602">
            <a:extLst>
              <a:ext uri="{FF2B5EF4-FFF2-40B4-BE49-F238E27FC236}">
                <a16:creationId xmlns:a16="http://schemas.microsoft.com/office/drawing/2014/main" id="{6E0C2821-6D98-5F7C-B50E-8ED38C98EB34}"/>
              </a:ext>
            </a:extLst>
          </p:cNvPr>
          <p:cNvSpPr/>
          <p:nvPr/>
        </p:nvSpPr>
        <p:spPr>
          <a:xfrm>
            <a:off x="8783084" y="1925055"/>
            <a:ext cx="2170103" cy="3785652"/>
          </a:xfrm>
          <a:prstGeom prst="rect">
            <a:avLst/>
          </a:prstGeom>
        </p:spPr>
        <p:txBody>
          <a:bodyPr wrap="square">
            <a:spAutoFit/>
          </a:bodyPr>
          <a:lstStyle/>
          <a:p>
            <a:r>
              <a:rPr lang="en-GB" sz="2000" b="1" dirty="0">
                <a:solidFill>
                  <a:schemeClr val="bg1"/>
                </a:solidFill>
              </a:rPr>
              <a:t>Social Media management: </a:t>
            </a:r>
            <a:r>
              <a:rPr lang="en-GB" sz="2000" dirty="0">
                <a:solidFill>
                  <a:schemeClr val="bg1"/>
                </a:solidFill>
              </a:rPr>
              <a:t>Buffer is designed for scheduling, publishing, and analysing content across multiple social media platforms, helping maintain consistency in brand messaging.</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83" name="CuadroTexto 555">
            <a:extLst>
              <a:ext uri="{FF2B5EF4-FFF2-40B4-BE49-F238E27FC236}">
                <a16:creationId xmlns:a16="http://schemas.microsoft.com/office/drawing/2014/main" id="{69FD1AF0-4641-D251-EAB4-27524A29C113}"/>
              </a:ext>
            </a:extLst>
          </p:cNvPr>
          <p:cNvSpPr txBox="1"/>
          <p:nvPr/>
        </p:nvSpPr>
        <p:spPr>
          <a:xfrm>
            <a:off x="8436402" y="5895350"/>
            <a:ext cx="2699099"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Buffer</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5" name="TextBox 84">
            <a:extLst>
              <a:ext uri="{FF2B5EF4-FFF2-40B4-BE49-F238E27FC236}">
                <a16:creationId xmlns:a16="http://schemas.microsoft.com/office/drawing/2014/main" id="{9FF58097-893C-CB0E-3E9E-BA8822408794}"/>
              </a:ext>
            </a:extLst>
          </p:cNvPr>
          <p:cNvSpPr txBox="1"/>
          <p:nvPr/>
        </p:nvSpPr>
        <p:spPr>
          <a:xfrm>
            <a:off x="1104013" y="6061968"/>
            <a:ext cx="6097772" cy="369332"/>
          </a:xfrm>
          <a:prstGeom prst="rect">
            <a:avLst/>
          </a:prstGeom>
          <a:noFill/>
        </p:spPr>
        <p:txBody>
          <a:bodyPr wrap="square">
            <a:spAutoFit/>
          </a:bodyPr>
          <a:lstStyle/>
          <a:p>
            <a:r>
              <a:rPr lang="en-GB" dirty="0">
                <a:hlinkClick r:id="rId2"/>
              </a:rPr>
              <a:t>Link here</a:t>
            </a:r>
            <a:endParaRPr lang="en-GB" dirty="0"/>
          </a:p>
        </p:txBody>
      </p:sp>
      <p:sp>
        <p:nvSpPr>
          <p:cNvPr id="87" name="TextBox 86">
            <a:extLst>
              <a:ext uri="{FF2B5EF4-FFF2-40B4-BE49-F238E27FC236}">
                <a16:creationId xmlns:a16="http://schemas.microsoft.com/office/drawing/2014/main" id="{B811038D-6EEA-D4CD-0E7A-94FEB2DF0527}"/>
              </a:ext>
            </a:extLst>
          </p:cNvPr>
          <p:cNvSpPr txBox="1"/>
          <p:nvPr/>
        </p:nvSpPr>
        <p:spPr>
          <a:xfrm>
            <a:off x="3977273" y="1309421"/>
            <a:ext cx="6097772" cy="369332"/>
          </a:xfrm>
          <a:prstGeom prst="rect">
            <a:avLst/>
          </a:prstGeom>
          <a:noFill/>
        </p:spPr>
        <p:txBody>
          <a:bodyPr wrap="square">
            <a:spAutoFit/>
          </a:bodyPr>
          <a:lstStyle/>
          <a:p>
            <a:r>
              <a:rPr lang="en-GB" dirty="0">
                <a:hlinkClick r:id="rId3"/>
              </a:rPr>
              <a:t>Link here</a:t>
            </a:r>
            <a:endParaRPr lang="en-GB" dirty="0"/>
          </a:p>
        </p:txBody>
      </p:sp>
      <p:sp>
        <p:nvSpPr>
          <p:cNvPr id="89" name="TextBox 88">
            <a:extLst>
              <a:ext uri="{FF2B5EF4-FFF2-40B4-BE49-F238E27FC236}">
                <a16:creationId xmlns:a16="http://schemas.microsoft.com/office/drawing/2014/main" id="{422491B9-BBF7-B8CC-1B97-5607BAD0DC30}"/>
              </a:ext>
            </a:extLst>
          </p:cNvPr>
          <p:cNvSpPr txBox="1"/>
          <p:nvPr/>
        </p:nvSpPr>
        <p:spPr>
          <a:xfrm>
            <a:off x="6568262" y="5993854"/>
            <a:ext cx="6097772" cy="369332"/>
          </a:xfrm>
          <a:prstGeom prst="rect">
            <a:avLst/>
          </a:prstGeom>
          <a:noFill/>
        </p:spPr>
        <p:txBody>
          <a:bodyPr wrap="square">
            <a:spAutoFit/>
          </a:bodyPr>
          <a:lstStyle/>
          <a:p>
            <a:r>
              <a:rPr lang="en-GB" dirty="0">
                <a:hlinkClick r:id="rId4"/>
              </a:rPr>
              <a:t>Link here</a:t>
            </a:r>
            <a:endParaRPr lang="en-GB" dirty="0"/>
          </a:p>
        </p:txBody>
      </p:sp>
      <p:sp>
        <p:nvSpPr>
          <p:cNvPr id="91" name="TextBox 90">
            <a:extLst>
              <a:ext uri="{FF2B5EF4-FFF2-40B4-BE49-F238E27FC236}">
                <a16:creationId xmlns:a16="http://schemas.microsoft.com/office/drawing/2014/main" id="{CDD63EC1-F0B1-850D-909A-20D69523EC32}"/>
              </a:ext>
            </a:extLst>
          </p:cNvPr>
          <p:cNvSpPr txBox="1"/>
          <p:nvPr/>
        </p:nvSpPr>
        <p:spPr>
          <a:xfrm>
            <a:off x="9258300" y="1159848"/>
            <a:ext cx="6331688" cy="369332"/>
          </a:xfrm>
          <a:prstGeom prst="rect">
            <a:avLst/>
          </a:prstGeom>
          <a:noFill/>
        </p:spPr>
        <p:txBody>
          <a:bodyPr wrap="square">
            <a:spAutoFit/>
          </a:bodyPr>
          <a:lstStyle/>
          <a:p>
            <a:r>
              <a:rPr lang="en-GB" dirty="0">
                <a:hlinkClick r:id="rId5"/>
              </a:rPr>
              <a:t>Link here</a:t>
            </a:r>
            <a:endParaRPr lang="en-GB" dirty="0"/>
          </a:p>
        </p:txBody>
      </p:sp>
      <p:grpSp>
        <p:nvGrpSpPr>
          <p:cNvPr id="8" name="Graphic 4">
            <a:extLst>
              <a:ext uri="{FF2B5EF4-FFF2-40B4-BE49-F238E27FC236}">
                <a16:creationId xmlns:a16="http://schemas.microsoft.com/office/drawing/2014/main" id="{5F67F33D-77FE-79A2-9D50-63B8191DA062}"/>
              </a:ext>
            </a:extLst>
          </p:cNvPr>
          <p:cNvGrpSpPr/>
          <p:nvPr/>
        </p:nvGrpSpPr>
        <p:grpSpPr>
          <a:xfrm rot="19582332">
            <a:off x="10655896" y="470872"/>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52A54EB3-E1BF-C76A-26A1-9C55AA9A9A2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971798C5-BDE2-1E4B-DDCB-6AD8C19A009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71C791E-D9A6-BAC9-4E8D-533FEF62F8B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F2D70BFD-9CA1-A321-DC24-1528ED72A8B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0F674A9-EDB8-EA86-FFB6-E9D7D0CD4E4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872D7DB3-2F61-F5B2-2E0E-652794DD280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EEF0154F-0C5C-4CC2-92C6-0782A40CE72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FCE15D27-B916-F2D0-0208-59A5372E19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A555D59-C592-BC86-B75F-F00393B2BD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8FBE0A2E-7122-26CC-C5A8-6FF8C47BBD5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80D7F7D8-AA9A-A586-9430-1C2C5242DB3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8947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3596-1C74-262C-E41B-9F3D2F38EF68}"/>
            </a:ext>
          </a:extLst>
        </p:cNvPr>
        <p:cNvGrpSpPr/>
        <p:nvPr/>
      </p:nvGrpSpPr>
      <p:grpSpPr>
        <a:xfrm>
          <a:off x="0" y="0"/>
          <a:ext cx="0" cy="0"/>
          <a:chOff x="0" y="0"/>
          <a:chExt cx="0" cy="0"/>
        </a:xfrm>
      </p:grpSpPr>
      <p:pic>
        <p:nvPicPr>
          <p:cNvPr id="10" name="Picture 9" descr="A screenshot of a video game&#10;&#10;AI-generated content may be incorrect.">
            <a:extLst>
              <a:ext uri="{FF2B5EF4-FFF2-40B4-BE49-F238E27FC236}">
                <a16:creationId xmlns:a16="http://schemas.microsoft.com/office/drawing/2014/main" id="{A5053842-4A83-8236-D62C-FDC3E8F4458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194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32ED3-C09C-8906-39F1-F48681C98CEB}"/>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9B49D3A4-D775-356C-0020-2665281493FD}"/>
              </a:ext>
            </a:extLst>
          </p:cNvPr>
          <p:cNvSpPr/>
          <p:nvPr/>
        </p:nvSpPr>
        <p:spPr>
          <a:xfrm>
            <a:off x="489705" y="1173326"/>
            <a:ext cx="3844299" cy="3281610"/>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C448E0AE-6191-28E4-245F-F1A3283EEA42}"/>
              </a:ext>
            </a:extLst>
          </p:cNvPr>
          <p:cNvSpPr/>
          <p:nvPr/>
        </p:nvSpPr>
        <p:spPr>
          <a:xfrm>
            <a:off x="3827401" y="2805830"/>
            <a:ext cx="2448140" cy="1843464"/>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DE337001-E77F-9545-0DD1-372B9CCBC76F}"/>
              </a:ext>
            </a:extLst>
          </p:cNvPr>
          <p:cNvSpPr>
            <a:spLocks noGrp="1"/>
          </p:cNvSpPr>
          <p:nvPr>
            <p:ph type="body" sz="quarter" idx="16"/>
          </p:nvPr>
        </p:nvSpPr>
        <p:spPr>
          <a:xfrm>
            <a:off x="682915" y="474251"/>
            <a:ext cx="9881513" cy="803654"/>
          </a:xfrm>
        </p:spPr>
        <p:txBody>
          <a:bodyPr/>
          <a:lstStyle/>
          <a:p>
            <a:r>
              <a:rPr lang="en-GB" b="0" dirty="0"/>
              <a:t>CREATE YOUR OWN BRAND</a:t>
            </a:r>
          </a:p>
        </p:txBody>
      </p:sp>
      <p:sp>
        <p:nvSpPr>
          <p:cNvPr id="6" name="Text Placeholder 2">
            <a:extLst>
              <a:ext uri="{FF2B5EF4-FFF2-40B4-BE49-F238E27FC236}">
                <a16:creationId xmlns:a16="http://schemas.microsoft.com/office/drawing/2014/main" id="{65B3AF1A-DAD9-8C36-D23C-766B4A7BAE61}"/>
              </a:ext>
            </a:extLst>
          </p:cNvPr>
          <p:cNvSpPr txBox="1">
            <a:spLocks/>
          </p:cNvSpPr>
          <p:nvPr/>
        </p:nvSpPr>
        <p:spPr>
          <a:xfrm>
            <a:off x="716682" y="1836190"/>
            <a:ext cx="3294344"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b="1" dirty="0">
                <a:solidFill>
                  <a:schemeClr val="bg2"/>
                </a:solidFill>
              </a:rPr>
              <a:t>Following the provided material, try to create A brand logo and motto  that represents your business using all the elements mentioned</a:t>
            </a:r>
          </a:p>
        </p:txBody>
      </p:sp>
      <p:sp>
        <p:nvSpPr>
          <p:cNvPr id="3" name="Text Placeholder 3">
            <a:extLst>
              <a:ext uri="{FF2B5EF4-FFF2-40B4-BE49-F238E27FC236}">
                <a16:creationId xmlns:a16="http://schemas.microsoft.com/office/drawing/2014/main" id="{C91053A2-8FAD-8F64-8714-79A34908799F}"/>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ED7D31"/>
                </a:highlight>
              </a:rPr>
              <a:t>Learners exercise</a:t>
            </a:r>
            <a:endParaRPr lang="en-US" dirty="0">
              <a:highlight>
                <a:srgbClr val="ED7D31"/>
              </a:highlight>
            </a:endParaRPr>
          </a:p>
        </p:txBody>
      </p:sp>
      <p:sp>
        <p:nvSpPr>
          <p:cNvPr id="9" name="TextBox 8">
            <a:extLst>
              <a:ext uri="{FF2B5EF4-FFF2-40B4-BE49-F238E27FC236}">
                <a16:creationId xmlns:a16="http://schemas.microsoft.com/office/drawing/2014/main" id="{9CF1DCFA-2F46-C5EE-1415-31E0BCCCCD85}"/>
              </a:ext>
            </a:extLst>
          </p:cNvPr>
          <p:cNvSpPr txBox="1"/>
          <p:nvPr/>
        </p:nvSpPr>
        <p:spPr>
          <a:xfrm>
            <a:off x="4074789" y="3356892"/>
            <a:ext cx="6093912" cy="523220"/>
          </a:xfrm>
          <a:prstGeom prst="rect">
            <a:avLst/>
          </a:prstGeom>
          <a:noFill/>
        </p:spPr>
        <p:txBody>
          <a:bodyPr wrap="square">
            <a:spAutoFit/>
          </a:bodyPr>
          <a:lstStyle/>
          <a:p>
            <a:r>
              <a:rPr lang="en-US" sz="2800" b="1" dirty="0">
                <a:solidFill>
                  <a:srgbClr val="0B3A5B"/>
                </a:solidFill>
              </a:rPr>
              <a:t>Be creative!!</a:t>
            </a:r>
          </a:p>
        </p:txBody>
      </p:sp>
      <p:pic>
        <p:nvPicPr>
          <p:cNvPr id="2050" name="Picture 2" descr="Visual Branding Strategy - Build Your Brand Identity">
            <a:extLst>
              <a:ext uri="{FF2B5EF4-FFF2-40B4-BE49-F238E27FC236}">
                <a16:creationId xmlns:a16="http://schemas.microsoft.com/office/drawing/2014/main" id="{32F4801B-3663-A0E7-C3F5-C194D18D6E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4894" y="2526124"/>
            <a:ext cx="46767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2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3D45-B865-009D-1037-C4433868210F}"/>
            </a:ext>
          </a:extLst>
        </p:cNvPr>
        <p:cNvGrpSpPr/>
        <p:nvPr/>
      </p:nvGrpSpPr>
      <p:grpSpPr>
        <a:xfrm>
          <a:off x="0" y="0"/>
          <a:ext cx="0" cy="0"/>
          <a:chOff x="0" y="0"/>
          <a:chExt cx="0" cy="0"/>
        </a:xfrm>
      </p:grpSpPr>
      <p:pic>
        <p:nvPicPr>
          <p:cNvPr id="7" name="Picture Placeholder 6" descr="A hamburger with garbage on a plate&#10;&#10;AI-generated content may be incorrect.">
            <a:extLst>
              <a:ext uri="{FF2B5EF4-FFF2-40B4-BE49-F238E27FC236}">
                <a16:creationId xmlns:a16="http://schemas.microsoft.com/office/drawing/2014/main" id="{78E94B65-FE4D-FF78-60EE-0A595D281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1235978" y="2404598"/>
            <a:ext cx="8946427" cy="3396829"/>
          </a:xfrm>
        </p:spPr>
      </p:pic>
      <p:sp>
        <p:nvSpPr>
          <p:cNvPr id="5" name="Text Placeholder 4">
            <a:extLst>
              <a:ext uri="{FF2B5EF4-FFF2-40B4-BE49-F238E27FC236}">
                <a16:creationId xmlns:a16="http://schemas.microsoft.com/office/drawing/2014/main" id="{4840C33E-972C-B942-5D99-55388332EF4B}"/>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F2251BF9-71AC-437D-DB5B-CCE4FF5081B6}"/>
              </a:ext>
            </a:extLst>
          </p:cNvPr>
          <p:cNvSpPr/>
          <p:nvPr/>
        </p:nvSpPr>
        <p:spPr>
          <a:xfrm>
            <a:off x="5234227" y="3478232"/>
            <a:ext cx="6124466" cy="1249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3587307-2ED2-3A06-E14E-1548617FFE21}"/>
              </a:ext>
            </a:extLst>
          </p:cNvPr>
          <p:cNvSpPr txBox="1"/>
          <p:nvPr/>
        </p:nvSpPr>
        <p:spPr>
          <a:xfrm>
            <a:off x="5234227" y="3527465"/>
            <a:ext cx="6124467" cy="1200329"/>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FOOD WASTE MARKETING APPROACHES</a:t>
            </a:r>
          </a:p>
        </p:txBody>
      </p:sp>
    </p:spTree>
    <p:extLst>
      <p:ext uri="{BB962C8B-B14F-4D97-AF65-F5344CB8AC3E}">
        <p14:creationId xmlns:p14="http://schemas.microsoft.com/office/powerpoint/2010/main" val="63037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00C4-FFF5-3A67-EE5F-B2DC1A7F070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51FC53-5846-FEB4-855E-E2E5C4975476}"/>
              </a:ext>
            </a:extLst>
          </p:cNvPr>
          <p:cNvSpPr>
            <a:spLocks noGrp="1"/>
          </p:cNvSpPr>
          <p:nvPr>
            <p:ph type="body" sz="quarter" idx="16"/>
          </p:nvPr>
        </p:nvSpPr>
        <p:spPr>
          <a:xfrm>
            <a:off x="566189" y="416693"/>
            <a:ext cx="10052954" cy="803654"/>
          </a:xfrm>
          <a:prstGeom prst="rect">
            <a:avLst/>
          </a:prstGeom>
        </p:spPr>
        <p:txBody>
          <a:bodyPr/>
          <a:lstStyle/>
          <a:p>
            <a:r>
              <a:rPr lang="en-GB"/>
              <a:t>Rediscovering tradition </a:t>
            </a:r>
            <a:endParaRPr lang="en-IE" b="1"/>
          </a:p>
        </p:txBody>
      </p:sp>
      <p:sp>
        <p:nvSpPr>
          <p:cNvPr id="3" name="Text Placeholder 2">
            <a:extLst>
              <a:ext uri="{FF2B5EF4-FFF2-40B4-BE49-F238E27FC236}">
                <a16:creationId xmlns:a16="http://schemas.microsoft.com/office/drawing/2014/main" id="{84FAD120-4200-E81F-862C-68BABDBCB1DE}"/>
              </a:ext>
            </a:extLst>
          </p:cNvPr>
          <p:cNvSpPr>
            <a:spLocks noGrp="1"/>
          </p:cNvSpPr>
          <p:nvPr>
            <p:ph type="body" sz="quarter" idx="19"/>
          </p:nvPr>
        </p:nvSpPr>
        <p:spPr>
          <a:xfrm>
            <a:off x="412217" y="1220347"/>
            <a:ext cx="10709439" cy="5394387"/>
          </a:xfrm>
          <a:prstGeom prst="rect">
            <a:avLst/>
          </a:prstGeom>
        </p:spPr>
        <p:txBody>
          <a:bodyPr/>
          <a:lstStyle/>
          <a:p>
            <a:pPr algn="just"/>
            <a:r>
              <a:rPr lang="en-US" dirty="0"/>
              <a:t>As seen, stories are important when spotlighting your brand. Using storytelling should be considered for promoting your food waste approach. </a:t>
            </a:r>
            <a:r>
              <a:rPr lang="en-US" b="1" dirty="0"/>
              <a:t>Food waste stories are unique messages </a:t>
            </a:r>
            <a:r>
              <a:rPr lang="en-US" dirty="0"/>
              <a:t>about food stories, that need to be shared in the form of new narratives for them to be efficient.</a:t>
            </a:r>
          </a:p>
          <a:p>
            <a:pPr algn="just"/>
            <a:endParaRPr lang="en-US" dirty="0"/>
          </a:p>
          <a:p>
            <a:pPr algn="just"/>
            <a:r>
              <a:rPr lang="en-US" dirty="0"/>
              <a:t> They key to create a new efficient narratives is to connect the </a:t>
            </a:r>
            <a:r>
              <a:rPr lang="en-US" b="1" dirty="0"/>
              <a:t>past</a:t>
            </a:r>
            <a:r>
              <a:rPr lang="en-US" dirty="0"/>
              <a:t> with the </a:t>
            </a:r>
            <a:r>
              <a:rPr lang="en-US" b="1" dirty="0"/>
              <a:t>present</a:t>
            </a:r>
            <a:r>
              <a:rPr lang="en-US" dirty="0"/>
              <a:t> and imagine the </a:t>
            </a:r>
            <a:r>
              <a:rPr lang="en-US" b="1" dirty="0"/>
              <a:t>future</a:t>
            </a:r>
            <a:r>
              <a:rPr lang="en-US" dirty="0"/>
              <a:t> (</a:t>
            </a:r>
            <a:r>
              <a:rPr lang="en-US" dirty="0">
                <a:hlinkClick r:id="rId2"/>
              </a:rPr>
              <a:t>Pearson, 2024)</a:t>
            </a:r>
            <a:r>
              <a:rPr lang="en-US" dirty="0"/>
              <a:t>. Creating a story out of those traditional techniques involving food reuse in your business can represent a solution. </a:t>
            </a:r>
          </a:p>
          <a:p>
            <a:pPr algn="just"/>
            <a:endParaRPr lang="en-US" dirty="0"/>
          </a:p>
          <a:p>
            <a:pPr algn="just"/>
            <a:r>
              <a:rPr lang="en-US" dirty="0"/>
              <a:t>Through storytelling, it is possible to highlight </a:t>
            </a:r>
            <a:r>
              <a:rPr lang="en-US" b="1" dirty="0"/>
              <a:t>cultural heritage, </a:t>
            </a:r>
            <a:r>
              <a:rPr lang="en-US" dirty="0"/>
              <a:t>framing </a:t>
            </a:r>
            <a:r>
              <a:rPr lang="en-US" b="1" dirty="0"/>
              <a:t>traditional waste-avoidance </a:t>
            </a:r>
            <a:r>
              <a:rPr lang="en-US" dirty="0"/>
              <a:t>techniques as </a:t>
            </a:r>
            <a:r>
              <a:rPr lang="en-US" b="1" dirty="0"/>
              <a:t>sustainable and modern solutions</a:t>
            </a:r>
            <a:r>
              <a:rPr lang="en-US" dirty="0"/>
              <a:t> to current issues. Moreover, they emphasize connection by building a sense of </a:t>
            </a:r>
            <a:r>
              <a:rPr lang="en-US" b="1" dirty="0"/>
              <a:t>identity, nostalgia and belonging</a:t>
            </a:r>
            <a:r>
              <a:rPr lang="en-US" dirty="0"/>
              <a:t>. Furthermore, stories about these traditional techniques would reinforce local values, strengthening the community.  </a:t>
            </a:r>
          </a:p>
        </p:txBody>
      </p:sp>
    </p:spTree>
    <p:extLst>
      <p:ext uri="{BB962C8B-B14F-4D97-AF65-F5344CB8AC3E}">
        <p14:creationId xmlns:p14="http://schemas.microsoft.com/office/powerpoint/2010/main" val="295296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2789-705D-0C38-1C0E-3BA19043683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26402B-4578-4CBD-CCDB-9EADD1269529}"/>
              </a:ext>
            </a:extLst>
          </p:cNvPr>
          <p:cNvSpPr>
            <a:spLocks noGrp="1"/>
          </p:cNvSpPr>
          <p:nvPr>
            <p:ph type="body" sz="quarter" idx="16"/>
          </p:nvPr>
        </p:nvSpPr>
        <p:spPr>
          <a:xfrm>
            <a:off x="576821" y="647189"/>
            <a:ext cx="10052954" cy="803654"/>
          </a:xfrm>
          <a:prstGeom prst="rect">
            <a:avLst/>
          </a:prstGeom>
        </p:spPr>
        <p:txBody>
          <a:bodyPr/>
          <a:lstStyle/>
          <a:p>
            <a:r>
              <a:rPr lang="en-GB" dirty="0"/>
              <a:t>Rediscovering tradition – </a:t>
            </a:r>
            <a:r>
              <a:rPr lang="en-GB" dirty="0">
                <a:solidFill>
                  <a:srgbClr val="ED7D31"/>
                </a:solidFill>
              </a:rPr>
              <a:t>Case Study </a:t>
            </a:r>
            <a:endParaRPr lang="en-IE" b="1" dirty="0">
              <a:solidFill>
                <a:srgbClr val="ED7D31"/>
              </a:solidFill>
            </a:endParaRPr>
          </a:p>
        </p:txBody>
      </p:sp>
      <p:sp>
        <p:nvSpPr>
          <p:cNvPr id="2" name="Text Placeholder 2">
            <a:extLst>
              <a:ext uri="{FF2B5EF4-FFF2-40B4-BE49-F238E27FC236}">
                <a16:creationId xmlns:a16="http://schemas.microsoft.com/office/drawing/2014/main" id="{A1562188-A009-607F-7914-2704540E69FD}"/>
              </a:ext>
            </a:extLst>
          </p:cNvPr>
          <p:cNvSpPr txBox="1">
            <a:spLocks/>
          </p:cNvSpPr>
          <p:nvPr/>
        </p:nvSpPr>
        <p:spPr>
          <a:xfrm>
            <a:off x="576821" y="1331619"/>
            <a:ext cx="10621926" cy="419476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err="1"/>
              <a:t>Delikatetxe</a:t>
            </a:r>
            <a:r>
              <a:rPr lang="en-GB" dirty="0"/>
              <a:t> is a cooperative that produces broths from free-range hens at the end of their egg-laying cycle, reviving a tradition of slow-cooked dishes once prized for their high-quality meat. </a:t>
            </a:r>
          </a:p>
          <a:p>
            <a:pPr algn="just"/>
            <a:endParaRPr lang="en-GB" dirty="0"/>
          </a:p>
          <a:p>
            <a:pPr algn="just"/>
            <a:r>
              <a:rPr lang="en-GB" dirty="0"/>
              <a:t>Industrial farming has made this meat less popular, but </a:t>
            </a:r>
            <a:r>
              <a:rPr lang="en-GB" dirty="0" err="1"/>
              <a:t>Delikatetxe</a:t>
            </a:r>
            <a:r>
              <a:rPr lang="en-GB" dirty="0"/>
              <a:t> highlights traditional Basque farming practices by sourcing ingredients from local producers who raise animals with care and respect for the environment, connecting the past traditions with present practices. </a:t>
            </a:r>
          </a:p>
          <a:p>
            <a:pPr algn="just"/>
            <a:endParaRPr lang="en-GB" dirty="0"/>
          </a:p>
          <a:p>
            <a:pPr algn="just"/>
            <a:r>
              <a:rPr lang="en-GB" dirty="0"/>
              <a:t>Through storytelling, they preserve cultural heritage and farming traditions, embodying their motto: </a:t>
            </a:r>
            <a:r>
              <a:rPr lang="en-GB" b="1" dirty="0"/>
              <a:t>"Hens are back on our tables. Let’s get back to the good old ways."</a:t>
            </a:r>
            <a:endParaRPr lang="en-US" sz="3200" b="1" dirty="0"/>
          </a:p>
        </p:txBody>
      </p:sp>
      <p:sp>
        <p:nvSpPr>
          <p:cNvPr id="10" name="TextBox 9">
            <a:extLst>
              <a:ext uri="{FF2B5EF4-FFF2-40B4-BE49-F238E27FC236}">
                <a16:creationId xmlns:a16="http://schemas.microsoft.com/office/drawing/2014/main" id="{C9778742-B181-3D7C-6E21-BC3D47F639C1}"/>
              </a:ext>
            </a:extLst>
          </p:cNvPr>
          <p:cNvSpPr txBox="1"/>
          <p:nvPr/>
        </p:nvSpPr>
        <p:spPr>
          <a:xfrm>
            <a:off x="379810" y="5487433"/>
            <a:ext cx="11015948" cy="830997"/>
          </a:xfrm>
          <a:prstGeom prst="rect">
            <a:avLst/>
          </a:prstGeom>
          <a:noFill/>
        </p:spPr>
        <p:txBody>
          <a:bodyPr wrap="square">
            <a:spAutoFit/>
          </a:bodyPr>
          <a:lstStyle/>
          <a:p>
            <a:r>
              <a:rPr lang="en-GB" sz="2400" dirty="0">
                <a:hlinkClick r:id="rId2"/>
              </a:rPr>
              <a:t>https://delikatetxe.eus/es/</a:t>
            </a:r>
            <a:endParaRPr lang="en-GB" sz="2400" dirty="0"/>
          </a:p>
          <a:p>
            <a:r>
              <a:rPr lang="en-GB" sz="2400" dirty="0"/>
              <a:t>More information on </a:t>
            </a:r>
            <a:r>
              <a:rPr lang="en-GB" sz="2400" dirty="0" err="1"/>
              <a:t>Delikatetxe</a:t>
            </a:r>
            <a:r>
              <a:rPr lang="en-GB" sz="2400" dirty="0"/>
              <a:t> available on the </a:t>
            </a:r>
            <a:r>
              <a:rPr lang="en-GB" sz="2400" dirty="0">
                <a:hlinkClick r:id="rId3"/>
              </a:rPr>
              <a:t>W2W Compendium of Best Practices</a:t>
            </a:r>
            <a:endParaRPr lang="en-GB" sz="2400" dirty="0"/>
          </a:p>
        </p:txBody>
      </p:sp>
      <p:pic>
        <p:nvPicPr>
          <p:cNvPr id="6" name="Picture 5">
            <a:extLst>
              <a:ext uri="{FF2B5EF4-FFF2-40B4-BE49-F238E27FC236}">
                <a16:creationId xmlns:a16="http://schemas.microsoft.com/office/drawing/2014/main" id="{3E34A5C5-FD78-E65D-4F2B-7E42907883EE}"/>
              </a:ext>
            </a:extLst>
          </p:cNvPr>
          <p:cNvPicPr>
            <a:picLocks noChangeAspect="1"/>
          </p:cNvPicPr>
          <p:nvPr/>
        </p:nvPicPr>
        <p:blipFill>
          <a:blip r:embed="rId4"/>
          <a:stretch>
            <a:fillRect/>
          </a:stretch>
        </p:blipFill>
        <p:spPr>
          <a:xfrm>
            <a:off x="7984576" y="436124"/>
            <a:ext cx="3000794" cy="828791"/>
          </a:xfrm>
          <a:prstGeom prst="rect">
            <a:avLst/>
          </a:prstGeom>
        </p:spPr>
      </p:pic>
      <p:grpSp>
        <p:nvGrpSpPr>
          <p:cNvPr id="3" name="Graphic 4">
            <a:extLst>
              <a:ext uri="{FF2B5EF4-FFF2-40B4-BE49-F238E27FC236}">
                <a16:creationId xmlns:a16="http://schemas.microsoft.com/office/drawing/2014/main" id="{EACDA98C-DCBA-1C28-0E44-D3B8CDAF5779}"/>
              </a:ext>
            </a:extLst>
          </p:cNvPr>
          <p:cNvGrpSpPr/>
          <p:nvPr/>
        </p:nvGrpSpPr>
        <p:grpSpPr>
          <a:xfrm rot="19582332">
            <a:off x="9124966" y="5073480"/>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1B3DD47-4B45-1553-BE22-92B1F20539D0}"/>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AFBC367-77DE-8144-0E12-4A7762EDE32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0F7B76E2-0EC6-96A3-5670-1C22822157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4502D608-D8A6-7F9C-1F88-3F238264A80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BE1F5B5-2E5C-89B9-AC2A-4D5AED3C215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B9979DE-D81F-1779-C41A-D7607744A01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62A4A62-FA24-1EBD-2E82-4D837A7560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9652A309-7106-853E-90E7-7A2F7257572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C5BAA0F-41A2-805F-C8B0-4AB1FC18554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4B2C42C-2B44-3EC6-7154-50BC8495516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03BF0C83-5CD6-538C-E2E2-3B2586B0AFF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0279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9A60-1EC5-2D99-C10A-46D5428C1C3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1B7B13-5961-08D4-43C8-149F244C11B0}"/>
              </a:ext>
            </a:extLst>
          </p:cNvPr>
          <p:cNvSpPr>
            <a:spLocks noGrp="1"/>
          </p:cNvSpPr>
          <p:nvPr>
            <p:ph type="body" sz="quarter" idx="16"/>
          </p:nvPr>
        </p:nvSpPr>
        <p:spPr>
          <a:xfrm>
            <a:off x="566189" y="425067"/>
            <a:ext cx="10052954" cy="803654"/>
          </a:xfrm>
          <a:prstGeom prst="rect">
            <a:avLst/>
          </a:prstGeom>
        </p:spPr>
        <p:txBody>
          <a:bodyPr/>
          <a:lstStyle/>
          <a:p>
            <a:r>
              <a:rPr lang="en-GB"/>
              <a:t>Innovation</a:t>
            </a:r>
            <a:endParaRPr lang="en-IE" b="1"/>
          </a:p>
        </p:txBody>
      </p:sp>
      <p:sp>
        <p:nvSpPr>
          <p:cNvPr id="3" name="Text Placeholder 2">
            <a:extLst>
              <a:ext uri="{FF2B5EF4-FFF2-40B4-BE49-F238E27FC236}">
                <a16:creationId xmlns:a16="http://schemas.microsoft.com/office/drawing/2014/main" id="{040EC48E-6442-F773-7C6F-F5E31CE0C90A}"/>
              </a:ext>
            </a:extLst>
          </p:cNvPr>
          <p:cNvSpPr>
            <a:spLocks noGrp="1"/>
          </p:cNvSpPr>
          <p:nvPr>
            <p:ph type="body" sz="quarter" idx="19"/>
          </p:nvPr>
        </p:nvSpPr>
        <p:spPr>
          <a:xfrm>
            <a:off x="486645" y="1232916"/>
            <a:ext cx="10762602" cy="4441970"/>
          </a:xfrm>
          <a:prstGeom prst="rect">
            <a:avLst/>
          </a:prstGeom>
        </p:spPr>
        <p:txBody>
          <a:bodyPr/>
          <a:lstStyle/>
          <a:p>
            <a:pPr algn="just"/>
            <a:r>
              <a:rPr lang="en-US" dirty="0"/>
              <a:t>Presenting innovative food waste reduction techniques can also act as a framework for increasing your presence in the market. Innovation creates </a:t>
            </a:r>
            <a:r>
              <a:rPr lang="en-US" b="1" dirty="0"/>
              <a:t>Unique Selling Points</a:t>
            </a:r>
            <a:r>
              <a:rPr lang="en-US" dirty="0"/>
              <a:t> and can differentiate you from other businesses that refer to sustainability in general terms. Moreover, innovation can be tailored to </a:t>
            </a:r>
            <a:r>
              <a:rPr lang="en-US" b="1" dirty="0"/>
              <a:t>creativity</a:t>
            </a:r>
            <a:r>
              <a:rPr lang="en-US" dirty="0"/>
              <a:t>, which would place your brand in a different scale. </a:t>
            </a:r>
          </a:p>
          <a:p>
            <a:pPr algn="just"/>
            <a:endParaRPr lang="en-US" dirty="0"/>
          </a:p>
          <a:p>
            <a:pPr algn="just"/>
            <a:r>
              <a:rPr lang="en-US" dirty="0"/>
              <a:t>Innovation is often perceived through appropriate words (re-engineered, bio-designed, next-gen products). Thus, aim to provide a sense of cutting-edge solutions through </a:t>
            </a:r>
            <a:r>
              <a:rPr lang="en-US" b="1" dirty="0"/>
              <a:t>language</a:t>
            </a:r>
          </a:p>
          <a:p>
            <a:pPr algn="just"/>
            <a:endParaRPr lang="en-US" b="1" dirty="0"/>
          </a:p>
          <a:p>
            <a:pPr algn="just"/>
            <a:r>
              <a:rPr lang="en-US" dirty="0"/>
              <a:t>Lastly, presenting your innovation techniques as something that can be </a:t>
            </a:r>
            <a:r>
              <a:rPr lang="en-US" b="1" dirty="0"/>
              <a:t>transferred</a:t>
            </a:r>
            <a:r>
              <a:rPr lang="en-US" dirty="0"/>
              <a:t> to other areas (not just food waste, but also production, home cooking…) could grant your brand with a more comprehensive and meaningful sense, providing possible solutions for addressing the same problem in other sectors</a:t>
            </a:r>
          </a:p>
        </p:txBody>
      </p:sp>
    </p:spTree>
    <p:extLst>
      <p:ext uri="{BB962C8B-B14F-4D97-AF65-F5344CB8AC3E}">
        <p14:creationId xmlns:p14="http://schemas.microsoft.com/office/powerpoint/2010/main" val="214992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C658-01D2-85C3-44EF-BCDA03E4929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17FA82-0CA5-7BFB-D0CD-6A9D88276AC0}"/>
              </a:ext>
            </a:extLst>
          </p:cNvPr>
          <p:cNvSpPr>
            <a:spLocks noGrp="1"/>
          </p:cNvSpPr>
          <p:nvPr>
            <p:ph type="body" sz="quarter" idx="16"/>
          </p:nvPr>
        </p:nvSpPr>
        <p:spPr>
          <a:xfrm>
            <a:off x="566189" y="425067"/>
            <a:ext cx="10052954" cy="803654"/>
          </a:xfrm>
          <a:prstGeom prst="rect">
            <a:avLst/>
          </a:prstGeom>
        </p:spPr>
        <p:txBody>
          <a:bodyPr/>
          <a:lstStyle/>
          <a:p>
            <a:r>
              <a:rPr lang="en-GB" dirty="0"/>
              <a:t>Innovation – </a:t>
            </a:r>
            <a:r>
              <a:rPr lang="en-GB" dirty="0">
                <a:solidFill>
                  <a:srgbClr val="ED7D31"/>
                </a:solidFill>
              </a:rPr>
              <a:t>Case study</a:t>
            </a:r>
            <a:endParaRPr lang="en-IE" b="1" dirty="0">
              <a:solidFill>
                <a:srgbClr val="ED7D31"/>
              </a:solidFill>
            </a:endParaRPr>
          </a:p>
        </p:txBody>
      </p:sp>
      <p:sp>
        <p:nvSpPr>
          <p:cNvPr id="2" name="Text Placeholder 2">
            <a:extLst>
              <a:ext uri="{FF2B5EF4-FFF2-40B4-BE49-F238E27FC236}">
                <a16:creationId xmlns:a16="http://schemas.microsoft.com/office/drawing/2014/main" id="{3A9CDF4B-EB51-E2D8-CC2B-62339A9810C2}"/>
              </a:ext>
            </a:extLst>
          </p:cNvPr>
          <p:cNvSpPr txBox="1">
            <a:spLocks/>
          </p:cNvSpPr>
          <p:nvPr/>
        </p:nvSpPr>
        <p:spPr>
          <a:xfrm>
            <a:off x="676358" y="1405203"/>
            <a:ext cx="10596074"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t>Orange Fiber stands out for its patented process of extracting cellulose from citrus pulp, transforming food waste into high-end fashion textiles. </a:t>
            </a:r>
          </a:p>
          <a:p>
            <a:pPr algn="just"/>
            <a:endParaRPr lang="en-GB" dirty="0"/>
          </a:p>
          <a:p>
            <a:pPr algn="just"/>
            <a:r>
              <a:rPr lang="en-GB" dirty="0"/>
              <a:t>By focusing on </a:t>
            </a:r>
            <a:r>
              <a:rPr lang="en-GB" b="1" dirty="0"/>
              <a:t>innovation as their Unique Selling Point</a:t>
            </a:r>
            <a:r>
              <a:rPr lang="en-GB" dirty="0"/>
              <a:t>, they showcase how food waste solutions can be transferred to other sectors like textiles. </a:t>
            </a:r>
          </a:p>
          <a:p>
            <a:pPr algn="just"/>
            <a:r>
              <a:rPr lang="en-GB" dirty="0"/>
              <a:t>Moreover, they </a:t>
            </a:r>
            <a:r>
              <a:rPr lang="en-GB" b="1" dirty="0"/>
              <a:t>merge technology with creativity</a:t>
            </a:r>
            <a:r>
              <a:rPr lang="en-GB" dirty="0"/>
              <a:t>, linking sustainability to fashion design. </a:t>
            </a:r>
          </a:p>
          <a:p>
            <a:pPr algn="just"/>
            <a:endParaRPr lang="en-GB" dirty="0"/>
          </a:p>
          <a:p>
            <a:pPr algn="just"/>
            <a:r>
              <a:rPr lang="en-GB" dirty="0"/>
              <a:t>Their branding is infused with </a:t>
            </a:r>
            <a:r>
              <a:rPr lang="en-GB" b="1" dirty="0"/>
              <a:t>cutting-edge keywords </a:t>
            </a:r>
            <a:r>
              <a:rPr lang="en-GB" dirty="0"/>
              <a:t>such as ‘Limited Edition,’ ‘redesigning fashion,’ and ‘patented process,’ reinforcing their innovation-driven identity.</a:t>
            </a:r>
            <a:endParaRPr lang="en-US" dirty="0"/>
          </a:p>
        </p:txBody>
      </p:sp>
      <p:pic>
        <p:nvPicPr>
          <p:cNvPr id="8" name="Picture 7">
            <a:extLst>
              <a:ext uri="{FF2B5EF4-FFF2-40B4-BE49-F238E27FC236}">
                <a16:creationId xmlns:a16="http://schemas.microsoft.com/office/drawing/2014/main" id="{DC2DB5E7-D393-8A54-BC7D-3E2C959381B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21823" y="502233"/>
            <a:ext cx="3863061" cy="889234"/>
          </a:xfrm>
          <a:prstGeom prst="rect">
            <a:avLst/>
          </a:prstGeom>
        </p:spPr>
      </p:pic>
      <p:sp>
        <p:nvSpPr>
          <p:cNvPr id="10" name="TextBox 9">
            <a:extLst>
              <a:ext uri="{FF2B5EF4-FFF2-40B4-BE49-F238E27FC236}">
                <a16:creationId xmlns:a16="http://schemas.microsoft.com/office/drawing/2014/main" id="{F2AE5438-A2E0-041E-B51E-557D683C7EE2}"/>
              </a:ext>
            </a:extLst>
          </p:cNvPr>
          <p:cNvSpPr txBox="1"/>
          <p:nvPr/>
        </p:nvSpPr>
        <p:spPr>
          <a:xfrm>
            <a:off x="893593" y="5129104"/>
            <a:ext cx="9660410" cy="1015663"/>
          </a:xfrm>
          <a:prstGeom prst="rect">
            <a:avLst/>
          </a:prstGeom>
          <a:noFill/>
        </p:spPr>
        <p:txBody>
          <a:bodyPr wrap="square">
            <a:spAutoFit/>
          </a:bodyPr>
          <a:lstStyle/>
          <a:p>
            <a:r>
              <a:rPr lang="en-GB" sz="2000" dirty="0">
                <a:hlinkClick r:id="rId3"/>
              </a:rPr>
              <a:t>https://orangefiber.it/</a:t>
            </a:r>
            <a:endParaRPr lang="en-GB" sz="2000" dirty="0"/>
          </a:p>
          <a:p>
            <a:endParaRPr lang="en-GB" sz="2000" dirty="0"/>
          </a:p>
          <a:p>
            <a:r>
              <a:rPr lang="en-GB" sz="2000" dirty="0"/>
              <a:t>More information on Orange Fiber available on the</a:t>
            </a:r>
            <a:r>
              <a:rPr lang="en-GB" sz="2000" dirty="0">
                <a:hlinkClick r:id="rId4"/>
              </a:rPr>
              <a:t> W2W Compendium of Best Practices</a:t>
            </a:r>
            <a:endParaRPr lang="en-GB" sz="2000" dirty="0"/>
          </a:p>
        </p:txBody>
      </p:sp>
      <p:grpSp>
        <p:nvGrpSpPr>
          <p:cNvPr id="3" name="Graphic 4">
            <a:extLst>
              <a:ext uri="{FF2B5EF4-FFF2-40B4-BE49-F238E27FC236}">
                <a16:creationId xmlns:a16="http://schemas.microsoft.com/office/drawing/2014/main" id="{6268B6E4-E7B7-ADE5-0CA3-BE8A527B863A}"/>
              </a:ext>
            </a:extLst>
          </p:cNvPr>
          <p:cNvGrpSpPr/>
          <p:nvPr/>
        </p:nvGrpSpPr>
        <p:grpSpPr>
          <a:xfrm rot="19582332">
            <a:off x="10576271" y="491182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389E67E-0664-8323-B608-EDA55F298BD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B233577-046B-A22A-EAAA-E8D1076BC6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E36FBFF-AE83-C9EB-3518-B0C62D77F4F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98DBBC0B-47C0-9A98-4194-3B0DE4842F76}"/>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53FD605-7D4F-3113-7FB8-40AFBD75C2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890D9843-3D91-3346-A7D2-C5F24CAC8D4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BE4A0B4-6FAC-7998-2BEE-7F540B2C6E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2D526C54-D5FC-5064-1E2B-88E9039B9A9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D87B13C-0BD5-2C1E-1150-1F91A0415AE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58121E3-7219-F666-269F-4BDF116D2F1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C9FE2EF6-E475-D3F8-A4B5-A07851EB467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51732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4DFFD-6496-7023-9B46-3DC0C8B2B3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FB927EF-C054-94E8-C7D7-926202D1F51B}"/>
              </a:ext>
            </a:extLst>
          </p:cNvPr>
          <p:cNvSpPr>
            <a:spLocks noGrp="1"/>
          </p:cNvSpPr>
          <p:nvPr>
            <p:ph type="body" sz="quarter" idx="16"/>
          </p:nvPr>
        </p:nvSpPr>
        <p:spPr>
          <a:xfrm>
            <a:off x="633301" y="537161"/>
            <a:ext cx="5565480" cy="620520"/>
          </a:xfrm>
          <a:prstGeom prst="rect">
            <a:avLst/>
          </a:prstGeom>
        </p:spPr>
        <p:txBody>
          <a:bodyPr/>
          <a:lstStyle/>
          <a:p>
            <a:r>
              <a:rPr lang="en-GB" dirty="0"/>
              <a:t>Partnerships </a:t>
            </a:r>
            <a:endParaRPr lang="en-IE" b="1" dirty="0"/>
          </a:p>
        </p:txBody>
      </p:sp>
      <p:sp>
        <p:nvSpPr>
          <p:cNvPr id="3" name="Text Placeholder 2">
            <a:extLst>
              <a:ext uri="{FF2B5EF4-FFF2-40B4-BE49-F238E27FC236}">
                <a16:creationId xmlns:a16="http://schemas.microsoft.com/office/drawing/2014/main" id="{BA5C65AD-A3C5-8C09-4DE9-93A9FD440603}"/>
              </a:ext>
            </a:extLst>
          </p:cNvPr>
          <p:cNvSpPr>
            <a:spLocks noGrp="1"/>
          </p:cNvSpPr>
          <p:nvPr>
            <p:ph type="body" sz="quarter" idx="19"/>
          </p:nvPr>
        </p:nvSpPr>
        <p:spPr>
          <a:xfrm>
            <a:off x="482066" y="1228454"/>
            <a:ext cx="6359409" cy="5260163"/>
          </a:xfrm>
          <a:prstGeom prst="rect">
            <a:avLst/>
          </a:prstGeom>
        </p:spPr>
        <p:txBody>
          <a:bodyPr/>
          <a:lstStyle/>
          <a:p>
            <a:pPr algn="just"/>
            <a:r>
              <a:rPr lang="en-US" dirty="0"/>
              <a:t>Expanding networks and reaching out to peers with marketing purposes represents an interesting strategy that build up your brand. Collaborating with peers allows to access their customer base, which can further provide more insights and feedback from different audiences about your brand. </a:t>
            </a:r>
          </a:p>
          <a:p>
            <a:pPr algn="just"/>
            <a:endParaRPr lang="en-US" dirty="0"/>
          </a:p>
          <a:p>
            <a:pPr algn="just"/>
            <a:r>
              <a:rPr lang="en-US" dirty="0"/>
              <a:t>Moreover, sharing marketing campaigns can  reduce efforts when developing branding arrangements, message, visual and reaching out indicators. This is particularly efficient within food waste, as it could further </a:t>
            </a:r>
            <a:r>
              <a:rPr lang="en-US" dirty="0" err="1"/>
              <a:t>optimise</a:t>
            </a:r>
            <a:r>
              <a:rPr lang="en-US" dirty="0"/>
              <a:t> the already established techniques – by learning from other partners’ campaigns.</a:t>
            </a:r>
          </a:p>
          <a:p>
            <a:pPr algn="just"/>
            <a:endParaRPr lang="en-US" dirty="0"/>
          </a:p>
        </p:txBody>
      </p:sp>
      <p:pic>
        <p:nvPicPr>
          <p:cNvPr id="5" name="Picture 4" descr="Two arrows forming one">
            <a:extLst>
              <a:ext uri="{FF2B5EF4-FFF2-40B4-BE49-F238E27FC236}">
                <a16:creationId xmlns:a16="http://schemas.microsoft.com/office/drawing/2014/main" id="{D621D4A2-74F7-DC3C-4DCB-7F4514029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812" y="1287596"/>
            <a:ext cx="4206801" cy="4282808"/>
          </a:xfrm>
          <a:prstGeom prst="rect">
            <a:avLst/>
          </a:prstGeom>
        </p:spPr>
      </p:pic>
    </p:spTree>
    <p:extLst>
      <p:ext uri="{BB962C8B-B14F-4D97-AF65-F5344CB8AC3E}">
        <p14:creationId xmlns:p14="http://schemas.microsoft.com/office/powerpoint/2010/main" val="288893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Visual Storytelling: How to Effectively Utilize Graphics in Your Food  Advertising (Guest Blog) - BiaBiz">
            <a:extLst>
              <a:ext uri="{FF2B5EF4-FFF2-40B4-BE49-F238E27FC236}">
                <a16:creationId xmlns:a16="http://schemas.microsoft.com/office/drawing/2014/main" id="{283A30F0-64BE-DFEC-DE2F-4AFBB0C163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450398"/>
            <a:ext cx="6920970" cy="3354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419288" y="3429000"/>
            <a:ext cx="4296151" cy="1407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467898" y="3520138"/>
            <a:ext cx="4358334" cy="1200329"/>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INTRODUCTION TO STORYTELLING</a:t>
            </a: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38B2-644E-BB93-EFBC-A4A35052988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B15AC3-1592-C4FF-1E29-B786D1A035F0}"/>
              </a:ext>
            </a:extLst>
          </p:cNvPr>
          <p:cNvSpPr>
            <a:spLocks noGrp="1"/>
          </p:cNvSpPr>
          <p:nvPr>
            <p:ph type="body" sz="quarter" idx="16"/>
          </p:nvPr>
        </p:nvSpPr>
        <p:spPr>
          <a:xfrm>
            <a:off x="978587" y="629968"/>
            <a:ext cx="5565480" cy="620520"/>
          </a:xfrm>
          <a:prstGeom prst="rect">
            <a:avLst/>
          </a:prstGeom>
        </p:spPr>
        <p:txBody>
          <a:bodyPr/>
          <a:lstStyle/>
          <a:p>
            <a:r>
              <a:rPr lang="en-GB" dirty="0"/>
              <a:t>Partnerships </a:t>
            </a:r>
            <a:endParaRPr lang="en-IE" b="1" dirty="0"/>
          </a:p>
        </p:txBody>
      </p:sp>
      <p:sp>
        <p:nvSpPr>
          <p:cNvPr id="3" name="Text Placeholder 2">
            <a:extLst>
              <a:ext uri="{FF2B5EF4-FFF2-40B4-BE49-F238E27FC236}">
                <a16:creationId xmlns:a16="http://schemas.microsoft.com/office/drawing/2014/main" id="{F27D23B0-BD1B-3EE7-7560-59FE5B2AE8D5}"/>
              </a:ext>
            </a:extLst>
          </p:cNvPr>
          <p:cNvSpPr>
            <a:spLocks noGrp="1"/>
          </p:cNvSpPr>
          <p:nvPr>
            <p:ph type="body" sz="quarter" idx="19"/>
          </p:nvPr>
        </p:nvSpPr>
        <p:spPr>
          <a:xfrm>
            <a:off x="827352" y="1250488"/>
            <a:ext cx="5716715" cy="5260163"/>
          </a:xfrm>
          <a:prstGeom prst="rect">
            <a:avLst/>
          </a:prstGeom>
        </p:spPr>
        <p:txBody>
          <a:bodyPr/>
          <a:lstStyle/>
          <a:p>
            <a:pPr algn="just"/>
            <a:endParaRPr lang="en-US" dirty="0"/>
          </a:p>
          <a:p>
            <a:pPr algn="just"/>
            <a:r>
              <a:rPr lang="en-US" dirty="0"/>
              <a:t>Partnerships must have synergies from which a comprehensive outcome for all parties can be extracted. This means that it is strategically important to choose wisely who do you partner with. </a:t>
            </a:r>
          </a:p>
          <a:p>
            <a:pPr algn="just"/>
            <a:endParaRPr lang="en-US" dirty="0"/>
          </a:p>
          <a:p>
            <a:pPr algn="just"/>
            <a:r>
              <a:rPr lang="en-US" dirty="0"/>
              <a:t>For example, the farming industry with local markets –selling farming food surplus – or supermarkets with hospitality businesses – non-consumed goods into creative dishes…  </a:t>
            </a:r>
          </a:p>
        </p:txBody>
      </p:sp>
      <p:pic>
        <p:nvPicPr>
          <p:cNvPr id="5" name="Picture 4" descr="Smaller arrows pointing towards a bigger arrow">
            <a:extLst>
              <a:ext uri="{FF2B5EF4-FFF2-40B4-BE49-F238E27FC236}">
                <a16:creationId xmlns:a16="http://schemas.microsoft.com/office/drawing/2014/main" id="{1F5187BB-26C0-949A-16CC-040545FCE6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5946967" y="1479547"/>
            <a:ext cx="5654318" cy="3769545"/>
          </a:xfrm>
          <a:prstGeom prst="rect">
            <a:avLst/>
          </a:prstGeom>
        </p:spPr>
      </p:pic>
    </p:spTree>
    <p:extLst>
      <p:ext uri="{BB962C8B-B14F-4D97-AF65-F5344CB8AC3E}">
        <p14:creationId xmlns:p14="http://schemas.microsoft.com/office/powerpoint/2010/main" val="219130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013E1-0673-FB54-84C4-4CB1321B81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2CFE872-1F14-F13E-D362-4B23657CF577}"/>
              </a:ext>
            </a:extLst>
          </p:cNvPr>
          <p:cNvSpPr>
            <a:spLocks noGrp="1"/>
          </p:cNvSpPr>
          <p:nvPr>
            <p:ph type="body" sz="quarter" idx="16"/>
          </p:nvPr>
        </p:nvSpPr>
        <p:spPr>
          <a:xfrm>
            <a:off x="633300" y="537161"/>
            <a:ext cx="6118373" cy="620520"/>
          </a:xfrm>
          <a:prstGeom prst="rect">
            <a:avLst/>
          </a:prstGeom>
        </p:spPr>
        <p:txBody>
          <a:bodyPr/>
          <a:lstStyle/>
          <a:p>
            <a:r>
              <a:rPr lang="en-GB" dirty="0"/>
              <a:t>Partnership- </a:t>
            </a:r>
            <a:r>
              <a:rPr lang="en-GB" dirty="0">
                <a:solidFill>
                  <a:srgbClr val="ED7D31"/>
                </a:solidFill>
              </a:rPr>
              <a:t>Case study</a:t>
            </a:r>
            <a:endParaRPr lang="en-IE" b="1" dirty="0">
              <a:solidFill>
                <a:srgbClr val="ED7D31"/>
              </a:solidFill>
            </a:endParaRPr>
          </a:p>
        </p:txBody>
      </p:sp>
      <p:sp>
        <p:nvSpPr>
          <p:cNvPr id="2" name="Text Placeholder 2">
            <a:extLst>
              <a:ext uri="{FF2B5EF4-FFF2-40B4-BE49-F238E27FC236}">
                <a16:creationId xmlns:a16="http://schemas.microsoft.com/office/drawing/2014/main" id="{AE1447B9-EE56-DAD5-92C7-04BD6A7CFDD6}"/>
              </a:ext>
            </a:extLst>
          </p:cNvPr>
          <p:cNvSpPr txBox="1">
            <a:spLocks/>
          </p:cNvSpPr>
          <p:nvPr/>
        </p:nvSpPr>
        <p:spPr>
          <a:xfrm>
            <a:off x="633300" y="1483915"/>
            <a:ext cx="10620003"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err="1"/>
              <a:t>FoodCloud</a:t>
            </a:r>
            <a:r>
              <a:rPr lang="en-GB" dirty="0"/>
              <a:t> collaborates with major retailers like Tesco, Aldi, and Lidl to expand its food redistribution network, gaining access to more charities and food businesses. These partnerships also enhance marketing efforts, increasing visibility through shared sustainability initiatives.</a:t>
            </a:r>
          </a:p>
          <a:p>
            <a:pPr algn="just"/>
            <a:endParaRPr lang="en-GB" dirty="0"/>
          </a:p>
          <a:p>
            <a:pPr algn="just"/>
            <a:r>
              <a:rPr lang="en-GB" dirty="0"/>
              <a:t>By integrating with retailers and social enterprises, </a:t>
            </a:r>
            <a:r>
              <a:rPr lang="en-GB" dirty="0" err="1"/>
              <a:t>FoodCloud</a:t>
            </a:r>
            <a:r>
              <a:rPr lang="en-GB" dirty="0"/>
              <a:t> optimizes logistics, streamlining surplus food distribution while promoting sustainability awareness. Through these synergies, it maximizes impact, reduces waste, and strengthens its role in sustainable food management.</a:t>
            </a:r>
            <a:endParaRPr lang="en-US" dirty="0"/>
          </a:p>
        </p:txBody>
      </p:sp>
      <p:sp>
        <p:nvSpPr>
          <p:cNvPr id="10" name="TextBox 9">
            <a:extLst>
              <a:ext uri="{FF2B5EF4-FFF2-40B4-BE49-F238E27FC236}">
                <a16:creationId xmlns:a16="http://schemas.microsoft.com/office/drawing/2014/main" id="{EBD3EA6B-A0A6-0237-8D05-2FC5E52A099C}"/>
              </a:ext>
            </a:extLst>
          </p:cNvPr>
          <p:cNvSpPr txBox="1"/>
          <p:nvPr/>
        </p:nvSpPr>
        <p:spPr>
          <a:xfrm>
            <a:off x="938697" y="4961120"/>
            <a:ext cx="9641935" cy="1138773"/>
          </a:xfrm>
          <a:prstGeom prst="rect">
            <a:avLst/>
          </a:prstGeom>
          <a:noFill/>
        </p:spPr>
        <p:txBody>
          <a:bodyPr wrap="square">
            <a:spAutoFit/>
          </a:bodyPr>
          <a:lstStyle/>
          <a:p>
            <a:r>
              <a:rPr lang="en-GB" sz="2400" dirty="0">
                <a:hlinkClick r:id="rId2"/>
              </a:rPr>
              <a:t>https://food.cloud/</a:t>
            </a:r>
            <a:endParaRPr lang="en-GB" sz="2400" dirty="0"/>
          </a:p>
          <a:p>
            <a:endParaRPr lang="en-GB" sz="2400" dirty="0"/>
          </a:p>
          <a:p>
            <a:r>
              <a:rPr lang="en-GB" sz="2000" dirty="0"/>
              <a:t>More information on </a:t>
            </a:r>
            <a:r>
              <a:rPr lang="en-GB" sz="2000" dirty="0" err="1"/>
              <a:t>FoodCloud</a:t>
            </a:r>
            <a:r>
              <a:rPr lang="en-GB" sz="2000" dirty="0"/>
              <a:t> available on the </a:t>
            </a:r>
            <a:r>
              <a:rPr lang="en-GB" sz="2000" dirty="0">
                <a:hlinkClick r:id="rId3"/>
              </a:rPr>
              <a:t>W2W Compendium of Best Practices</a:t>
            </a:r>
            <a:endParaRPr lang="en-GB" sz="2000" dirty="0"/>
          </a:p>
        </p:txBody>
      </p:sp>
      <p:pic>
        <p:nvPicPr>
          <p:cNvPr id="12" name="Picture 11">
            <a:extLst>
              <a:ext uri="{FF2B5EF4-FFF2-40B4-BE49-F238E27FC236}">
                <a16:creationId xmlns:a16="http://schemas.microsoft.com/office/drawing/2014/main" id="{7B5A0341-8C75-D2D0-CC8A-2FDB491EEB60}"/>
              </a:ext>
            </a:extLst>
          </p:cNvPr>
          <p:cNvPicPr>
            <a:picLocks noChangeAspect="1"/>
          </p:cNvPicPr>
          <p:nvPr/>
        </p:nvPicPr>
        <p:blipFill>
          <a:blip r:embed="rId4"/>
          <a:stretch>
            <a:fillRect/>
          </a:stretch>
        </p:blipFill>
        <p:spPr>
          <a:xfrm>
            <a:off x="7628097" y="455330"/>
            <a:ext cx="3105583" cy="819264"/>
          </a:xfrm>
          <a:prstGeom prst="rect">
            <a:avLst/>
          </a:prstGeom>
        </p:spPr>
      </p:pic>
      <p:grpSp>
        <p:nvGrpSpPr>
          <p:cNvPr id="3" name="Graphic 4">
            <a:extLst>
              <a:ext uri="{FF2B5EF4-FFF2-40B4-BE49-F238E27FC236}">
                <a16:creationId xmlns:a16="http://schemas.microsoft.com/office/drawing/2014/main" id="{8BA2C110-BB7E-5436-FCEC-50205D1EA087}"/>
              </a:ext>
            </a:extLst>
          </p:cNvPr>
          <p:cNvGrpSpPr/>
          <p:nvPr/>
        </p:nvGrpSpPr>
        <p:grpSpPr>
          <a:xfrm rot="19582332">
            <a:off x="10147687" y="5033156"/>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75EE23C-AA53-883F-1C37-2361555619B2}"/>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107D343-B685-B396-CB64-7B31722DA663}"/>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6265010-CF6E-4844-23DC-EB9DE17F2AA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BF90C8C-DB52-F114-B2DF-5127BBBFD6E2}"/>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F7E09B1-EEC6-37E6-799E-7844C0E72D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515EA530-73F1-4222-A38D-C900C3FC77F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3574BB67-5843-6680-7DC4-0A5312AD5C0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8D34469F-CBB0-2E7B-B664-B1C0334740E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224D6616-AD11-DA0B-393D-BCE1F9F68B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44066966-C1D4-5B1B-FC51-589080F8A30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4F69D325-C1EF-1129-23B8-85A7D1AFDE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745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8A13-5B36-263A-FD98-DB6EAAC86D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6D2928-6762-1086-FFD9-F3F6DD450080}"/>
              </a:ext>
            </a:extLst>
          </p:cNvPr>
          <p:cNvSpPr txBox="1">
            <a:spLocks/>
          </p:cNvSpPr>
          <p:nvPr/>
        </p:nvSpPr>
        <p:spPr>
          <a:xfrm>
            <a:off x="755976" y="1206008"/>
            <a:ext cx="3290776" cy="3648818"/>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Combining these marketing strategies allows businesses to differentiate themselves in competitive markets.</a:t>
            </a:r>
          </a:p>
          <a:p>
            <a:endParaRPr lang="en-GB" dirty="0"/>
          </a:p>
          <a:p>
            <a:r>
              <a:rPr lang="en-GB" dirty="0"/>
              <a:t> Together, these strategies create a well-rounded approach that drives long-term success and growth.</a:t>
            </a:r>
            <a:endParaRPr lang="en-US" dirty="0"/>
          </a:p>
        </p:txBody>
      </p:sp>
      <p:pic>
        <p:nvPicPr>
          <p:cNvPr id="4" name="Picture 3" descr="A diagram of different business processes&#10;&#10;AI-generated content may be incorrect.">
            <a:extLst>
              <a:ext uri="{FF2B5EF4-FFF2-40B4-BE49-F238E27FC236}">
                <a16:creationId xmlns:a16="http://schemas.microsoft.com/office/drawing/2014/main" id="{0BEEF160-6A74-D642-3813-6808CF0B52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23689" y="350940"/>
            <a:ext cx="7439245" cy="6156120"/>
          </a:xfrm>
          <a:prstGeom prst="rect">
            <a:avLst/>
          </a:prstGeom>
        </p:spPr>
      </p:pic>
    </p:spTree>
    <p:extLst>
      <p:ext uri="{BB962C8B-B14F-4D97-AF65-F5344CB8AC3E}">
        <p14:creationId xmlns:p14="http://schemas.microsoft.com/office/powerpoint/2010/main" val="371306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1734" y="565637"/>
            <a:ext cx="6651991" cy="5835163"/>
          </a:xfrm>
          <a:prstGeom prst="rect">
            <a:avLst/>
          </a:prstGeom>
        </p:spPr>
        <p:txBody>
          <a:bodyPr/>
          <a:lstStyle/>
          <a:p>
            <a:r>
              <a:rPr lang="en-GB" dirty="0"/>
              <a:t>Storytelling is a powerful marketing tool that helps businesses build strong brands and connect with their audience. </a:t>
            </a:r>
          </a:p>
          <a:p>
            <a:endParaRPr lang="en-GB" dirty="0"/>
          </a:p>
          <a:p>
            <a:r>
              <a:rPr lang="en-GB" dirty="0"/>
              <a:t>By integrating storytelling into marketing, companies can create emotional engagement, differentiate themselves, and communicate their values effectively. This module has provided you with hands-on knowledge, accompanied with visually engaging content, external resources and case studies showcasing the learning materials. </a:t>
            </a:r>
          </a:p>
          <a:p>
            <a:endParaRPr lang="en-GB" dirty="0"/>
          </a:p>
          <a:p>
            <a:r>
              <a:rPr lang="en-GB" dirty="0"/>
              <a:t>This module has deepened into strategies of marketing, paying special attention on how can storytelling be integrated into an efficient marketing approach, as well as other interesting insights on other approaches. </a:t>
            </a:r>
          </a:p>
          <a:p>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a:t>Final remarks</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descr="3D graphic chart">
            <a:extLst>
              <a:ext uri="{FF2B5EF4-FFF2-40B4-BE49-F238E27FC236}">
                <a16:creationId xmlns:a16="http://schemas.microsoft.com/office/drawing/2014/main" id="{E6A27B07-23FC-5751-03DE-E2D7D5C7DE03}"/>
              </a:ext>
            </a:extLst>
          </p:cNvPr>
          <p:cNvPicPr>
            <a:picLocks noChangeAspect="1"/>
          </p:cNvPicPr>
          <p:nvPr/>
        </p:nvPicPr>
        <p:blipFill>
          <a:blip r:embed="rId3" cstate="screen">
            <a:extLst>
              <a:ext uri="{28A0092B-C50C-407E-A947-70E740481C1C}">
                <a14:useLocalDpi xmlns:a14="http://schemas.microsoft.com/office/drawing/2010/main"/>
              </a:ext>
            </a:extLst>
          </a:blip>
          <a:srcRect l="-23124"/>
          <a:stretch>
            <a:fillRect/>
          </a:stretch>
        </p:blipFill>
        <p:spPr>
          <a:xfrm>
            <a:off x="-8183880" y="2362200"/>
            <a:ext cx="20375880" cy="3114668"/>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p:spPr>
      </p:pic>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4998956" y="945782"/>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B12E266-1B84-41B4-60C2-28FF9CEEBCBC}"/>
              </a:ext>
            </a:extLst>
          </p:cNvPr>
          <p:cNvSpPr/>
          <p:nvPr/>
        </p:nvSpPr>
        <p:spPr>
          <a:xfrm>
            <a:off x="0" y="3657600"/>
            <a:ext cx="12192000" cy="2126744"/>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74016" y="5551280"/>
            <a:ext cx="4381736" cy="466127"/>
          </a:xfrm>
        </p:spPr>
        <p:txBody>
          <a:bodyPr/>
          <a:lstStyle/>
          <a:p>
            <a:pPr marL="0" indent="0">
              <a:buNone/>
            </a:pPr>
            <a:r>
              <a:rPr lang="en-US" sz="3000" dirty="0">
                <a:solidFill>
                  <a:schemeClr val="bg1"/>
                </a:solidFill>
              </a:rPr>
              <a:t>www.</a:t>
            </a:r>
            <a:r>
              <a:rPr lang="en-US" sz="3000" b="1" dirty="0">
                <a:solidFill>
                  <a:schemeClr val="bg1"/>
                </a:solidFill>
              </a:rPr>
              <a:t>waste2worth</a:t>
            </a:r>
            <a:r>
              <a:rPr lang="en-US" sz="3000" dirty="0">
                <a:solidFill>
                  <a:schemeClr val="bg1"/>
                </a:solidFill>
              </a:rPr>
              <a:t>.eu</a:t>
            </a:r>
          </a:p>
          <a:p>
            <a:endParaRPr lang="en-US" dirty="0"/>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2E2DC-7977-A4D2-86EB-AD3CC10CC956}"/>
              </a:ext>
            </a:extLst>
          </p:cNvPr>
          <p:cNvSpPr>
            <a:spLocks noGrp="1"/>
          </p:cNvSpPr>
          <p:nvPr>
            <p:ph type="body" sz="quarter" idx="18"/>
          </p:nvPr>
        </p:nvSpPr>
        <p:spPr>
          <a:xfrm>
            <a:off x="124087" y="1057496"/>
            <a:ext cx="5803237" cy="5352182"/>
          </a:xfrm>
        </p:spPr>
        <p:txBody>
          <a:bodyPr/>
          <a:lstStyle/>
          <a:p>
            <a:r>
              <a:rPr lang="en-GB" dirty="0"/>
              <a:t>Storytelling is the art of connecting events in a narrative and compelling way (</a:t>
            </a:r>
            <a:r>
              <a:rPr lang="en-GB" dirty="0">
                <a:hlinkClick r:id="rId2"/>
              </a:rPr>
              <a:t>Einam et.al, 2024). </a:t>
            </a:r>
            <a:endParaRPr lang="en-GB" dirty="0"/>
          </a:p>
          <a:p>
            <a:r>
              <a:rPr lang="en-GB" dirty="0"/>
              <a:t>Stories are highly effective in transmitting a message because they </a:t>
            </a:r>
            <a:r>
              <a:rPr lang="en-GB" b="1" dirty="0">
                <a:solidFill>
                  <a:srgbClr val="60BA47"/>
                </a:solidFill>
              </a:rPr>
              <a:t>Entertain, Evoke and Build</a:t>
            </a:r>
          </a:p>
          <a:p>
            <a:endParaRPr lang="en-GB" dirty="0">
              <a:solidFill>
                <a:srgbClr val="60BA47"/>
              </a:solidFill>
            </a:endParaRPr>
          </a:p>
          <a:p>
            <a:r>
              <a:rPr lang="en-GB" b="1" i="1" dirty="0"/>
              <a:t>Storytelling</a:t>
            </a:r>
            <a:r>
              <a:rPr lang="en-GB" b="1" dirty="0"/>
              <a:t> is therefore the tool to transmit a </a:t>
            </a:r>
            <a:r>
              <a:rPr lang="en-GB" b="1" i="1" dirty="0"/>
              <a:t>message</a:t>
            </a:r>
            <a:r>
              <a:rPr lang="en-GB" b="1" dirty="0"/>
              <a:t>. Acknowledging the power of storytelling in marketing is highly relevant, but….</a:t>
            </a:r>
          </a:p>
          <a:p>
            <a:endParaRPr lang="en-GB" dirty="0"/>
          </a:p>
          <a:p>
            <a:r>
              <a:rPr lang="en-GB" sz="3200" dirty="0">
                <a:solidFill>
                  <a:srgbClr val="E25684"/>
                </a:solidFill>
              </a:rPr>
              <a:t>How can we create good stories?</a:t>
            </a:r>
          </a:p>
        </p:txBody>
      </p:sp>
      <p:sp>
        <p:nvSpPr>
          <p:cNvPr id="3" name="Text Placeholder 2">
            <a:extLst>
              <a:ext uri="{FF2B5EF4-FFF2-40B4-BE49-F238E27FC236}">
                <a16:creationId xmlns:a16="http://schemas.microsoft.com/office/drawing/2014/main" id="{785A681B-E176-4620-14CC-24229E459C72}"/>
              </a:ext>
            </a:extLst>
          </p:cNvPr>
          <p:cNvSpPr>
            <a:spLocks noGrp="1"/>
          </p:cNvSpPr>
          <p:nvPr>
            <p:ph type="body" sz="quarter" idx="16"/>
          </p:nvPr>
        </p:nvSpPr>
        <p:spPr>
          <a:xfrm>
            <a:off x="292763" y="188951"/>
            <a:ext cx="4990998" cy="992652"/>
          </a:xfrm>
        </p:spPr>
        <p:txBody>
          <a:bodyPr/>
          <a:lstStyle/>
          <a:p>
            <a:r>
              <a:rPr lang="en-GB" dirty="0"/>
              <a:t>Conceptual framework</a:t>
            </a:r>
          </a:p>
        </p:txBody>
      </p:sp>
      <p:pic>
        <p:nvPicPr>
          <p:cNvPr id="10" name="Picture Placeholder 9" descr="A person standing on top of a stack of books next to a television&#10;&#10;AI-generated content may be incorrect.">
            <a:extLst>
              <a:ext uri="{FF2B5EF4-FFF2-40B4-BE49-F238E27FC236}">
                <a16:creationId xmlns:a16="http://schemas.microsoft.com/office/drawing/2014/main" id="{795ECCF6-1D07-29F6-4FCC-E31143396D9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11" name="TextBox 10">
            <a:extLst>
              <a:ext uri="{FF2B5EF4-FFF2-40B4-BE49-F238E27FC236}">
                <a16:creationId xmlns:a16="http://schemas.microsoft.com/office/drawing/2014/main" id="{1594E85D-EBA4-0CB8-F818-B2E7853D1D55}"/>
              </a:ext>
            </a:extLst>
          </p:cNvPr>
          <p:cNvSpPr txBox="1"/>
          <p:nvPr/>
        </p:nvSpPr>
        <p:spPr>
          <a:xfrm>
            <a:off x="6083676" y="6858000"/>
            <a:ext cx="5361066" cy="230832"/>
          </a:xfrm>
          <a:prstGeom prst="rect">
            <a:avLst/>
          </a:prstGeom>
          <a:noFill/>
        </p:spPr>
        <p:txBody>
          <a:bodyPr wrap="square" rtlCol="0">
            <a:spAutoFit/>
          </a:bodyPr>
          <a:lstStyle/>
          <a:p>
            <a:r>
              <a:rPr lang="en-GB" sz="900">
                <a:hlinkClick r:id="rId4" tooltip="https://juandomingoanton.com/ryanair-publicidad-realista/"/>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163039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Freeform 250"/>
          <p:cNvSpPr>
            <a:spLocks noChangeArrowheads="1"/>
          </p:cNvSpPr>
          <p:nvPr/>
        </p:nvSpPr>
        <p:spPr bwMode="auto">
          <a:xfrm>
            <a:off x="1343566" y="1350335"/>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300" name="Freeform 251"/>
          <p:cNvSpPr>
            <a:spLocks noChangeArrowheads="1"/>
          </p:cNvSpPr>
          <p:nvPr/>
        </p:nvSpPr>
        <p:spPr bwMode="auto">
          <a:xfrm>
            <a:off x="434740" y="1165777"/>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434740" y="302502"/>
            <a:ext cx="7476432" cy="803654"/>
          </a:xfrm>
        </p:spPr>
        <p:txBody>
          <a:bodyPr/>
          <a:lstStyle/>
          <a:p>
            <a:r>
              <a:rPr lang="en-US" b="1" dirty="0"/>
              <a:t>Key elements for storytelling</a:t>
            </a:r>
          </a:p>
        </p:txBody>
      </p:sp>
      <p:sp>
        <p:nvSpPr>
          <p:cNvPr id="40" name="CuadroTexto 559">
            <a:extLst>
              <a:ext uri="{FF2B5EF4-FFF2-40B4-BE49-F238E27FC236}">
                <a16:creationId xmlns:a16="http://schemas.microsoft.com/office/drawing/2014/main" id="{651F932B-8AD4-7379-DEA4-075272A2AC70}"/>
              </a:ext>
            </a:extLst>
          </p:cNvPr>
          <p:cNvSpPr txBox="1"/>
          <p:nvPr/>
        </p:nvSpPr>
        <p:spPr>
          <a:xfrm>
            <a:off x="1221968" y="1686858"/>
            <a:ext cx="3128847"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Entertain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 name="CuadroTexto 559">
            <a:extLst>
              <a:ext uri="{FF2B5EF4-FFF2-40B4-BE49-F238E27FC236}">
                <a16:creationId xmlns:a16="http://schemas.microsoft.com/office/drawing/2014/main" id="{00AF5680-02E3-44EE-33AB-E660B32ADD76}"/>
              </a:ext>
            </a:extLst>
          </p:cNvPr>
          <p:cNvSpPr txBox="1"/>
          <p:nvPr/>
        </p:nvSpPr>
        <p:spPr>
          <a:xfrm>
            <a:off x="3438701" y="1460797"/>
            <a:ext cx="7409733" cy="1015663"/>
          </a:xfrm>
          <a:prstGeom prst="rect">
            <a:avLst/>
          </a:prstGeom>
          <a:noFill/>
        </p:spPr>
        <p:txBody>
          <a:bodyPr wrap="square" rtlCol="0">
            <a:spAutoFit/>
          </a:bodyPr>
          <a:lstStyle/>
          <a:p>
            <a:pPr algn="just"/>
            <a:r>
              <a:rPr lang="en-US" sz="2000" dirty="0">
                <a:solidFill>
                  <a:schemeClr val="bg1"/>
                </a:solidFill>
              </a:rPr>
              <a:t>Stories call for attention, as they abstract the subject from the reality and engage the human mind into imagination – A story that entertains must engage through curiosity, escapism and imaginary. </a:t>
            </a:r>
          </a:p>
        </p:txBody>
      </p:sp>
      <p:pic>
        <p:nvPicPr>
          <p:cNvPr id="7" name="Picture 6" descr="A group of people with masks and a megaphone&#10;&#10;AI-generated content may be incorrect.">
            <a:extLst>
              <a:ext uri="{FF2B5EF4-FFF2-40B4-BE49-F238E27FC236}">
                <a16:creationId xmlns:a16="http://schemas.microsoft.com/office/drawing/2014/main" id="{DC32B1BD-F6FF-1B35-0F7A-B7D4F91B6E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2781" y="1260603"/>
            <a:ext cx="1259973" cy="1255928"/>
          </a:xfrm>
          <a:prstGeom prst="rect">
            <a:avLst/>
          </a:prstGeom>
        </p:spPr>
      </p:pic>
      <p:sp>
        <p:nvSpPr>
          <p:cNvPr id="8" name="Freeform 250">
            <a:extLst>
              <a:ext uri="{FF2B5EF4-FFF2-40B4-BE49-F238E27FC236}">
                <a16:creationId xmlns:a16="http://schemas.microsoft.com/office/drawing/2014/main" id="{12C1F7BF-2B58-E15E-1BC6-80F8D1E1617C}"/>
              </a:ext>
            </a:extLst>
          </p:cNvPr>
          <p:cNvSpPr>
            <a:spLocks noChangeArrowheads="1"/>
          </p:cNvSpPr>
          <p:nvPr/>
        </p:nvSpPr>
        <p:spPr bwMode="auto">
          <a:xfrm>
            <a:off x="1343566" y="3164153"/>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9" name="Freeform 251">
            <a:extLst>
              <a:ext uri="{FF2B5EF4-FFF2-40B4-BE49-F238E27FC236}">
                <a16:creationId xmlns:a16="http://schemas.microsoft.com/office/drawing/2014/main" id="{B9150A17-9B60-C173-F52B-2B50D0681017}"/>
              </a:ext>
            </a:extLst>
          </p:cNvPr>
          <p:cNvSpPr>
            <a:spLocks noChangeArrowheads="1"/>
          </p:cNvSpPr>
          <p:nvPr/>
        </p:nvSpPr>
        <p:spPr bwMode="auto">
          <a:xfrm>
            <a:off x="434740" y="2979595"/>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0" name="CuadroTexto 559">
            <a:extLst>
              <a:ext uri="{FF2B5EF4-FFF2-40B4-BE49-F238E27FC236}">
                <a16:creationId xmlns:a16="http://schemas.microsoft.com/office/drawing/2014/main" id="{1805972C-F2E9-CA06-7FF1-5EB5FB170C2C}"/>
              </a:ext>
            </a:extLst>
          </p:cNvPr>
          <p:cNvSpPr txBox="1"/>
          <p:nvPr/>
        </p:nvSpPr>
        <p:spPr>
          <a:xfrm>
            <a:off x="1221968" y="3500676"/>
            <a:ext cx="3128847"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Evoke</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1" name="CuadroTexto 559">
            <a:extLst>
              <a:ext uri="{FF2B5EF4-FFF2-40B4-BE49-F238E27FC236}">
                <a16:creationId xmlns:a16="http://schemas.microsoft.com/office/drawing/2014/main" id="{64307A23-06DB-4EA5-EE63-26348CF359F2}"/>
              </a:ext>
            </a:extLst>
          </p:cNvPr>
          <p:cNvSpPr txBox="1"/>
          <p:nvPr/>
        </p:nvSpPr>
        <p:spPr>
          <a:xfrm>
            <a:off x="3438701" y="3226138"/>
            <a:ext cx="7409733" cy="1323439"/>
          </a:xfrm>
          <a:prstGeom prst="rect">
            <a:avLst/>
          </a:prstGeom>
          <a:noFill/>
        </p:spPr>
        <p:txBody>
          <a:bodyPr wrap="square" rtlCol="0">
            <a:spAutoFit/>
          </a:bodyPr>
          <a:lstStyle/>
          <a:p>
            <a:pPr algn="just"/>
            <a:r>
              <a:rPr lang="en-GB" sz="2000" dirty="0">
                <a:solidFill>
                  <a:schemeClr val="bg1"/>
                </a:solidFill>
              </a:rPr>
              <a:t>Stories trigger dopamine, cortisol, oxytocin and endorphins, </a:t>
            </a:r>
            <a:r>
              <a:rPr lang="en-GB" sz="2000" dirty="0">
                <a:solidFill>
                  <a:srgbClr val="0B3A5B"/>
                </a:solidFill>
              </a:rPr>
              <a:t>(</a:t>
            </a:r>
            <a:r>
              <a:rPr lang="en-GB" sz="2000" dirty="0">
                <a:solidFill>
                  <a:srgbClr val="0B3A5B"/>
                </a:solidFill>
                <a:hlinkClick r:id="rId4">
                  <a:extLst>
                    <a:ext uri="{A12FA001-AC4F-418D-AE19-62706E023703}">
                      <ahyp:hlinkClr xmlns:ahyp="http://schemas.microsoft.com/office/drawing/2018/hyperlinkcolor" val="tx"/>
                    </a:ext>
                  </a:extLst>
                </a:hlinkClick>
              </a:rPr>
              <a:t>Harvard Business publishing, 2017)</a:t>
            </a:r>
            <a:r>
              <a:rPr lang="en-GB" sz="2000" dirty="0">
                <a:solidFill>
                  <a:srgbClr val="87A66E"/>
                </a:solidFill>
                <a:hlinkClick r:id="rId4">
                  <a:extLst>
                    <a:ext uri="{A12FA001-AC4F-418D-AE19-62706E023703}">
                      <ahyp:hlinkClr xmlns:ahyp="http://schemas.microsoft.com/office/drawing/2018/hyperlinkcolor" val="tx"/>
                    </a:ext>
                  </a:extLst>
                </a:hlinkClick>
              </a:rPr>
              <a:t> </a:t>
            </a:r>
            <a:r>
              <a:rPr lang="en-GB" sz="2000" dirty="0">
                <a:solidFill>
                  <a:schemeClr val="bg1"/>
                </a:solidFill>
              </a:rPr>
              <a:t>which all together evokes an emotional response, which may be pleasurable – A story that evokes must develop emotional connection, relatability, and emotion stimulation</a:t>
            </a:r>
          </a:p>
        </p:txBody>
      </p:sp>
      <p:sp>
        <p:nvSpPr>
          <p:cNvPr id="13" name="Freeform 250">
            <a:extLst>
              <a:ext uri="{FF2B5EF4-FFF2-40B4-BE49-F238E27FC236}">
                <a16:creationId xmlns:a16="http://schemas.microsoft.com/office/drawing/2014/main" id="{3A15B4A0-4B21-25EC-2578-BA9F01E8CA2E}"/>
              </a:ext>
            </a:extLst>
          </p:cNvPr>
          <p:cNvSpPr>
            <a:spLocks noChangeArrowheads="1"/>
          </p:cNvSpPr>
          <p:nvPr/>
        </p:nvSpPr>
        <p:spPr bwMode="auto">
          <a:xfrm>
            <a:off x="1348767" y="5186769"/>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14" name="Freeform 251">
            <a:extLst>
              <a:ext uri="{FF2B5EF4-FFF2-40B4-BE49-F238E27FC236}">
                <a16:creationId xmlns:a16="http://schemas.microsoft.com/office/drawing/2014/main" id="{F62D9DBA-374B-463F-BD76-77CAFD956C72}"/>
              </a:ext>
            </a:extLst>
          </p:cNvPr>
          <p:cNvSpPr>
            <a:spLocks noChangeArrowheads="1"/>
          </p:cNvSpPr>
          <p:nvPr/>
        </p:nvSpPr>
        <p:spPr bwMode="auto">
          <a:xfrm>
            <a:off x="439941" y="5002211"/>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5" name="CuadroTexto 559">
            <a:extLst>
              <a:ext uri="{FF2B5EF4-FFF2-40B4-BE49-F238E27FC236}">
                <a16:creationId xmlns:a16="http://schemas.microsoft.com/office/drawing/2014/main" id="{E43DAD0F-3716-84EC-70AC-D90B9FB5904F}"/>
              </a:ext>
            </a:extLst>
          </p:cNvPr>
          <p:cNvSpPr txBox="1"/>
          <p:nvPr/>
        </p:nvSpPr>
        <p:spPr>
          <a:xfrm>
            <a:off x="1227169" y="5523292"/>
            <a:ext cx="3128847"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Build</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6" name="CuadroTexto 559">
            <a:extLst>
              <a:ext uri="{FF2B5EF4-FFF2-40B4-BE49-F238E27FC236}">
                <a16:creationId xmlns:a16="http://schemas.microsoft.com/office/drawing/2014/main" id="{8B10FCED-2225-4877-747E-7C2F3FB3B6CC}"/>
              </a:ext>
            </a:extLst>
          </p:cNvPr>
          <p:cNvSpPr txBox="1"/>
          <p:nvPr/>
        </p:nvSpPr>
        <p:spPr>
          <a:xfrm>
            <a:off x="3443902" y="5297231"/>
            <a:ext cx="7409733" cy="1015663"/>
          </a:xfrm>
          <a:prstGeom prst="rect">
            <a:avLst/>
          </a:prstGeom>
          <a:noFill/>
        </p:spPr>
        <p:txBody>
          <a:bodyPr wrap="square" rtlCol="0">
            <a:spAutoFit/>
          </a:bodyPr>
          <a:lstStyle/>
          <a:p>
            <a:pPr algn="just"/>
            <a:r>
              <a:rPr lang="en-US" sz="2000" dirty="0">
                <a:solidFill>
                  <a:schemeClr val="bg1"/>
                </a:solidFill>
              </a:rPr>
              <a:t>Stories call for attention, as they abstract the subject from the reality and engage the human mind into imagination – A story that entertains must engage through curiosity, escapism and imaginary. </a:t>
            </a:r>
          </a:p>
        </p:txBody>
      </p:sp>
      <p:pic>
        <p:nvPicPr>
          <p:cNvPr id="18" name="Picture 17" descr="A group of people with masks and a megaphone&#10;&#10;AI-generated content may be incorrect.">
            <a:extLst>
              <a:ext uri="{FF2B5EF4-FFF2-40B4-BE49-F238E27FC236}">
                <a16:creationId xmlns:a16="http://schemas.microsoft.com/office/drawing/2014/main" id="{59A1EB4B-9A00-344A-663E-58F77E23FA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781" y="3134616"/>
            <a:ext cx="1259973" cy="1255928"/>
          </a:xfrm>
          <a:prstGeom prst="rect">
            <a:avLst/>
          </a:prstGeom>
        </p:spPr>
      </p:pic>
      <p:pic>
        <p:nvPicPr>
          <p:cNvPr id="19" name="Picture 18" descr="A group of people with masks and a megaphone&#10;&#10;AI-generated content may be incorrect.">
            <a:extLst>
              <a:ext uri="{FF2B5EF4-FFF2-40B4-BE49-F238E27FC236}">
                <a16:creationId xmlns:a16="http://schemas.microsoft.com/office/drawing/2014/main" id="{1F1F56DF-8CF6-E364-7BBE-F0F35138B7D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1610" y="5134901"/>
            <a:ext cx="1220716" cy="1255929"/>
          </a:xfrm>
          <a:prstGeom prst="rect">
            <a:avLst/>
          </a:prstGeom>
        </p:spPr>
      </p:pic>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76">
            <a:extLst>
              <a:ext uri="{FF2B5EF4-FFF2-40B4-BE49-F238E27FC236}">
                <a16:creationId xmlns:a16="http://schemas.microsoft.com/office/drawing/2014/main" id="{34AEA43A-1C31-25CE-D046-97220EB025A3}"/>
              </a:ext>
            </a:extLst>
          </p:cNvPr>
          <p:cNvSpPr>
            <a:spLocks noChangeArrowheads="1"/>
          </p:cNvSpPr>
          <p:nvPr/>
        </p:nvSpPr>
        <p:spPr bwMode="auto">
          <a:xfrm>
            <a:off x="579656" y="361159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BAAE3230-8FB2-B1CE-A934-AA39D62B822B}"/>
              </a:ext>
            </a:extLst>
          </p:cNvPr>
          <p:cNvSpPr>
            <a:spLocks noGrp="1"/>
          </p:cNvSpPr>
          <p:nvPr>
            <p:ph type="body" sz="quarter" idx="16"/>
          </p:nvPr>
        </p:nvSpPr>
        <p:spPr>
          <a:xfrm>
            <a:off x="511451" y="412225"/>
            <a:ext cx="10052954" cy="803654"/>
          </a:xfrm>
        </p:spPr>
        <p:txBody>
          <a:bodyPr/>
          <a:lstStyle/>
          <a:p>
            <a:r>
              <a:rPr lang="en-GB" dirty="0"/>
              <a:t>The Two layers of Storytelling</a:t>
            </a:r>
          </a:p>
        </p:txBody>
      </p:sp>
      <p:sp>
        <p:nvSpPr>
          <p:cNvPr id="3" name="Text Placeholder 2">
            <a:extLst>
              <a:ext uri="{FF2B5EF4-FFF2-40B4-BE49-F238E27FC236}">
                <a16:creationId xmlns:a16="http://schemas.microsoft.com/office/drawing/2014/main" id="{D268D0D4-A019-9F67-F2D3-AB9064BD0BFD}"/>
              </a:ext>
            </a:extLst>
          </p:cNvPr>
          <p:cNvSpPr>
            <a:spLocks noGrp="1"/>
          </p:cNvSpPr>
          <p:nvPr>
            <p:ph type="body" sz="quarter" idx="19"/>
          </p:nvPr>
        </p:nvSpPr>
        <p:spPr>
          <a:xfrm>
            <a:off x="724102" y="1215880"/>
            <a:ext cx="10131739" cy="442800"/>
          </a:xfrm>
        </p:spPr>
        <p:txBody>
          <a:bodyPr/>
          <a:lstStyle/>
          <a:p>
            <a:r>
              <a:rPr lang="en-GB" b="1" dirty="0"/>
              <a:t>First Layer: </a:t>
            </a:r>
            <a:r>
              <a:rPr lang="en-GB" b="1" dirty="0">
                <a:highlight>
                  <a:srgbClr val="60BA47"/>
                </a:highlight>
              </a:rPr>
              <a:t>Structure</a:t>
            </a:r>
            <a:r>
              <a:rPr lang="en-GB" b="1" dirty="0"/>
              <a:t>, </a:t>
            </a:r>
            <a:r>
              <a:rPr lang="en-GB" i="1" dirty="0"/>
              <a:t>connecting events through a narrative</a:t>
            </a:r>
          </a:p>
        </p:txBody>
      </p:sp>
      <p:sp>
        <p:nvSpPr>
          <p:cNvPr id="7" name="Freeform 176">
            <a:extLst>
              <a:ext uri="{FF2B5EF4-FFF2-40B4-BE49-F238E27FC236}">
                <a16:creationId xmlns:a16="http://schemas.microsoft.com/office/drawing/2014/main" id="{6780FE55-C9DE-D773-1A2B-64BC9EB8FCC6}"/>
              </a:ext>
            </a:extLst>
          </p:cNvPr>
          <p:cNvSpPr>
            <a:spLocks noChangeArrowheads="1"/>
          </p:cNvSpPr>
          <p:nvPr/>
        </p:nvSpPr>
        <p:spPr bwMode="auto">
          <a:xfrm>
            <a:off x="579656" y="2268625"/>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BCA10FCE-CA47-3837-3737-13FC74430EE2}"/>
              </a:ext>
            </a:extLst>
          </p:cNvPr>
          <p:cNvSpPr>
            <a:spLocks noChangeArrowheads="1"/>
          </p:cNvSpPr>
          <p:nvPr/>
        </p:nvSpPr>
        <p:spPr bwMode="auto">
          <a:xfrm>
            <a:off x="834896" y="1925841"/>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E3009884-2C34-F499-7BB2-4B4328A650CE}"/>
              </a:ext>
            </a:extLst>
          </p:cNvPr>
          <p:cNvSpPr txBox="1"/>
          <p:nvPr/>
        </p:nvSpPr>
        <p:spPr>
          <a:xfrm>
            <a:off x="1090137" y="1928267"/>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Core Idea</a:t>
            </a:r>
          </a:p>
        </p:txBody>
      </p:sp>
      <p:sp>
        <p:nvSpPr>
          <p:cNvPr id="16" name="Rectángulo 602">
            <a:extLst>
              <a:ext uri="{FF2B5EF4-FFF2-40B4-BE49-F238E27FC236}">
                <a16:creationId xmlns:a16="http://schemas.microsoft.com/office/drawing/2014/main" id="{1FECCA4D-991B-CE4B-DFAD-6A617389BB0C}"/>
              </a:ext>
            </a:extLst>
          </p:cNvPr>
          <p:cNvSpPr/>
          <p:nvPr/>
        </p:nvSpPr>
        <p:spPr>
          <a:xfrm>
            <a:off x="1055300" y="2430945"/>
            <a:ext cx="10034456"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Establishing the core sense of the story –love, adventure, tragedy, mystery… This means establishing the underlying values and morals</a:t>
            </a:r>
          </a:p>
        </p:txBody>
      </p:sp>
      <p:sp>
        <p:nvSpPr>
          <p:cNvPr id="26" name="Freeform 177">
            <a:extLst>
              <a:ext uri="{FF2B5EF4-FFF2-40B4-BE49-F238E27FC236}">
                <a16:creationId xmlns:a16="http://schemas.microsoft.com/office/drawing/2014/main" id="{F216A60F-91B9-322D-CEC9-6E241F702F0F}"/>
              </a:ext>
            </a:extLst>
          </p:cNvPr>
          <p:cNvSpPr>
            <a:spLocks noChangeArrowheads="1"/>
          </p:cNvSpPr>
          <p:nvPr/>
        </p:nvSpPr>
        <p:spPr bwMode="auto">
          <a:xfrm>
            <a:off x="834896" y="3279855"/>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7D35C555-17A2-F3F9-F2DD-0922EE776106}"/>
              </a:ext>
            </a:extLst>
          </p:cNvPr>
          <p:cNvSpPr txBox="1"/>
          <p:nvPr/>
        </p:nvSpPr>
        <p:spPr>
          <a:xfrm>
            <a:off x="1055300" y="3301150"/>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Narrative</a:t>
            </a:r>
          </a:p>
        </p:txBody>
      </p:sp>
      <p:sp>
        <p:nvSpPr>
          <p:cNvPr id="30" name="Freeform 176">
            <a:extLst>
              <a:ext uri="{FF2B5EF4-FFF2-40B4-BE49-F238E27FC236}">
                <a16:creationId xmlns:a16="http://schemas.microsoft.com/office/drawing/2014/main" id="{C96B951B-8C69-3B96-68C5-274EBA974112}"/>
              </a:ext>
            </a:extLst>
          </p:cNvPr>
          <p:cNvSpPr>
            <a:spLocks noChangeArrowheads="1"/>
          </p:cNvSpPr>
          <p:nvPr/>
        </p:nvSpPr>
        <p:spPr bwMode="auto">
          <a:xfrm>
            <a:off x="579656" y="4878180"/>
            <a:ext cx="10557042" cy="1184686"/>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046EF944-7A34-113B-8125-6CC26303094F}"/>
              </a:ext>
            </a:extLst>
          </p:cNvPr>
          <p:cNvSpPr/>
          <p:nvPr/>
        </p:nvSpPr>
        <p:spPr>
          <a:xfrm>
            <a:off x="1051576" y="3809448"/>
            <a:ext cx="10081398"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The narrative method chosen (Hero’s Journey, Freytag’s Pyramid…). These narratives are based on coherent stages; presentation/development/resolution</a:t>
            </a:r>
          </a:p>
        </p:txBody>
      </p:sp>
      <p:sp>
        <p:nvSpPr>
          <p:cNvPr id="32" name="Freeform 177">
            <a:extLst>
              <a:ext uri="{FF2B5EF4-FFF2-40B4-BE49-F238E27FC236}">
                <a16:creationId xmlns:a16="http://schemas.microsoft.com/office/drawing/2014/main" id="{D54E9423-3E8C-0E48-0C58-F50D8E21A2C2}"/>
              </a:ext>
            </a:extLst>
          </p:cNvPr>
          <p:cNvSpPr>
            <a:spLocks noChangeArrowheads="1"/>
          </p:cNvSpPr>
          <p:nvPr/>
        </p:nvSpPr>
        <p:spPr bwMode="auto">
          <a:xfrm>
            <a:off x="834896" y="4576687"/>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0247AC00-76B1-D6C4-C077-1568E40B0D02}"/>
              </a:ext>
            </a:extLst>
          </p:cNvPr>
          <p:cNvSpPr txBox="1"/>
          <p:nvPr/>
        </p:nvSpPr>
        <p:spPr>
          <a:xfrm>
            <a:off x="1056982" y="4590493"/>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Conflict</a:t>
            </a:r>
          </a:p>
        </p:txBody>
      </p:sp>
      <p:sp>
        <p:nvSpPr>
          <p:cNvPr id="33" name="Rectángulo 602">
            <a:extLst>
              <a:ext uri="{FF2B5EF4-FFF2-40B4-BE49-F238E27FC236}">
                <a16:creationId xmlns:a16="http://schemas.microsoft.com/office/drawing/2014/main" id="{0B04123F-8ECF-3FBB-80DA-6DE6935E98D5}"/>
              </a:ext>
            </a:extLst>
          </p:cNvPr>
          <p:cNvSpPr/>
          <p:nvPr/>
        </p:nvSpPr>
        <p:spPr>
          <a:xfrm>
            <a:off x="1055300" y="5147767"/>
            <a:ext cx="10081398"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Establishing a conflict – with or without solution- and how the characters are related to that conflict and if there is any character development</a:t>
            </a:r>
          </a:p>
        </p:txBody>
      </p:sp>
    </p:spTree>
    <p:extLst>
      <p:ext uri="{BB962C8B-B14F-4D97-AF65-F5344CB8AC3E}">
        <p14:creationId xmlns:p14="http://schemas.microsoft.com/office/powerpoint/2010/main" val="281106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7EFC-08BB-5C68-356B-115A60EF99AA}"/>
            </a:ext>
          </a:extLst>
        </p:cNvPr>
        <p:cNvGrpSpPr/>
        <p:nvPr/>
      </p:nvGrpSpPr>
      <p:grpSpPr>
        <a:xfrm>
          <a:off x="0" y="0"/>
          <a:ext cx="0" cy="0"/>
          <a:chOff x="0" y="0"/>
          <a:chExt cx="0" cy="0"/>
        </a:xfrm>
      </p:grpSpPr>
      <p:sp>
        <p:nvSpPr>
          <p:cNvPr id="29" name="Freeform 176">
            <a:extLst>
              <a:ext uri="{FF2B5EF4-FFF2-40B4-BE49-F238E27FC236}">
                <a16:creationId xmlns:a16="http://schemas.microsoft.com/office/drawing/2014/main" id="{2B01682B-BC90-C68F-9306-0FBA7A98C649}"/>
              </a:ext>
            </a:extLst>
          </p:cNvPr>
          <p:cNvSpPr>
            <a:spLocks noChangeArrowheads="1"/>
          </p:cNvSpPr>
          <p:nvPr/>
        </p:nvSpPr>
        <p:spPr bwMode="auto">
          <a:xfrm>
            <a:off x="552300" y="361507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C38A76B1-02BD-C0D6-3A00-0BD99541E4F9}"/>
              </a:ext>
            </a:extLst>
          </p:cNvPr>
          <p:cNvSpPr>
            <a:spLocks noGrp="1"/>
          </p:cNvSpPr>
          <p:nvPr>
            <p:ph type="body" sz="quarter" idx="16"/>
          </p:nvPr>
        </p:nvSpPr>
        <p:spPr>
          <a:xfrm>
            <a:off x="511451" y="412225"/>
            <a:ext cx="10052954" cy="803654"/>
          </a:xfrm>
        </p:spPr>
        <p:txBody>
          <a:bodyPr/>
          <a:lstStyle/>
          <a:p>
            <a:r>
              <a:rPr lang="en-GB" dirty="0"/>
              <a:t>The Two layers of Storytelling</a:t>
            </a:r>
          </a:p>
        </p:txBody>
      </p:sp>
      <p:sp>
        <p:nvSpPr>
          <p:cNvPr id="3" name="Text Placeholder 2">
            <a:extLst>
              <a:ext uri="{FF2B5EF4-FFF2-40B4-BE49-F238E27FC236}">
                <a16:creationId xmlns:a16="http://schemas.microsoft.com/office/drawing/2014/main" id="{76AFE593-F26D-7717-7CB3-391FC1815A51}"/>
              </a:ext>
            </a:extLst>
          </p:cNvPr>
          <p:cNvSpPr>
            <a:spLocks noGrp="1"/>
          </p:cNvSpPr>
          <p:nvPr>
            <p:ph type="body" sz="quarter" idx="19"/>
          </p:nvPr>
        </p:nvSpPr>
        <p:spPr>
          <a:xfrm>
            <a:off x="702837" y="1290769"/>
            <a:ext cx="9483154" cy="442800"/>
          </a:xfrm>
        </p:spPr>
        <p:txBody>
          <a:bodyPr/>
          <a:lstStyle/>
          <a:p>
            <a:r>
              <a:rPr lang="en-GB" b="1" dirty="0"/>
              <a:t>Second Layer: </a:t>
            </a:r>
            <a:r>
              <a:rPr lang="en-GB" b="1" dirty="0">
                <a:highlight>
                  <a:srgbClr val="60BA47"/>
                </a:highlight>
              </a:rPr>
              <a:t>Delivery</a:t>
            </a:r>
            <a:r>
              <a:rPr lang="en-GB" b="1" dirty="0"/>
              <a:t>, </a:t>
            </a:r>
            <a:r>
              <a:rPr lang="en-GB" i="1" dirty="0"/>
              <a:t>the way the story is presented to the listener </a:t>
            </a:r>
          </a:p>
        </p:txBody>
      </p:sp>
      <p:sp>
        <p:nvSpPr>
          <p:cNvPr id="7" name="Freeform 176">
            <a:extLst>
              <a:ext uri="{FF2B5EF4-FFF2-40B4-BE49-F238E27FC236}">
                <a16:creationId xmlns:a16="http://schemas.microsoft.com/office/drawing/2014/main" id="{009E62CB-1F79-563F-994C-33FF1973906E}"/>
              </a:ext>
            </a:extLst>
          </p:cNvPr>
          <p:cNvSpPr>
            <a:spLocks noChangeArrowheads="1"/>
          </p:cNvSpPr>
          <p:nvPr/>
        </p:nvSpPr>
        <p:spPr bwMode="auto">
          <a:xfrm>
            <a:off x="552300" y="2270784"/>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58D27E52-B892-B9FB-D1B9-0C496FF0A517}"/>
              </a:ext>
            </a:extLst>
          </p:cNvPr>
          <p:cNvSpPr>
            <a:spLocks noChangeArrowheads="1"/>
          </p:cNvSpPr>
          <p:nvPr/>
        </p:nvSpPr>
        <p:spPr bwMode="auto">
          <a:xfrm>
            <a:off x="807540" y="1966976"/>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B2C293B3-C7DF-D935-D365-2694CF9AC8B7}"/>
              </a:ext>
            </a:extLst>
          </p:cNvPr>
          <p:cNvSpPr txBox="1"/>
          <p:nvPr/>
        </p:nvSpPr>
        <p:spPr>
          <a:xfrm>
            <a:off x="1027945" y="1971584"/>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Channel</a:t>
            </a:r>
          </a:p>
        </p:txBody>
      </p:sp>
      <p:sp>
        <p:nvSpPr>
          <p:cNvPr id="16" name="Rectángulo 602">
            <a:extLst>
              <a:ext uri="{FF2B5EF4-FFF2-40B4-BE49-F238E27FC236}">
                <a16:creationId xmlns:a16="http://schemas.microsoft.com/office/drawing/2014/main" id="{51D0E269-3B71-46AB-C3BC-131976A12665}"/>
              </a:ext>
            </a:extLst>
          </p:cNvPr>
          <p:cNvSpPr/>
          <p:nvPr/>
        </p:nvSpPr>
        <p:spPr>
          <a:xfrm>
            <a:off x="1027946" y="2464562"/>
            <a:ext cx="10034456"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The same story can change completely depending on if it’s delivered orally, written or simply visual. Choosing the right channel is key to transmit the message</a:t>
            </a:r>
          </a:p>
        </p:txBody>
      </p:sp>
      <p:sp>
        <p:nvSpPr>
          <p:cNvPr id="26" name="Freeform 177">
            <a:extLst>
              <a:ext uri="{FF2B5EF4-FFF2-40B4-BE49-F238E27FC236}">
                <a16:creationId xmlns:a16="http://schemas.microsoft.com/office/drawing/2014/main" id="{E3CAA69E-2132-318A-356B-2044E0E73385}"/>
              </a:ext>
            </a:extLst>
          </p:cNvPr>
          <p:cNvSpPr>
            <a:spLocks noChangeArrowheads="1"/>
          </p:cNvSpPr>
          <p:nvPr/>
        </p:nvSpPr>
        <p:spPr bwMode="auto">
          <a:xfrm>
            <a:off x="807540" y="3259566"/>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4F5B6915-69F3-7255-AD61-413A0803DB44}"/>
              </a:ext>
            </a:extLst>
          </p:cNvPr>
          <p:cNvSpPr txBox="1"/>
          <p:nvPr/>
        </p:nvSpPr>
        <p:spPr>
          <a:xfrm>
            <a:off x="1027944" y="3335185"/>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Tone</a:t>
            </a:r>
          </a:p>
        </p:txBody>
      </p:sp>
      <p:sp>
        <p:nvSpPr>
          <p:cNvPr id="30" name="Freeform 176">
            <a:extLst>
              <a:ext uri="{FF2B5EF4-FFF2-40B4-BE49-F238E27FC236}">
                <a16:creationId xmlns:a16="http://schemas.microsoft.com/office/drawing/2014/main" id="{21BF5509-D63F-58C5-6BA6-B688940C9C88}"/>
              </a:ext>
            </a:extLst>
          </p:cNvPr>
          <p:cNvSpPr>
            <a:spLocks noChangeArrowheads="1"/>
          </p:cNvSpPr>
          <p:nvPr/>
        </p:nvSpPr>
        <p:spPr bwMode="auto">
          <a:xfrm>
            <a:off x="511451" y="4926447"/>
            <a:ext cx="10557042" cy="118159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547AA6FE-3DFF-8A75-36FA-2ACFCB444094}"/>
              </a:ext>
            </a:extLst>
          </p:cNvPr>
          <p:cNvSpPr/>
          <p:nvPr/>
        </p:nvSpPr>
        <p:spPr>
          <a:xfrm>
            <a:off x="1027944" y="3766072"/>
            <a:ext cx="10081398" cy="1015663"/>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Words, </a:t>
            </a:r>
            <a:r>
              <a:rPr lang="en-US" sz="2000" dirty="0" err="1">
                <a:solidFill>
                  <a:schemeClr val="bg1"/>
                </a:solidFill>
                <a:latin typeface="Calibri" panose="020F0502020204030204" pitchFamily="34" charset="0"/>
                <a:ea typeface="Lato" charset="0"/>
                <a:cs typeface="Calibri" panose="020F0502020204030204" pitchFamily="34" charset="0"/>
              </a:rPr>
              <a:t>colours</a:t>
            </a:r>
            <a:r>
              <a:rPr lang="en-US" sz="2000" dirty="0">
                <a:solidFill>
                  <a:schemeClr val="bg1"/>
                </a:solidFill>
                <a:latin typeface="Calibri" panose="020F0502020204030204" pitchFamily="34" charset="0"/>
                <a:ea typeface="Lato" charset="0"/>
                <a:cs typeface="Calibri" panose="020F0502020204030204" pitchFamily="34" charset="0"/>
              </a:rPr>
              <a:t> or rhythm can be very powerful when transmitting an idea. The style in which the story is presented is crucial as it is determinant for evoking emotions and feelings in the audience </a:t>
            </a:r>
          </a:p>
        </p:txBody>
      </p:sp>
      <p:sp>
        <p:nvSpPr>
          <p:cNvPr id="32" name="Freeform 177">
            <a:extLst>
              <a:ext uri="{FF2B5EF4-FFF2-40B4-BE49-F238E27FC236}">
                <a16:creationId xmlns:a16="http://schemas.microsoft.com/office/drawing/2014/main" id="{D855EE4B-C79C-E5FE-B264-138C589AC14B}"/>
              </a:ext>
            </a:extLst>
          </p:cNvPr>
          <p:cNvSpPr>
            <a:spLocks noChangeArrowheads="1"/>
          </p:cNvSpPr>
          <p:nvPr/>
        </p:nvSpPr>
        <p:spPr bwMode="auto">
          <a:xfrm>
            <a:off x="807540" y="4724683"/>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2781BB04-C021-A60C-2728-8AFA5650056D}"/>
              </a:ext>
            </a:extLst>
          </p:cNvPr>
          <p:cNvSpPr txBox="1"/>
          <p:nvPr/>
        </p:nvSpPr>
        <p:spPr>
          <a:xfrm>
            <a:off x="1029626" y="4738489"/>
            <a:ext cx="2060727"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Engagement</a:t>
            </a:r>
          </a:p>
        </p:txBody>
      </p:sp>
      <p:sp>
        <p:nvSpPr>
          <p:cNvPr id="33" name="Rectángulo 602">
            <a:extLst>
              <a:ext uri="{FF2B5EF4-FFF2-40B4-BE49-F238E27FC236}">
                <a16:creationId xmlns:a16="http://schemas.microsoft.com/office/drawing/2014/main" id="{F4861981-2905-A650-4CA3-18EEDBDD10B5}"/>
              </a:ext>
            </a:extLst>
          </p:cNvPr>
          <p:cNvSpPr/>
          <p:nvPr/>
        </p:nvSpPr>
        <p:spPr>
          <a:xfrm>
            <a:off x="1055301" y="5213288"/>
            <a:ext cx="10081398" cy="707886"/>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Adopting the correct techniques (pauses, pitch, long paragraphs, dialogues, body language…) is highly important to create and attract engagement</a:t>
            </a:r>
          </a:p>
        </p:txBody>
      </p:sp>
    </p:spTree>
    <p:extLst>
      <p:ext uri="{BB962C8B-B14F-4D97-AF65-F5344CB8AC3E}">
        <p14:creationId xmlns:p14="http://schemas.microsoft.com/office/powerpoint/2010/main" val="123155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A85D1-4F19-1E19-24DC-EE31B30E1A77}"/>
              </a:ext>
            </a:extLst>
          </p:cNvPr>
          <p:cNvSpPr>
            <a:spLocks noGrp="1"/>
          </p:cNvSpPr>
          <p:nvPr>
            <p:ph type="body" sz="quarter" idx="16"/>
          </p:nvPr>
        </p:nvSpPr>
        <p:spPr>
          <a:xfrm>
            <a:off x="682915" y="474251"/>
            <a:ext cx="9881513" cy="803654"/>
          </a:xfrm>
        </p:spPr>
        <p:txBody>
          <a:bodyPr/>
          <a:lstStyle/>
          <a:p>
            <a:r>
              <a:rPr lang="en-GB" dirty="0"/>
              <a:t>‘Baby shoes, never worn’ – </a:t>
            </a:r>
            <a:r>
              <a:rPr lang="en-GB" b="0" dirty="0"/>
              <a:t>The shortest story ever, Ernest Hemingway</a:t>
            </a:r>
          </a:p>
        </p:txBody>
      </p:sp>
      <p:sp>
        <p:nvSpPr>
          <p:cNvPr id="4" name="Text Placeholder 2">
            <a:extLst>
              <a:ext uri="{FF2B5EF4-FFF2-40B4-BE49-F238E27FC236}">
                <a16:creationId xmlns:a16="http://schemas.microsoft.com/office/drawing/2014/main" id="{04F25CD7-68C0-9DE8-D827-D639EFDAA9EC}"/>
              </a:ext>
            </a:extLst>
          </p:cNvPr>
          <p:cNvSpPr txBox="1">
            <a:spLocks/>
          </p:cNvSpPr>
          <p:nvPr/>
        </p:nvSpPr>
        <p:spPr>
          <a:xfrm>
            <a:off x="205579" y="2236051"/>
            <a:ext cx="3930189" cy="360317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60BA47"/>
                </a:solidFill>
              </a:rPr>
              <a:t>Entertains, evokes and builds</a:t>
            </a:r>
          </a:p>
          <a:p>
            <a:r>
              <a:rPr lang="en-US" sz="2000" dirty="0"/>
              <a:t>This story calls for attention due to its shortness –how can just a phrase be a story? It evokes emotion due to the word ‘baby’ which changes the interpretation –the lack of detail allows for each person to bring their own emotions to the story. Lastly, it construct identity as it recalls human empathy and could express relatability through shared experiences</a:t>
            </a:r>
          </a:p>
        </p:txBody>
      </p:sp>
      <p:sp>
        <p:nvSpPr>
          <p:cNvPr id="5" name="Text Placeholder 2">
            <a:extLst>
              <a:ext uri="{FF2B5EF4-FFF2-40B4-BE49-F238E27FC236}">
                <a16:creationId xmlns:a16="http://schemas.microsoft.com/office/drawing/2014/main" id="{A2FA4095-CFCE-E704-2AEA-49CA12A08D96}"/>
              </a:ext>
            </a:extLst>
          </p:cNvPr>
          <p:cNvSpPr txBox="1">
            <a:spLocks/>
          </p:cNvSpPr>
          <p:nvPr/>
        </p:nvSpPr>
        <p:spPr>
          <a:xfrm>
            <a:off x="4391012" y="2236051"/>
            <a:ext cx="3457838" cy="3603170"/>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60BA47"/>
                </a:solidFill>
              </a:rPr>
              <a:t>Structure</a:t>
            </a:r>
          </a:p>
          <a:p>
            <a:r>
              <a:rPr lang="en-US" sz="2000" dirty="0"/>
              <a:t>The underlying value of loss, is grief. The structure follows Hemingway’s short-story’s own style. He believed in these type of stories, the reader must fill the faps. Conflict and characters are, however, easier to identify – a baby which may have died, or never born. </a:t>
            </a:r>
          </a:p>
        </p:txBody>
      </p:sp>
      <p:sp>
        <p:nvSpPr>
          <p:cNvPr id="6" name="Text Placeholder 2">
            <a:extLst>
              <a:ext uri="{FF2B5EF4-FFF2-40B4-BE49-F238E27FC236}">
                <a16:creationId xmlns:a16="http://schemas.microsoft.com/office/drawing/2014/main" id="{F20883CD-BD69-078E-AA09-05A67FE015A5}"/>
              </a:ext>
            </a:extLst>
          </p:cNvPr>
          <p:cNvSpPr txBox="1">
            <a:spLocks/>
          </p:cNvSpPr>
          <p:nvPr/>
        </p:nvSpPr>
        <p:spPr>
          <a:xfrm>
            <a:off x="7932669" y="2236051"/>
            <a:ext cx="3645921" cy="355293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60BA47"/>
                </a:solidFill>
              </a:rPr>
              <a:t>Delivery</a:t>
            </a:r>
            <a:endParaRPr lang="en-US" sz="1600" b="1" dirty="0">
              <a:solidFill>
                <a:srgbClr val="60BA47"/>
              </a:solidFill>
            </a:endParaRPr>
          </a:p>
          <a:p>
            <a:r>
              <a:rPr lang="en-US" sz="2000" dirty="0"/>
              <a:t>We can perfectly observe how powerful the delivery can it be with this story, which is based on implication rather than exposition. It’s a written channel in which the selection of words and paragraph length is crucial to provide sense to the story. Engagement is therefore achieved through delivery techniques</a:t>
            </a:r>
          </a:p>
        </p:txBody>
      </p:sp>
      <p:cxnSp>
        <p:nvCxnSpPr>
          <p:cNvPr id="7" name="Straight Connector 6">
            <a:extLst>
              <a:ext uri="{FF2B5EF4-FFF2-40B4-BE49-F238E27FC236}">
                <a16:creationId xmlns:a16="http://schemas.microsoft.com/office/drawing/2014/main" id="{ECA97AB6-C221-A11C-C48C-FF3F7DE93D41}"/>
              </a:ext>
            </a:extLst>
          </p:cNvPr>
          <p:cNvCxnSpPr/>
          <p:nvPr/>
        </p:nvCxnSpPr>
        <p:spPr>
          <a:xfrm>
            <a:off x="4263390" y="2731770"/>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43994D-BD4C-16EE-5C6E-755BD5916156}"/>
              </a:ext>
            </a:extLst>
          </p:cNvPr>
          <p:cNvCxnSpPr/>
          <p:nvPr/>
        </p:nvCxnSpPr>
        <p:spPr>
          <a:xfrm>
            <a:off x="7890759" y="2702883"/>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7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73A9-C2F5-8EE1-3E31-B4002577AEC3}"/>
            </a:ext>
          </a:extLst>
        </p:cNvPr>
        <p:cNvGrpSpPr/>
        <p:nvPr/>
      </p:nvGrpSpPr>
      <p:grpSpPr>
        <a:xfrm>
          <a:off x="0" y="0"/>
          <a:ext cx="0" cy="0"/>
          <a:chOff x="0" y="0"/>
          <a:chExt cx="0" cy="0"/>
        </a:xfrm>
      </p:grpSpPr>
      <p:pic>
        <p:nvPicPr>
          <p:cNvPr id="1026" name="Picture 2" descr="The Art of Writing Short Stories – insidetime &amp; insideinformation">
            <a:extLst>
              <a:ext uri="{FF2B5EF4-FFF2-40B4-BE49-F238E27FC236}">
                <a16:creationId xmlns:a16="http://schemas.microsoft.com/office/drawing/2014/main" id="{B0F1B1C5-3FFC-4F39-D72D-CAA672E8FD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78040" y="3456900"/>
            <a:ext cx="5592463" cy="280322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8FF25CD-B7AE-FEE0-64D1-3D042AF9E1F2}"/>
              </a:ext>
            </a:extLst>
          </p:cNvPr>
          <p:cNvSpPr/>
          <p:nvPr/>
        </p:nvSpPr>
        <p:spPr>
          <a:xfrm>
            <a:off x="1039660" y="1183710"/>
            <a:ext cx="3594970" cy="3081403"/>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7D5F35F-5D91-E19D-7E63-5E78AC1905C5}"/>
              </a:ext>
            </a:extLst>
          </p:cNvPr>
          <p:cNvSpPr>
            <a:spLocks noGrp="1"/>
          </p:cNvSpPr>
          <p:nvPr>
            <p:ph type="body" sz="quarter" idx="16"/>
          </p:nvPr>
        </p:nvSpPr>
        <p:spPr>
          <a:xfrm>
            <a:off x="682915" y="474251"/>
            <a:ext cx="9881513" cy="803654"/>
          </a:xfrm>
        </p:spPr>
        <p:txBody>
          <a:bodyPr/>
          <a:lstStyle/>
          <a:p>
            <a:r>
              <a:rPr lang="en-GB" b="0" dirty="0"/>
              <a:t>CREATE YOUR OWN STORY</a:t>
            </a:r>
          </a:p>
        </p:txBody>
      </p:sp>
      <p:sp>
        <p:nvSpPr>
          <p:cNvPr id="6" name="Text Placeholder 2">
            <a:extLst>
              <a:ext uri="{FF2B5EF4-FFF2-40B4-BE49-F238E27FC236}">
                <a16:creationId xmlns:a16="http://schemas.microsoft.com/office/drawing/2014/main" id="{3055CE73-2ADF-25DD-EF0A-36592BBB9F1F}"/>
              </a:ext>
            </a:extLst>
          </p:cNvPr>
          <p:cNvSpPr txBox="1">
            <a:spLocks/>
          </p:cNvSpPr>
          <p:nvPr/>
        </p:nvSpPr>
        <p:spPr>
          <a:xfrm>
            <a:off x="1197369" y="1987364"/>
            <a:ext cx="3294344"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b="1" dirty="0">
                <a:solidFill>
                  <a:schemeClr val="bg2"/>
                </a:solidFill>
              </a:rPr>
              <a:t>Following the provided material, try to create a small story that combines all the elements mentioned</a:t>
            </a:r>
          </a:p>
        </p:txBody>
      </p:sp>
      <p:sp>
        <p:nvSpPr>
          <p:cNvPr id="10" name="Oval 9">
            <a:extLst>
              <a:ext uri="{FF2B5EF4-FFF2-40B4-BE49-F238E27FC236}">
                <a16:creationId xmlns:a16="http://schemas.microsoft.com/office/drawing/2014/main" id="{02799265-39BA-6D57-517C-175114DB4F7F}"/>
              </a:ext>
            </a:extLst>
          </p:cNvPr>
          <p:cNvSpPr/>
          <p:nvPr/>
        </p:nvSpPr>
        <p:spPr>
          <a:xfrm>
            <a:off x="4228331" y="2755727"/>
            <a:ext cx="1959528" cy="1509386"/>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3">
            <a:extLst>
              <a:ext uri="{FF2B5EF4-FFF2-40B4-BE49-F238E27FC236}">
                <a16:creationId xmlns:a16="http://schemas.microsoft.com/office/drawing/2014/main" id="{F9055695-5C24-8D93-24F6-F50853E3581E}"/>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highlight>
                  <a:srgbClr val="ED7D31"/>
                </a:highlight>
              </a:rPr>
              <a:t>Learners exercise</a:t>
            </a:r>
            <a:endParaRPr lang="en-US" dirty="0">
              <a:highlight>
                <a:srgbClr val="ED7D31"/>
              </a:highlight>
            </a:endParaRPr>
          </a:p>
        </p:txBody>
      </p:sp>
      <p:sp>
        <p:nvSpPr>
          <p:cNvPr id="9" name="TextBox 8">
            <a:extLst>
              <a:ext uri="{FF2B5EF4-FFF2-40B4-BE49-F238E27FC236}">
                <a16:creationId xmlns:a16="http://schemas.microsoft.com/office/drawing/2014/main" id="{50C6659A-E854-55A7-B47B-4B7D6882D9A9}"/>
              </a:ext>
            </a:extLst>
          </p:cNvPr>
          <p:cNvSpPr txBox="1"/>
          <p:nvPr/>
        </p:nvSpPr>
        <p:spPr>
          <a:xfrm>
            <a:off x="4228331" y="3248810"/>
            <a:ext cx="6093912" cy="523220"/>
          </a:xfrm>
          <a:prstGeom prst="rect">
            <a:avLst/>
          </a:prstGeom>
          <a:noFill/>
        </p:spPr>
        <p:txBody>
          <a:bodyPr wrap="square">
            <a:spAutoFit/>
          </a:bodyPr>
          <a:lstStyle/>
          <a:p>
            <a:r>
              <a:rPr lang="en-US" sz="2800" b="1" dirty="0">
                <a:solidFill>
                  <a:srgbClr val="0B3A5B"/>
                </a:solidFill>
              </a:rPr>
              <a:t>Be creative!!</a:t>
            </a:r>
          </a:p>
        </p:txBody>
      </p:sp>
    </p:spTree>
    <p:extLst>
      <p:ext uri="{BB962C8B-B14F-4D97-AF65-F5344CB8AC3E}">
        <p14:creationId xmlns:p14="http://schemas.microsoft.com/office/powerpoint/2010/main" val="38348331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56110E-70F8-44E8-BDBE-0AE046793507}">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3.xml><?xml version="1.0" encoding="utf-8"?>
<ds:datastoreItem xmlns:ds="http://schemas.openxmlformats.org/officeDocument/2006/customXml" ds:itemID="{67F51B76-49B5-4E66-9964-EDD3A0759588}"/>
</file>

<file path=docProps/app.xml><?xml version="1.0" encoding="utf-8"?>
<Properties xmlns="http://schemas.openxmlformats.org/officeDocument/2006/extended-properties" xmlns:vt="http://schemas.openxmlformats.org/officeDocument/2006/docPropsVTypes">
  <TotalTime>232</TotalTime>
  <Words>2648</Words>
  <Application>Microsoft Office PowerPoint</Application>
  <PresentationFormat>Widescreen</PresentationFormat>
  <Paragraphs>235</Paragraphs>
  <Slides>34</Slides>
  <Notes>13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Montserrat</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3</cp:revision>
  <dcterms:created xsi:type="dcterms:W3CDTF">2020-10-14T13:32:04Z</dcterms:created>
  <dcterms:modified xsi:type="dcterms:W3CDTF">2025-05-22T11:21:55Z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ies>
</file>